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OpenResty和实时计算密集型服务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张顺 2016年9月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1970848" y="7314692"/>
            <a:ext cx="7804127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server端分三层:</a:t>
            </a:r>
            <a:endParaRPr sz="3600"/>
          </a:p>
          <a:p>
            <a:pPr lvl="0" algn="l">
              <a:defRPr sz="1800"/>
            </a:pPr>
            <a:r>
              <a:rPr sz="3600"/>
              <a:t>httpa, core-proxy, core-service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9907" y="1046460"/>
            <a:ext cx="7827209" cy="5392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272081" y="1273303"/>
            <a:ext cx="11733069" cy="455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时过境迁, 2年后旧服务的诸多问题了慢慢呈现出来: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代码结构设计不合理</a:t>
            </a:r>
            <a:endParaRPr sz="3600"/>
          </a:p>
          <a:p>
            <a:pPr lvl="0" algn="l">
              <a:defRPr sz="1800"/>
            </a:pPr>
            <a:r>
              <a:rPr sz="3600"/>
              <a:t>2. 代码风格奇特, 可读性差</a:t>
            </a:r>
            <a:endParaRPr sz="3600"/>
          </a:p>
          <a:p>
            <a:pPr lvl="0" algn="l">
              <a:defRPr sz="1800"/>
            </a:pPr>
            <a:r>
              <a:rPr sz="3600"/>
              <a:t>3. 文档不全, 新人无从快速上手</a:t>
            </a:r>
            <a:endParaRPr sz="3600"/>
          </a:p>
          <a:p>
            <a:pPr lvl="0" algn="l">
              <a:defRPr sz="1800"/>
            </a:pPr>
            <a:r>
              <a:rPr sz="3600"/>
              <a:t>4. 很难扩展新功能</a:t>
            </a:r>
            <a:endParaRPr sz="3600"/>
          </a:p>
          <a:p>
            <a:pPr lvl="0" algn="l">
              <a:defRPr sz="1800"/>
            </a:pPr>
            <a:r>
              <a:rPr sz="3600"/>
              <a:t>5. 性能差, httpa/core-proxy仅支持1k并发, 更别谈C10K</a:t>
            </a:r>
            <a:endParaRPr sz="3600"/>
          </a:p>
          <a:p>
            <a:pPr lvl="0" algn="l">
              <a:defRPr sz="1800"/>
            </a:pPr>
            <a:r>
              <a:rPr sz="3600"/>
              <a:t>6. 整体架构层次太多, 部署维护很费神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1284706" y="4273042"/>
            <a:ext cx="10435388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到后来已经渐渐没人愿意, 也没人有能力维护好这一代的服务程序了, 再也跟不上业务发展的需要了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基于OpenResty的新服务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76623" y="4273042"/>
            <a:ext cx="10251554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2014年初我们开始重新思考计算密集型服务的设计和实现, 只有一个核心目的: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5530850" y="4369815"/>
            <a:ext cx="1943100" cy="1013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7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7200"/>
              <a:t>简单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421847" y="2880361"/>
            <a:ext cx="10161106" cy="3992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这也是UNIX哲学里最重要的KISS原则：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简单才易于开发和维护</a:t>
            </a:r>
            <a:endParaRPr sz="3600"/>
          </a:p>
          <a:p>
            <a:pPr lvl="0" algn="l">
              <a:defRPr sz="1800"/>
            </a:pPr>
            <a:r>
              <a:rPr sz="3600"/>
              <a:t>2. 简单才易于整体架构</a:t>
            </a:r>
            <a:endParaRPr sz="3600"/>
          </a:p>
          <a:p>
            <a:pPr lvl="0" algn="l">
              <a:defRPr sz="1800"/>
            </a:pPr>
            <a:r>
              <a:rPr sz="3600"/>
              <a:t>3. 简单才易于扩展</a:t>
            </a:r>
            <a:endParaRPr sz="3600"/>
          </a:p>
          <a:p>
            <a:pPr lvl="0" algn="l">
              <a:defRPr sz="1800"/>
            </a:pPr>
            <a:r>
              <a:rPr sz="3600"/>
              <a:t>4. 简单才易于做到稳定</a:t>
            </a:r>
            <a:endParaRPr sz="3600"/>
          </a:p>
          <a:p>
            <a:pPr lvl="0" algn="l">
              <a:defRPr sz="1800"/>
            </a:pPr>
            <a:r>
              <a:rPr sz="3600"/>
              <a:t>5. 只有做简单才有资格谈性能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529055" y="3491992"/>
            <a:ext cx="9946690" cy="276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由于有了上次的教训, 所以这次绝不从头开发。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尝试基于nginx开发, 当开发完第一个c module时, 觉得还比较麻烦。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1424050" y="3440176"/>
            <a:ext cx="10156700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偶然发现了春哥开发的OpenResty。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由于略懂Nginx, 平时又受益于lua, 便尝试OpenResty(nginx + ngx_lua)作为计算服务的容器.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160306" y="3440176"/>
            <a:ext cx="10684189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Nginx作为单线程EventLoop的代表, 以其每秒轻松过万的QPS的出色性能, 一般是作为网络IO密集型的web服务器或代理服务器.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OpenResty的出现让nginx具备应用服务器的能力.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常见的几种服务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414722" y="3440176"/>
            <a:ext cx="10175357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OpenResty作为计算服务容器还有两个主要问题需要解决: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1. 计算与主循环分离</a:t>
            </a:r>
            <a:endParaRPr sz="3600"/>
          </a:p>
          <a:p>
            <a:pPr lvl="0" algn="l">
              <a:defRPr sz="1800"/>
            </a:pPr>
            <a:r>
              <a:rPr sz="3600"/>
              <a:t>2. 与核心c语言计算代码集成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750817" y="4323842"/>
            <a:ext cx="10383731" cy="1677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OpenResty的lua代码是执行在主线程事件循环里的, 在主循环里不能有任何复杂的计算或其它可能阻塞主循环的代码。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900" y="2800350"/>
            <a:ext cx="90170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3880815" y="6591300"/>
            <a:ext cx="52431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经典方案: nginx + fastcgi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305" y="3273181"/>
            <a:ext cx="8548590" cy="3321538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Shape 90"/>
          <p:cNvSpPr/>
          <p:nvPr/>
        </p:nvSpPr>
        <p:spPr>
          <a:xfrm>
            <a:off x="4336440" y="6858000"/>
            <a:ext cx="34683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all in OpenResty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1166735" y="4576826"/>
            <a:ext cx="10671329" cy="2873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只使用一个nginx worker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因为是计算密集型服务, 一台服务器只能处理不到一百个并发请求甚至更少, 一个nginx worker处理网络IO足够了</a:t>
            </a:r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545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66735" y="4353561"/>
            <a:ext cx="10671329" cy="453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2. posix.fork()创建计算进程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ngx_lua没有提供fork方法, 这里用的是luaposix, luaposix提供了丰富的posix方法的lua绑定.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另外由于还需要对计算进程有更灵活的控制, 比如某个计算耗时异常时需要强行kill, 某个计算进程crash时的特殊处理, 所以选择了自已fork并管理计算进程.</a:t>
            </a:r>
          </a:p>
        </p:txBody>
      </p:sp>
      <p:pic>
        <p:nvPicPr>
          <p:cNvPr id="9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545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1166735" y="4468876"/>
            <a:ext cx="10671329" cy="341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3. nginx worker和计算进程间通过tcp连接通信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为了避免block主循环, nginx worker端的服务代码里使用cosocket与计算进程通信即可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计算进程用luasocket</a:t>
            </a:r>
          </a:p>
        </p:txBody>
      </p:sp>
      <p:pic>
        <p:nvPicPr>
          <p:cNvPr id="9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164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1166735" y="4740403"/>
            <a:ext cx="10671329" cy="4552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4. 所有服务逻辑都用lua实现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a. 设计精巧, 核心代码量只有1w多行, 编译后完整的VM小于100KB</a:t>
            </a:r>
            <a:endParaRPr sz="3600"/>
          </a:p>
          <a:p>
            <a:pPr lvl="0" algn="l">
              <a:defRPr sz="1800"/>
            </a:pPr>
            <a:r>
              <a:rPr sz="3600"/>
              <a:t>b. 内存开销小, 唯一字符串只有16B, 闭包只有24B</a:t>
            </a:r>
            <a:endParaRPr sz="3600"/>
          </a:p>
          <a:p>
            <a:pPr lvl="0" algn="l">
              <a:defRPr sz="1800"/>
            </a:pPr>
            <a:r>
              <a:rPr sz="3600"/>
              <a:t>运行效率高, 加上LuaJIT更是接近c/c++</a:t>
            </a:r>
            <a:endParaRPr sz="3600"/>
          </a:p>
          <a:p>
            <a:pPr lvl="0" algn="l">
              <a:defRPr sz="1800"/>
            </a:pPr>
            <a:r>
              <a:rPr sz="3600"/>
              <a:t>c. 原生支持coroutine, 依靠coroutine完成yield/resume的切换开销很小</a:t>
            </a:r>
          </a:p>
        </p:txBody>
      </p:sp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418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23531" y="4372611"/>
            <a:ext cx="9957738" cy="500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5. 对计算进程的一些特殊要求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不能使用ngx.socket, ngx.sleep, ngx.timer, ngx.log, ngx.thread等ngx_lua里的方法, 在计算进程用luasocket与nginx worker进行同步阻塞的tcp通信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在计算进程里只需埋头计算, 计算完成后等待下一个计算请求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7730" y="1841872"/>
            <a:ext cx="5989340" cy="2327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7127" y="2266900"/>
            <a:ext cx="5153746" cy="35306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1385708" y="6368034"/>
            <a:ext cx="10233383" cy="2313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6. 简单的文本协议示例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第一行是请求类型标识, 第二行是数据长度, 紧接着是数据内容. 使用文本协议, 简单直白可读易解析.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342921" y="6997700"/>
            <a:ext cx="6972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1. 收到数据后异步处理 - 消息队列</a:t>
            </a:r>
          </a:p>
        </p:txBody>
      </p:sp>
      <p:pic>
        <p:nvPicPr>
          <p:cNvPr id="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470" y="2974330"/>
            <a:ext cx="3737160" cy="2607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77752" y="1297930"/>
            <a:ext cx="4253195" cy="441072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8902801" y="5880100"/>
            <a:ext cx="10030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zmq</a:t>
            </a:r>
          </a:p>
        </p:txBody>
      </p:sp>
      <p:sp>
        <p:nvSpPr>
          <p:cNvPr id="41" name="Shape 41"/>
          <p:cNvSpPr/>
          <p:nvPr/>
        </p:nvSpPr>
        <p:spPr>
          <a:xfrm>
            <a:off x="3352546" y="5880100"/>
            <a:ext cx="12070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kafka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一些优化的设计和实现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266866" y="1267461"/>
            <a:ext cx="10166267" cy="446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共享内存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linux在fork时对内存的管理是写时拷贝(copy-on-write), 当有大量数据属于只读型时, 可以在init_worker_by_lua里一次性将资源加载到内存里做共享, 可以节省大量物理内存, 以及节省加载时间. 在我的实际项目中有10GB的模型资源需要一次性load到内存.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269518" y="1274319"/>
            <a:ext cx="10262565" cy="343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2. 进程池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在我的intel i5机器上posix.fork()的耗时是毫秒级, 这当然会block住主循环的, 可以加一个进程池管理机制, 保留一些空闲进程, 同时增加计算进程的重复利用来做一定程度上的优化.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263804" y="1266445"/>
            <a:ext cx="10147934" cy="675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3. 过载保护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增加这个机制是防止负载过高时假死, 一般有两个控制参数max_utilization和pending_time.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max_utilization是cpu最高使用率的阈值一般设为0.8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pending_time是忙时等待时间一般设为2000ms. 使用率超过0.8就代表机器繁忙, 这时新的请求最多等待2000ms, 如果2000ms时间内cpu使用率降下来则处理计算请求, 否则响应server busy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1266795" y="1990346"/>
            <a:ext cx="10157033" cy="6204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4. 微服务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微服务是个架构上的概念, 在设计和实现单个计算服务时也得按微服务的思想来做. 我们把整体服务做了切分: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a. 一种类型的计算作为一个单独的服务</a:t>
            </a:r>
            <a:endParaRPr sz="3600"/>
          </a:p>
          <a:p>
            <a:pPr lvl="0" algn="l">
              <a:defRPr sz="1800"/>
            </a:pPr>
            <a:r>
              <a:rPr sz="3600"/>
              <a:t>b. 一个nginx实例只运行一种类型的计算服务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不同服务用uri区分 这样可以方便用成熟的代理程序来实现负载分发, 例如haproxy或nginx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5921" y="1271488"/>
            <a:ext cx="6392958" cy="432921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4387850" y="6013957"/>
            <a:ext cx="4229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新计算服务逻辑架构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27374" y="2400300"/>
            <a:ext cx="10150052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最终那5万多行c代码被简化成了几千行lua代码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以前要维护的三个服务程序也变成了一个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/>
              <a:t>逻辑架构也变得简单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Q&amp;A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609621" y="6299200"/>
            <a:ext cx="6972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2. 收到请求后同步处理 - 请求响应</a:t>
            </a:r>
          </a:p>
        </p:txBody>
      </p:sp>
      <p:pic>
        <p:nvPicPr>
          <p:cNvPr id="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9450" y="1593850"/>
            <a:ext cx="4457700" cy="426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3270046" y="6362700"/>
            <a:ext cx="5651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3. 收到数据实时处理并反馈</a:t>
            </a:r>
          </a:p>
        </p:txBody>
      </p:sp>
      <p:sp>
        <p:nvSpPr>
          <p:cNvPr id="47" name="Shape 47"/>
          <p:cNvSpPr/>
          <p:nvPr/>
        </p:nvSpPr>
        <p:spPr>
          <a:xfrm>
            <a:off x="6726435" y="2844651"/>
            <a:ext cx="2159597" cy="199419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语音识别服务</a:t>
            </a:r>
          </a:p>
        </p:txBody>
      </p:sp>
      <p:sp>
        <p:nvSpPr>
          <p:cNvPr id="48" name="Shape 48"/>
          <p:cNvSpPr/>
          <p:nvPr/>
        </p:nvSpPr>
        <p:spPr>
          <a:xfrm>
            <a:off x="4444355" y="3625850"/>
            <a:ext cx="2184996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 flipH="1">
            <a:off x="4431605" y="4235450"/>
            <a:ext cx="2210495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4717703" y="3217671"/>
            <a:ext cx="16383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实时音频流</a:t>
            </a:r>
          </a:p>
        </p:txBody>
      </p:sp>
      <p:sp>
        <p:nvSpPr>
          <p:cNvPr id="51" name="Shape 51"/>
          <p:cNvSpPr/>
          <p:nvPr/>
        </p:nvSpPr>
        <p:spPr>
          <a:xfrm>
            <a:off x="4870103" y="3776471"/>
            <a:ext cx="13335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实时反馈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800"/>
            </a:lvl1pPr>
          </a:lstStyle>
          <a:p>
            <a:pPr lvl="0">
              <a:defRPr sz="1800"/>
            </a:pPr>
            <a:r>
              <a:rPr sz="3800"/>
              <a:t>演示EverInput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1270000" y="4267200"/>
            <a:ext cx="104648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/>
            </a:pPr>
            <a:r>
              <a:rPr b="1" sz="3800"/>
              <a:t>回顾原服务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1613304" y="4273042"/>
            <a:ext cx="9778192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时间回到2011年, 几个初生牛犊的工程师参考nginx用c语言完整实现了server/client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1365097" y="3765042"/>
            <a:ext cx="10274606" cy="2223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两个”理由”: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我们要自已完全可控, 不使用任何第三方的代码</a:t>
            </a:r>
            <a:endParaRPr sz="3600"/>
          </a:p>
          <a:p>
            <a:pPr lvl="0" marL="635000" indent="-635000" algn="l">
              <a:buSzPct val="100000"/>
              <a:buAutoNum type="arabicPeriod" startAt="1"/>
              <a:defRPr sz="1800"/>
            </a:pPr>
            <a:r>
              <a:rPr sz="3600"/>
              <a:t>我们能实现得更好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