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317" r:id="rId3"/>
    <p:sldId id="315" r:id="rId4"/>
    <p:sldId id="321" r:id="rId5"/>
    <p:sldId id="319" r:id="rId6"/>
    <p:sldId id="320" r:id="rId7"/>
    <p:sldId id="322" r:id="rId8"/>
    <p:sldId id="323" r:id="rId9"/>
    <p:sldId id="324" r:id="rId10"/>
    <p:sldId id="325" r:id="rId11"/>
    <p:sldId id="297" r:id="rId12"/>
    <p:sldId id="298" r:id="rId13"/>
    <p:sldId id="299" r:id="rId14"/>
    <p:sldId id="312" r:id="rId15"/>
    <p:sldId id="313" r:id="rId16"/>
    <p:sldId id="326" r:id="rId17"/>
    <p:sldId id="327" r:id="rId18"/>
    <p:sldId id="314" r:id="rId19"/>
    <p:sldId id="308" r:id="rId20"/>
    <p:sldId id="309" r:id="rId21"/>
    <p:sldId id="305" r:id="rId22"/>
    <p:sldId id="306" r:id="rId23"/>
    <p:sldId id="307" r:id="rId24"/>
    <p:sldId id="318" r:id="rId25"/>
    <p:sldId id="328" r:id="rId26"/>
    <p:sldId id="329" r:id="rId27"/>
    <p:sldId id="330" r:id="rId28"/>
    <p:sldId id="331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316" r:id="rId37"/>
    <p:sldId id="264" r:id="rId38"/>
    <p:sldId id="265" r:id="rId39"/>
    <p:sldId id="266" r:id="rId40"/>
    <p:sldId id="302" r:id="rId41"/>
    <p:sldId id="311" r:id="rId42"/>
    <p:sldId id="303" r:id="rId43"/>
    <p:sldId id="304" r:id="rId44"/>
    <p:sldId id="293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2D253-BFA8-4D03-9A27-32DC58D35852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F0F7A-AB6B-453E-AF1B-A68CF93B0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F0F7A-AB6B-453E-AF1B-A68CF93B05D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56B5364-D8E6-4ED9-90B3-77A9FDFFC0C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63D2361-412B-4592-8C2E-BF6555BE0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B5364-D8E6-4ED9-90B3-77A9FDFFC0C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D2361-412B-4592-8C2E-BF6555BE0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B5364-D8E6-4ED9-90B3-77A9FDFFC0C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D2361-412B-4592-8C2E-BF6555BE0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B5364-D8E6-4ED9-90B3-77A9FDFFC0C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D2361-412B-4592-8C2E-BF6555BE08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B5364-D8E6-4ED9-90B3-77A9FDFFC0C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D2361-412B-4592-8C2E-BF6555BE08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B5364-D8E6-4ED9-90B3-77A9FDFFC0C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D2361-412B-4592-8C2E-BF6555BE08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B5364-D8E6-4ED9-90B3-77A9FDFFC0C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D2361-412B-4592-8C2E-BF6555BE0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B5364-D8E6-4ED9-90B3-77A9FDFFC0C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D2361-412B-4592-8C2E-BF6555BE08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6B5364-D8E6-4ED9-90B3-77A9FDFFC0C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D2361-412B-4592-8C2E-BF6555BE0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56B5364-D8E6-4ED9-90B3-77A9FDFFC0C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3D2361-412B-4592-8C2E-BF6555BE0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56B5364-D8E6-4ED9-90B3-77A9FDFFC0C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3D2361-412B-4592-8C2E-BF6555BE08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56B5364-D8E6-4ED9-90B3-77A9FDFFC0C8}" type="datetimeFigureOut">
              <a:rPr lang="ko-KR" altLang="en-US" smtClean="0"/>
              <a:pPr/>
              <a:t>2019-12-24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63D2361-412B-4592-8C2E-BF6555BE08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KNN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여기는 강남인가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물어보자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다중분류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40671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429000"/>
            <a:ext cx="41529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8375704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542925"/>
            <a:ext cx="878205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63" y="566738"/>
            <a:ext cx="852487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799288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196752"/>
            <a:ext cx="7344816" cy="471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114300"/>
            <a:ext cx="561975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</a:t>
            </a:r>
            <a:r>
              <a:rPr lang="ko-KR" altLang="en-US" dirty="0" smtClean="0"/>
              <a:t>가 작을 때가 더 민감</a:t>
            </a:r>
            <a:endParaRPr lang="ko-KR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" y="1876425"/>
            <a:ext cx="88201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49058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피타고라스 정리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194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933056"/>
            <a:ext cx="43719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5373216"/>
            <a:ext cx="4295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0648"/>
            <a:ext cx="7416824" cy="633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79" y="548680"/>
            <a:ext cx="9089842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33755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Iris</a:t>
            </a:r>
            <a:r>
              <a:rPr lang="ko-KR" altLang="en-US" dirty="0" smtClean="0"/>
              <a:t>분류하기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7874000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29600" cy="4967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iris</a:t>
            </a:r>
            <a:r>
              <a:rPr lang="ko-KR" altLang="en-US" dirty="0" smtClean="0"/>
              <a:t>분류해보기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 smtClean="0"/>
              <a:t>습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6859165" cy="358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선수 포지션을 예측해보자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2017</a:t>
            </a:r>
            <a:r>
              <a:rPr lang="ko-KR" altLang="en-US" dirty="0" smtClean="0"/>
              <a:t>년도 </a:t>
            </a:r>
            <a:r>
              <a:rPr lang="en-US" altLang="ko-KR" dirty="0" smtClean="0"/>
              <a:t>NBA</a:t>
            </a:r>
            <a:r>
              <a:rPr lang="ko-KR" altLang="en-US" dirty="0" smtClean="0"/>
              <a:t>실제 데이터</a:t>
            </a:r>
            <a:endParaRPr lang="ko-KR" altLang="en-US" dirty="0"/>
          </a:p>
        </p:txBody>
      </p:sp>
      <p:sp>
        <p:nvSpPr>
          <p:cNvPr id="6" name="세로 텍스트 개체 틀 5"/>
          <p:cNvSpPr>
            <a:spLocks noGrp="1"/>
          </p:cNvSpPr>
          <p:nvPr>
            <p:ph type="body" orient="vert" idx="1"/>
          </p:nvPr>
        </p:nvSpPr>
        <p:spPr>
          <a:xfrm>
            <a:off x="611560" y="2204864"/>
            <a:ext cx="8229600" cy="4386071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이미지 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556792"/>
            <a:ext cx="7504153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이미지 0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276872"/>
            <a:ext cx="7486616" cy="247876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이미지 0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76672"/>
            <a:ext cx="8434507" cy="2232248"/>
          </a:xfrm>
          <a:prstGeom prst="rect">
            <a:avLst/>
          </a:prstGeom>
        </p:spPr>
      </p:pic>
      <p:pic>
        <p:nvPicPr>
          <p:cNvPr id="3" name="그림 2" descr="이미지 0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780928"/>
            <a:ext cx="8136904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 l="16335" t="14018" r="20469" b="7476"/>
          <a:stretch>
            <a:fillRect/>
          </a:stretch>
        </p:blipFill>
        <p:spPr bwMode="auto">
          <a:xfrm>
            <a:off x="251520" y="282855"/>
            <a:ext cx="8568952" cy="632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509588"/>
            <a:ext cx="871537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513" t="19470" r="38475" b="7476"/>
          <a:stretch>
            <a:fillRect/>
          </a:stretch>
        </p:blipFill>
        <p:spPr bwMode="auto">
          <a:xfrm>
            <a:off x="-108519" y="404664"/>
            <a:ext cx="9252520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8713" y="733425"/>
            <a:ext cx="688657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32656"/>
            <a:ext cx="7704856" cy="599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20688"/>
            <a:ext cx="8096241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85725"/>
            <a:ext cx="7943850" cy="668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6283"/>
            <a:ext cx="7416824" cy="666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3284984"/>
            <a:ext cx="22669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1146175"/>
            <a:ext cx="845820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04664"/>
            <a:ext cx="6378079" cy="58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0648"/>
            <a:ext cx="7416824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5373216"/>
            <a:ext cx="49911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04664"/>
            <a:ext cx="7128792" cy="619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5301208"/>
            <a:ext cx="49053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6859165" cy="358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선수 포지션을 예측해보자</a:t>
            </a:r>
            <a:endParaRPr lang="ko-KR" altLang="en-US" dirty="0"/>
          </a:p>
        </p:txBody>
      </p:sp>
      <p:sp>
        <p:nvSpPr>
          <p:cNvPr id="6" name="세로 텍스트 개체 틀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268760"/>
            <a:ext cx="3276600" cy="520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위스콘신 </a:t>
            </a:r>
            <a:r>
              <a:rPr lang="ko-KR" altLang="en-US" dirty="0" err="1" smtClean="0"/>
              <a:t>암데이터</a:t>
            </a: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537" y="188641"/>
            <a:ext cx="8228925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532440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48680"/>
            <a:ext cx="756084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30016"/>
          <a:stretch>
            <a:fillRect/>
          </a:stretch>
        </p:blipFill>
        <p:spPr bwMode="auto">
          <a:xfrm>
            <a:off x="323528" y="116632"/>
            <a:ext cx="8532440" cy="654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3" y="810129"/>
            <a:ext cx="7672243" cy="571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7942168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620688"/>
            <a:ext cx="8224071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223" y="548680"/>
            <a:ext cx="7855143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7957488" cy="28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이진분류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다중분류</a:t>
            </a:r>
            <a:endParaRPr lang="ko-KR" altLang="en-US" dirty="0"/>
          </a:p>
        </p:txBody>
      </p:sp>
      <p:sp>
        <p:nvSpPr>
          <p:cNvPr id="4" name="세로 텍스트 개체 틀 3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1134</TotalTime>
  <Words>34</Words>
  <Application>Microsoft Office PowerPoint</Application>
  <PresentationFormat>화면 슬라이드 쇼(4:3)</PresentationFormat>
  <Paragraphs>13</Paragraphs>
  <Slides>44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광장</vt:lpstr>
      <vt:lpstr>KNN</vt:lpstr>
      <vt:lpstr>슬라이드 2</vt:lpstr>
      <vt:lpstr>슬라이드 3</vt:lpstr>
      <vt:lpstr>선수 포지션을 예측해보자</vt:lpstr>
      <vt:lpstr>슬라이드 5</vt:lpstr>
      <vt:lpstr>슬라이드 6</vt:lpstr>
      <vt:lpstr>슬라이드 7</vt:lpstr>
      <vt:lpstr>슬라이드 8</vt:lpstr>
      <vt:lpstr>이진분류/다중분류</vt:lpstr>
      <vt:lpstr>다중분류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K가 작을 때가 더 민감</vt:lpstr>
      <vt:lpstr>피타고라스 정리</vt:lpstr>
      <vt:lpstr>슬라이드 19</vt:lpstr>
      <vt:lpstr>슬라이드 20</vt:lpstr>
      <vt:lpstr>Iris분류하기</vt:lpstr>
      <vt:lpstr>슬라이드 22</vt:lpstr>
      <vt:lpstr>KNN으로 iris분류해보기</vt:lpstr>
      <vt:lpstr>선수 포지션을 예측해보자 2017년도 NBA실제 데이터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위스콘신 암데이터</vt:lpstr>
      <vt:lpstr>슬라이드 41</vt:lpstr>
      <vt:lpstr>슬라이드 42</vt:lpstr>
      <vt:lpstr>슬라이드 43</vt:lpstr>
      <vt:lpstr>슬라이드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Administrator</cp:lastModifiedBy>
  <cp:revision>47</cp:revision>
  <dcterms:created xsi:type="dcterms:W3CDTF">2019-12-23T03:35:15Z</dcterms:created>
  <dcterms:modified xsi:type="dcterms:W3CDTF">2019-12-23T23:10:10Z</dcterms:modified>
</cp:coreProperties>
</file>