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handoutMasterIdLst>
    <p:handoutMasterId r:id="rId14"/>
  </p:handoutMasterIdLst>
  <p:sldIdLst>
    <p:sldId id="317" r:id="rId2"/>
    <p:sldId id="264" r:id="rId3"/>
    <p:sldId id="309" r:id="rId4"/>
    <p:sldId id="318" r:id="rId5"/>
    <p:sldId id="262" r:id="rId6"/>
    <p:sldId id="319" r:id="rId7"/>
    <p:sldId id="320" r:id="rId8"/>
    <p:sldId id="287" r:id="rId9"/>
    <p:sldId id="292" r:id="rId10"/>
    <p:sldId id="285" r:id="rId11"/>
    <p:sldId id="321" r:id="rId12"/>
  </p:sldIdLst>
  <p:sldSz cx="9144000" cy="5143500" type="screen16x9"/>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EBEB"/>
    <a:srgbClr val="FF7C80"/>
    <a:srgbClr val="8CC344"/>
    <a:srgbClr val="004C3F"/>
    <a:srgbClr val="FFBF00"/>
    <a:srgbClr val="222524"/>
    <a:srgbClr val="005DA2"/>
    <a:srgbClr val="F79600"/>
    <a:srgbClr val="3992DB"/>
    <a:srgbClr val="0F18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67" autoAdjust="0"/>
    <p:restoredTop sz="63591" autoAdjust="0"/>
  </p:normalViewPr>
  <p:slideViewPr>
    <p:cSldViewPr>
      <p:cViewPr varScale="1">
        <p:scale>
          <a:sx n="72" d="100"/>
          <a:sy n="72" d="100"/>
        </p:scale>
        <p:origin x="1920" y="6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4" d="100"/>
        <a:sy n="104" d="100"/>
      </p:scale>
      <p:origin x="0" y="0"/>
    </p:cViewPr>
  </p:sorterViewPr>
  <p:notesViewPr>
    <p:cSldViewPr>
      <p:cViewPr varScale="1">
        <p:scale>
          <a:sx n="62" d="100"/>
          <a:sy n="62" d="100"/>
        </p:scale>
        <p:origin x="2419"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2018/7/11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2018/7/11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402619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关于活动规模问题，我觉得活动如果是在院内举办的话肯定是小型的而且最好是在上学期，也就是大一的学生比较有时间的时候，而且那个时间大家公共时间都差不多。像竺院那样的学术沙龙或者读书会可以考虑，每次请一个人主持即可，主持可以是老师也可以是学长学姐，就一个问题发表自己的看法，互相交流等等，也算是小规模的学术联谊。</a:t>
            </a:r>
          </a:p>
          <a:p>
            <a:r>
              <a:rPr lang="zh-CN" altLang="zh-CN" sz="1200" kern="1200" dirty="0">
                <a:solidFill>
                  <a:schemeClr val="tx1"/>
                </a:solidFill>
                <a:effectLst/>
                <a:latin typeface="+mn-lt"/>
                <a:ea typeface="+mn-ea"/>
                <a:cs typeface="+mn-cs"/>
              </a:rPr>
              <a:t>我们也可以考虑借用匡院团学联的网站开设一个平台，建一个类似活动发布的场所，上面列举近期要举办的沙龙以及讲座，可以分为两个，比如院内和院外的，类似竺院的一周讲座整理</a:t>
            </a:r>
            <a:r>
              <a:rPr lang="zh-CN" altLang="en-US" sz="1200" kern="0" dirty="0">
                <a:solidFill>
                  <a:srgbClr val="000000">
                    <a:lumMod val="65000"/>
                    <a:lumOff val="35000"/>
                  </a:srgbClr>
                </a:solidFill>
                <a:latin typeface="微软雅黑" pitchFamily="34" charset="-122"/>
                <a:ea typeface="微软雅黑" pitchFamily="34" charset="-122"/>
              </a:rPr>
              <a:t>，我们的沙龙也可以设计成模板，然后只要五个人就可以提交发布沙龙申请（主题自己发布，人数</a:t>
            </a:r>
            <a:r>
              <a:rPr lang="en-US" altLang="zh-CN" sz="1200" kern="0" dirty="0">
                <a:solidFill>
                  <a:srgbClr val="000000">
                    <a:lumMod val="65000"/>
                    <a:lumOff val="35000"/>
                  </a:srgbClr>
                </a:solidFill>
                <a:latin typeface="微软雅黑" pitchFamily="34" charset="-122"/>
                <a:ea typeface="微软雅黑" pitchFamily="34" charset="-122"/>
              </a:rPr>
              <a:t>10-30</a:t>
            </a:r>
            <a:r>
              <a:rPr lang="zh-CN" altLang="en-US" sz="1200" kern="0" dirty="0">
                <a:solidFill>
                  <a:srgbClr val="000000">
                    <a:lumMod val="65000"/>
                    <a:lumOff val="35000"/>
                  </a:srgbClr>
                </a:solidFill>
                <a:latin typeface="微软雅黑" pitchFamily="34" charset="-122"/>
                <a:ea typeface="微软雅黑" pitchFamily="34" charset="-122"/>
              </a:rPr>
              <a:t>），这样更加灵活，不过可以要求发布者举办后交两张照片以及一个总结文案，我们为他们提供教室以及发推送啥的</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平时的知识竞赛也可以考虑，因为这个在线上进行的话成本基本就是以维护网站为主，需要处理的问题主要是评分这方面可能需要花点时间与精力，有时甚至要请教老师。</a:t>
            </a:r>
          </a:p>
          <a:p>
            <a:r>
              <a:rPr lang="zh-CN" altLang="zh-CN" sz="1200" kern="1200" dirty="0">
                <a:solidFill>
                  <a:schemeClr val="tx1"/>
                </a:solidFill>
                <a:effectLst/>
                <a:latin typeface="+mn-lt"/>
                <a:ea typeface="+mn-ea"/>
                <a:cs typeface="+mn-cs"/>
              </a:rPr>
              <a:t>参观实验室这方面，我觉得是可行的，问题在于大二的学长学姐们可能还没有接触到以后自己研究的领域，而大三大四的学长们基本在鼓楼……也许化生方向可以考虑一下。</a:t>
            </a:r>
          </a:p>
          <a:p>
            <a:r>
              <a:rPr lang="zh-CN" altLang="zh-CN" sz="1200" kern="1200" dirty="0">
                <a:solidFill>
                  <a:schemeClr val="tx1"/>
                </a:solidFill>
                <a:effectLst/>
                <a:latin typeface="+mn-lt"/>
                <a:ea typeface="+mn-ea"/>
                <a:cs typeface="+mn-cs"/>
              </a:rPr>
              <a:t>有关科大的动手实验室，我之前听说我们在基础实验楼有个专门放置平时物资的地方，不过现在已经不怎么用了，可以考虑把这个改造成动手实验室，然后加个门禁，比如匡院学生刷卡可以开门，或者设置为周六周日开放，派人去值班然后登记使用人。当然以上设想并未做深入的考虑，全部实行自然不可能，但是选取其中的一两个与大家讨论然后改进后实行还是有一定可行性的。</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998779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59365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老师同学们大家好， 我是匡亚明学院数理方向的杨政，从大一上学期至今在院团学联学术中心学术活动部作为部员参与工作。</a:t>
            </a:r>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625576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一年来全勤参与了软件教学活动系列讲座，负责了部分讲座的文稿、签到等工作。也参与了数模培训会以及基础学科论坛的筹办。其中基础学科论坛作为宣讲会组的成员负责了文理科两场宣讲会的文稿，同时也参与了前期标语海报张贴、展台展板布置、展板运输、会议准备等工作。</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281278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关于为什么想竞选，其实一年来很多人也都知道我的社交能力不好，所以可能在交际上面没有什么长处。不过我觉得自己做事算是比较负责，执行力也比较可以。当然还有一点就是并不仅仅因为适合才去做，也有点对于未来部门构想的想法，我希望通过这些这些改变可以让学术中心乃至团学联的架构更加合理，并且同时也是为所有我们院的同学创造便利与条件。</a:t>
            </a:r>
          </a:p>
          <a:p>
            <a:r>
              <a:rPr lang="zh-CN" altLang="zh-CN" sz="1200" kern="1200" dirty="0">
                <a:solidFill>
                  <a:schemeClr val="tx1"/>
                </a:solidFill>
                <a:effectLst/>
                <a:latin typeface="+mn-lt"/>
                <a:ea typeface="+mn-ea"/>
                <a:cs typeface="+mn-cs"/>
              </a:rPr>
              <a:t>在学术中心活动部工作的一年来，我觉得在现有的工作基础上还可以进一步的改善以达到更好的效果，去上交的交流也开阔了我的眼界，让我觉得可以尝试做点不一样但是可靠的东西，这样也算是为了更好的团学联贡献出自己的一份力量。</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4143794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4383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因为我主要对于学术中心比较熟悉，对于其他中心并不十分了解，因此主要说下对于学术中心未来工作的展望。这也是我竞选副主席的原因。</a:t>
            </a:r>
          </a:p>
          <a:p>
            <a:r>
              <a:rPr lang="zh-CN" altLang="zh-CN" sz="1200" kern="1200" dirty="0">
                <a:solidFill>
                  <a:schemeClr val="tx1"/>
                </a:solidFill>
                <a:effectLst/>
                <a:latin typeface="+mn-lt"/>
                <a:ea typeface="+mn-ea"/>
                <a:cs typeface="+mn-cs"/>
              </a:rPr>
              <a:t>关于中心架构方面，目前学术中心下分三个部门，分别是学术论坛部、学术活动部、学术资料部。我觉得可以考虑把学术论坛部与学术资料部合并，基础学科论坛由学术中心整体以项目组的形式承办，而学术论坛部在上学期编纂获奖论文集的职能与学术资料部合并，因为我觉得这也算是一种资料的编纂。总的来说就是在举办重大活动的时候采用项目组制，在平时采用部门制。</a:t>
            </a:r>
          </a:p>
          <a:p>
            <a:r>
              <a:rPr lang="zh-CN" altLang="zh-CN" sz="1200" kern="1200" dirty="0">
                <a:solidFill>
                  <a:schemeClr val="tx1"/>
                </a:solidFill>
                <a:effectLst/>
                <a:latin typeface="+mn-lt"/>
                <a:ea typeface="+mn-ea"/>
                <a:cs typeface="+mn-cs"/>
              </a:rPr>
              <a:t>之前去上交交流看到了致远笔记，我觉得我们是可以搞起来的，可以考虑先在匡院内部开展，一段时间有了经验后可以向拔尖计划的同学们推广，主要是收集各学科、课程的笔记资源，然后扫描上传到匡院的</a:t>
            </a:r>
            <a:r>
              <a:rPr lang="en-US" altLang="zh-CN" sz="1200" kern="1200" dirty="0">
                <a:solidFill>
                  <a:schemeClr val="tx1"/>
                </a:solidFill>
                <a:effectLst/>
                <a:latin typeface="+mn-lt"/>
                <a:ea typeface="+mn-ea"/>
                <a:cs typeface="+mn-cs"/>
              </a:rPr>
              <a:t>ftp</a:t>
            </a:r>
            <a:r>
              <a:rPr lang="zh-CN" altLang="zh-CN" sz="1200" kern="1200" dirty="0">
                <a:solidFill>
                  <a:schemeClr val="tx1"/>
                </a:solidFill>
                <a:effectLst/>
                <a:latin typeface="+mn-lt"/>
                <a:ea typeface="+mn-ea"/>
                <a:cs typeface="+mn-cs"/>
              </a:rPr>
              <a:t>上（</a:t>
            </a:r>
            <a:r>
              <a:rPr lang="en-US" altLang="zh-CN" sz="1200" kern="1200" dirty="0">
                <a:solidFill>
                  <a:schemeClr val="tx1"/>
                </a:solidFill>
                <a:effectLst/>
                <a:latin typeface="+mn-lt"/>
                <a:ea typeface="+mn-ea"/>
                <a:cs typeface="+mn-cs"/>
              </a:rPr>
              <a:t>ftp</a:t>
            </a:r>
            <a:r>
              <a:rPr lang="zh-CN" altLang="zh-CN" sz="1200" kern="1200" dirty="0">
                <a:solidFill>
                  <a:schemeClr val="tx1"/>
                </a:solidFill>
                <a:effectLst/>
                <a:latin typeface="+mn-lt"/>
                <a:ea typeface="+mn-ea"/>
                <a:cs typeface="+mn-cs"/>
              </a:rPr>
              <a:t>上已经有了袁帅学长的生物笔记）。事实上我在一些二手书群也看到学长学姐在送笔记，而有需求的人很多，我们完全可以在征得学长学姐同意后做到资源共享。而且</a:t>
            </a:r>
            <a:r>
              <a:rPr lang="zh-CN" altLang="en-US" sz="1200" kern="1200" dirty="0">
                <a:solidFill>
                  <a:schemeClr val="tx1"/>
                </a:solidFill>
                <a:effectLst/>
                <a:latin typeface="+mn-lt"/>
                <a:ea typeface="+mn-ea"/>
                <a:cs typeface="+mn-cs"/>
              </a:rPr>
              <a:t>这</a:t>
            </a:r>
            <a:r>
              <a:rPr lang="zh-CN" altLang="zh-CN" sz="1200" kern="1200" dirty="0">
                <a:solidFill>
                  <a:schemeClr val="tx1"/>
                </a:solidFill>
                <a:effectLst/>
                <a:latin typeface="+mn-lt"/>
                <a:ea typeface="+mn-ea"/>
                <a:cs typeface="+mn-cs"/>
              </a:rPr>
              <a:t>也可以作为匡院的一种传承。在与学长学姐接触的过程中，我相信我们包括下一届的学弟学妹们也能从中收获很多。（后期甚至可以与上交等方面进行对接，当然明年就开始的可能性不大，需要一步步的来</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3725378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在学术活动方面，我觉得办学术活动不能因为我们缺少学术活动而办，也就是不能为了办活动而办活动，事实上，这种活动也是很难开展下去的。而应该真正为同学们带来一些收获，让他们觉得参加这些活动的确有收获。上学期的软件教学虽然到后面人数较少，但是也算的上是比较成功的一次系列学术活动了。可以考虑保留这个项目，</a:t>
            </a:r>
            <a:r>
              <a:rPr lang="zh-CN" altLang="zh-CN" sz="1200" kern="1200" dirty="0">
                <a:solidFill>
                  <a:schemeClr val="tx1"/>
                </a:solidFill>
                <a:effectLst/>
                <a:latin typeface="+mn-lt"/>
                <a:ea typeface="+mn-ea"/>
                <a:cs typeface="+mn-cs"/>
              </a:rPr>
              <a:t>与此同时可以考虑将讲师不局限在本科的学长学姐，可以请研究生博士生或者老师为大家开讲座，宣传方面力度也可以加大，比如海报啥的。然后每次讲座录播。录播视屏再上传到院</a:t>
            </a:r>
            <a:r>
              <a:rPr lang="en-US" altLang="zh-CN" sz="1200" kern="1200" dirty="0">
                <a:solidFill>
                  <a:schemeClr val="tx1"/>
                </a:solidFill>
                <a:effectLst/>
                <a:latin typeface="+mn-lt"/>
                <a:ea typeface="+mn-ea"/>
                <a:cs typeface="+mn-cs"/>
              </a:rPr>
              <a:t>ftp</a:t>
            </a:r>
            <a:r>
              <a:rPr lang="zh-CN" altLang="zh-CN" sz="1200" kern="1200" dirty="0">
                <a:solidFill>
                  <a:schemeClr val="tx1"/>
                </a:solidFill>
                <a:effectLst/>
                <a:latin typeface="+mn-lt"/>
                <a:ea typeface="+mn-ea"/>
                <a:cs typeface="+mn-cs"/>
              </a:rPr>
              <a:t>上。</a:t>
            </a:r>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173805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矩形 7"/>
          <p:cNvSpPr/>
          <p:nvPr userDrawn="1"/>
        </p:nvSpPr>
        <p:spPr>
          <a:xfrm rot="2700000">
            <a:off x="237026" y="239962"/>
            <a:ext cx="277706" cy="2777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rot="2700000">
            <a:off x="381043" y="239962"/>
            <a:ext cx="277706" cy="27770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1"/>
          <p:cNvSpPr txBox="1">
            <a:spLocks/>
          </p:cNvSpPr>
          <p:nvPr userDrawn="1"/>
        </p:nvSpPr>
        <p:spPr>
          <a:xfrm>
            <a:off x="827584" y="17604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Arial"/>
                <a:ea typeface="方正兰亭超细黑简体"/>
                <a:cs typeface="+mn-ea"/>
                <a:sym typeface="Arial"/>
              </a:rPr>
              <a:t>点击输入标题内容</a:t>
            </a:r>
            <a:endParaRPr lang="en-GB" altLang="zh-CN" sz="1800" b="1" dirty="0">
              <a:solidFill>
                <a:schemeClr val="tx1">
                  <a:lumMod val="75000"/>
                  <a:lumOff val="25000"/>
                </a:schemeClr>
              </a:solidFill>
              <a:latin typeface="Arial"/>
              <a:ea typeface="方正兰亭超细黑简体"/>
              <a:cs typeface="+mn-ea"/>
              <a:sym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2018/7/11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2018/7/11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2018/7/11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2018/7/11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2018/7/11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4" name="Rectangle 4"/>
          <p:cNvSpPr txBox="1">
            <a:spLocks noChangeArrowheads="1"/>
          </p:cNvSpPr>
          <p:nvPr/>
        </p:nvSpPr>
        <p:spPr>
          <a:xfrm>
            <a:off x="914080" y="3215740"/>
            <a:ext cx="1422680" cy="322659"/>
          </a:xfrm>
          <a:prstGeom prst="rect">
            <a:avLst/>
          </a:prstGeom>
          <a:solidFill>
            <a:srgbClr val="C00000"/>
          </a:solidFill>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400" dirty="0">
                <a:solidFill>
                  <a:schemeClr val="bg1"/>
                </a:solidFill>
                <a:latin typeface="方正兰亭准黑_GBK" panose="02000000000000000000" pitchFamily="2" charset="-122"/>
                <a:ea typeface="方正兰亭准黑_GBK" panose="02000000000000000000" pitchFamily="2" charset="-122"/>
                <a:cs typeface="+mn-ea"/>
                <a:sym typeface="Arial"/>
              </a:rPr>
              <a:t>学术中心 杨政</a:t>
            </a:r>
          </a:p>
        </p:txBody>
      </p:sp>
      <p:sp>
        <p:nvSpPr>
          <p:cNvPr id="48" name="矩形 47"/>
          <p:cNvSpPr/>
          <p:nvPr/>
        </p:nvSpPr>
        <p:spPr>
          <a:xfrm>
            <a:off x="653641" y="2339928"/>
            <a:ext cx="3216247" cy="807903"/>
          </a:xfrm>
          <a:prstGeom prst="rect">
            <a:avLst/>
          </a:prstGeom>
          <a:noFill/>
          <a:ln>
            <a:noFill/>
          </a:ln>
        </p:spPr>
        <p:txBody>
          <a:bodyPr wrap="none" lIns="68571" tIns="34285" rIns="68571" bIns="34285">
            <a:spAutoFit/>
          </a:bodyPr>
          <a:lstStyle/>
          <a:p>
            <a:pPr algn="r"/>
            <a:r>
              <a:rPr lang="zh-CN" altLang="en-US" sz="4800" dirty="0">
                <a:solidFill>
                  <a:srgbClr val="C00000"/>
                </a:solidFill>
                <a:latin typeface="方正兰亭准黑_GBK" panose="02000000000000000000" pitchFamily="2" charset="-122"/>
                <a:ea typeface="方正兰亭准黑_GBK" panose="02000000000000000000" pitchFamily="2" charset="-122"/>
                <a:cs typeface="+mn-ea"/>
                <a:sym typeface="Arial"/>
              </a:rPr>
              <a:t>团学联竞选</a:t>
            </a:r>
            <a:endParaRPr lang="en-US" altLang="zh-CN" sz="4800" dirty="0">
              <a:solidFill>
                <a:srgbClr val="C00000"/>
              </a:solidFill>
              <a:latin typeface="方正兰亭准黑_GBK" panose="02000000000000000000" pitchFamily="2" charset="-122"/>
              <a:ea typeface="方正兰亭准黑_GBK" panose="02000000000000000000" pitchFamily="2" charset="-122"/>
              <a:cs typeface="+mn-ea"/>
              <a:sym typeface="Arial"/>
            </a:endParaRPr>
          </a:p>
        </p:txBody>
      </p:sp>
      <p:sp>
        <p:nvSpPr>
          <p:cNvPr id="7" name="矩形 6"/>
          <p:cNvSpPr/>
          <p:nvPr/>
        </p:nvSpPr>
        <p:spPr>
          <a:xfrm>
            <a:off x="755576" y="1535541"/>
            <a:ext cx="1581184" cy="807903"/>
          </a:xfrm>
          <a:prstGeom prst="rect">
            <a:avLst/>
          </a:prstGeom>
          <a:noFill/>
          <a:ln>
            <a:noFill/>
          </a:ln>
        </p:spPr>
        <p:txBody>
          <a:bodyPr wrap="none" lIns="68571" tIns="34285" rIns="68571" bIns="34285">
            <a:spAutoFit/>
          </a:bodyPr>
          <a:lstStyle/>
          <a:p>
            <a:pPr algn="r"/>
            <a:r>
              <a:rPr lang="en-US" altLang="zh-CN" sz="4800" dirty="0">
                <a:solidFill>
                  <a:srgbClr val="C00000"/>
                </a:solidFill>
                <a:latin typeface="方正兰亭准黑_GBK" panose="02000000000000000000" pitchFamily="2" charset="-122"/>
                <a:ea typeface="方正兰亭准黑_GBK" panose="02000000000000000000" pitchFamily="2" charset="-122"/>
                <a:cs typeface="+mn-ea"/>
                <a:sym typeface="Arial"/>
              </a:rPr>
              <a:t>2018</a:t>
            </a:r>
          </a:p>
        </p:txBody>
      </p:sp>
      <p:sp>
        <p:nvSpPr>
          <p:cNvPr id="2" name="矩形 1"/>
          <p:cNvSpPr/>
          <p:nvPr/>
        </p:nvSpPr>
        <p:spPr>
          <a:xfrm rot="2700000">
            <a:off x="6448887" y="2013597"/>
            <a:ext cx="1129538" cy="11295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2700000">
            <a:off x="8132557" y="2027851"/>
            <a:ext cx="1166421" cy="1166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00000">
            <a:off x="7268461" y="2891947"/>
            <a:ext cx="1166421" cy="1166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00000">
            <a:off x="7268461" y="1157139"/>
            <a:ext cx="1166421" cy="1166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33670959"/>
      </p:ext>
    </p:extLst>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8"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1" name="组合 10"/>
          <p:cNvGrpSpPr/>
          <p:nvPr/>
        </p:nvGrpSpPr>
        <p:grpSpPr>
          <a:xfrm rot="19800000">
            <a:off x="3380901" y="1612566"/>
            <a:ext cx="1077642" cy="1385911"/>
            <a:chOff x="3102484" y="1163896"/>
            <a:chExt cx="1077642" cy="1385911"/>
          </a:xfrm>
        </p:grpSpPr>
        <p:sp>
          <p:nvSpPr>
            <p:cNvPr id="12" name="椭圆 34"/>
            <p:cNvSpPr/>
            <p:nvPr/>
          </p:nvSpPr>
          <p:spPr>
            <a:xfrm rot="10094606">
              <a:off x="3102484" y="1163896"/>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00000"/>
            </a:solidFill>
            <a:ln w="28575"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Palatino Linotype"/>
                <a:ea typeface="宋体"/>
              </a:endParaRPr>
            </a:p>
          </p:txBody>
        </p:sp>
        <p:sp>
          <p:nvSpPr>
            <p:cNvPr id="13" name="椭圆 12"/>
            <p:cNvSpPr/>
            <p:nvPr/>
          </p:nvSpPr>
          <p:spPr>
            <a:xfrm rot="16200000">
              <a:off x="3123442" y="1198146"/>
              <a:ext cx="967866" cy="967866"/>
            </a:xfrm>
            <a:prstGeom prst="ellipse">
              <a:avLst/>
            </a:prstGeom>
            <a:solidFill>
              <a:srgbClr val="C00000"/>
            </a:solidFill>
            <a:ln w="28575" cap="flat" cmpd="sng" algn="ctr">
              <a:noFill/>
              <a:prstDash val="solid"/>
            </a:ln>
            <a:effectLst>
              <a:innerShdw blurRad="368300" dist="254000">
                <a:prstClr val="black">
                  <a:alpha val="2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Palatino Linotype"/>
                <a:ea typeface="宋体"/>
              </a:endParaRPr>
            </a:p>
          </p:txBody>
        </p:sp>
      </p:grpSp>
      <p:grpSp>
        <p:nvGrpSpPr>
          <p:cNvPr id="14" name="组合 13"/>
          <p:cNvGrpSpPr/>
          <p:nvPr/>
        </p:nvGrpSpPr>
        <p:grpSpPr>
          <a:xfrm rot="13301840">
            <a:off x="4443638" y="1609012"/>
            <a:ext cx="1061672" cy="1379360"/>
            <a:chOff x="4020870" y="2194485"/>
            <a:chExt cx="1102258" cy="1432090"/>
          </a:xfrm>
          <a:effectLst>
            <a:outerShdw blurRad="444500" dist="254000" dir="8100000" algn="tr" rotWithShape="0">
              <a:prstClr val="black">
                <a:alpha val="50000"/>
              </a:prstClr>
            </a:outerShdw>
          </a:effectLst>
        </p:grpSpPr>
        <p:sp>
          <p:nvSpPr>
            <p:cNvPr id="15"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ysClr val="window" lastClr="FFFFFF"/>
                </a:gs>
                <a:gs pos="55000">
                  <a:sysClr val="window" lastClr="FFFFFF">
                    <a:lumMod val="95000"/>
                  </a:sysClr>
                </a:gs>
                <a:gs pos="100000">
                  <a:sysClr val="window" lastClr="FFFFFF">
                    <a:lumMod val="65000"/>
                  </a:sysClr>
                </a:gs>
              </a:gsLst>
              <a:lin ang="2700000" scaled="0"/>
            </a:gra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Palatino Linotype"/>
                <a:ea typeface="宋体"/>
              </a:endParaRPr>
            </a:p>
          </p:txBody>
        </p:sp>
        <p:sp>
          <p:nvSpPr>
            <p:cNvPr id="16"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ysClr val="window" lastClr="FFFFFF"/>
                </a:gs>
                <a:gs pos="43000">
                  <a:sysClr val="window" lastClr="FFFFFF">
                    <a:lumMod val="95000"/>
                  </a:sysClr>
                </a:gs>
                <a:gs pos="100000">
                  <a:sysClr val="window" lastClr="FFFFFF">
                    <a:lumMod val="75000"/>
                  </a:sysClr>
                </a:gs>
              </a:gsLst>
              <a:lin ang="14100000" scaled="0"/>
            </a:gra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Palatino Linotype"/>
                <a:ea typeface="宋体"/>
              </a:endParaRPr>
            </a:p>
          </p:txBody>
        </p:sp>
      </p:grpSp>
      <p:grpSp>
        <p:nvGrpSpPr>
          <p:cNvPr id="17" name="组合 16"/>
          <p:cNvGrpSpPr/>
          <p:nvPr/>
        </p:nvGrpSpPr>
        <p:grpSpPr>
          <a:xfrm rot="19800000" flipH="1" flipV="1">
            <a:off x="4427669" y="2762660"/>
            <a:ext cx="1077642" cy="1385911"/>
            <a:chOff x="3102484" y="1163896"/>
            <a:chExt cx="1077642" cy="1385911"/>
          </a:xfrm>
        </p:grpSpPr>
        <p:sp>
          <p:nvSpPr>
            <p:cNvPr id="18" name="椭圆 34"/>
            <p:cNvSpPr/>
            <p:nvPr/>
          </p:nvSpPr>
          <p:spPr>
            <a:xfrm rot="10094606">
              <a:off x="3102484" y="1163896"/>
              <a:ext cx="1077642" cy="1385911"/>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C00000"/>
            </a:solidFill>
            <a:ln w="28575"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Palatino Linotype"/>
                <a:ea typeface="宋体"/>
              </a:endParaRPr>
            </a:p>
          </p:txBody>
        </p:sp>
        <p:sp>
          <p:nvSpPr>
            <p:cNvPr id="19" name="椭圆 18"/>
            <p:cNvSpPr/>
            <p:nvPr/>
          </p:nvSpPr>
          <p:spPr>
            <a:xfrm rot="16200000">
              <a:off x="3123442" y="1198146"/>
              <a:ext cx="967866" cy="967866"/>
            </a:xfrm>
            <a:prstGeom prst="ellipse">
              <a:avLst/>
            </a:prstGeom>
            <a:solidFill>
              <a:srgbClr val="C00000"/>
            </a:solidFill>
            <a:ln w="28575" cap="flat" cmpd="sng" algn="ctr">
              <a:noFill/>
              <a:prstDash val="solid"/>
            </a:ln>
            <a:effectLst>
              <a:innerShdw blurRad="368300" dist="254000">
                <a:prstClr val="black">
                  <a:alpha val="22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Palatino Linotype"/>
                <a:ea typeface="宋体"/>
              </a:endParaRPr>
            </a:p>
          </p:txBody>
        </p:sp>
      </p:grpSp>
      <p:grpSp>
        <p:nvGrpSpPr>
          <p:cNvPr id="20" name="组合 19"/>
          <p:cNvGrpSpPr/>
          <p:nvPr/>
        </p:nvGrpSpPr>
        <p:grpSpPr>
          <a:xfrm rot="13301840" flipH="1" flipV="1">
            <a:off x="3380902" y="2759106"/>
            <a:ext cx="1061672" cy="1379360"/>
            <a:chOff x="4020870" y="2194485"/>
            <a:chExt cx="1102258" cy="1432090"/>
          </a:xfrm>
          <a:effectLst>
            <a:outerShdw blurRad="444500" dist="254000" dir="8100000" algn="tr" rotWithShape="0">
              <a:prstClr val="black">
                <a:alpha val="50000"/>
              </a:prstClr>
            </a:outerShdw>
          </a:effectLst>
        </p:grpSpPr>
        <p:sp>
          <p:nvSpPr>
            <p:cNvPr id="21"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ysClr val="window" lastClr="FFFFFF"/>
                </a:gs>
                <a:gs pos="55000">
                  <a:sysClr val="window" lastClr="FFFFFF">
                    <a:lumMod val="95000"/>
                  </a:sysClr>
                </a:gs>
                <a:gs pos="100000">
                  <a:sysClr val="window" lastClr="FFFFFF">
                    <a:lumMod val="65000"/>
                  </a:sysClr>
                </a:gs>
              </a:gsLst>
              <a:lin ang="2700000" scaled="0"/>
            </a:gra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Palatino Linotype"/>
                <a:ea typeface="宋体"/>
              </a:endParaRPr>
            </a:p>
          </p:txBody>
        </p:sp>
        <p:sp>
          <p:nvSpPr>
            <p:cNvPr id="22"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ysClr val="window" lastClr="FFFFFF"/>
                </a:gs>
                <a:gs pos="43000">
                  <a:sysClr val="window" lastClr="FFFFFF">
                    <a:lumMod val="95000"/>
                  </a:sysClr>
                </a:gs>
                <a:gs pos="100000">
                  <a:sysClr val="window" lastClr="FFFFFF">
                    <a:lumMod val="75000"/>
                  </a:sysClr>
                </a:gs>
              </a:gsLst>
              <a:lin ang="14100000" scaled="0"/>
            </a:gra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Palatino Linotype"/>
                <a:ea typeface="宋体"/>
              </a:endParaRPr>
            </a:p>
          </p:txBody>
        </p:sp>
      </p:grpSp>
      <p:sp>
        <p:nvSpPr>
          <p:cNvPr id="24" name="TextBox 9"/>
          <p:cNvSpPr txBox="1"/>
          <p:nvPr/>
        </p:nvSpPr>
        <p:spPr>
          <a:xfrm>
            <a:off x="3243737" y="1914759"/>
            <a:ext cx="1205655" cy="584775"/>
          </a:xfrm>
          <a:prstGeom prst="rect">
            <a:avLst/>
          </a:prstGeom>
          <a:noFill/>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ysClr val="window" lastClr="FFFFFF"/>
                </a:solidFill>
                <a:effectLst/>
                <a:uLnTx/>
                <a:uFillTx/>
                <a:latin typeface="Impact" pitchFamily="34" charset="0"/>
                <a:ea typeface="微软雅黑" panose="020B0503020204020204" pitchFamily="34" charset="-122"/>
              </a:rPr>
              <a:t>沙龙、</a:t>
            </a:r>
            <a:endParaRPr kumimoji="0" lang="en-US" altLang="zh-CN" sz="1600" b="0" i="0" u="none" strike="noStrike" kern="0" cap="none" spc="0" normalizeH="0" baseline="0" noProof="0" dirty="0">
              <a:ln>
                <a:noFill/>
              </a:ln>
              <a:solidFill>
                <a:sysClr val="window" lastClr="FFFFFF"/>
              </a:solidFill>
              <a:effectLst/>
              <a:uLnTx/>
              <a:uFillTx/>
              <a:latin typeface="Impact" pitchFamily="34" charset="0"/>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ysClr val="window" lastClr="FFFFFF"/>
                </a:solidFill>
                <a:effectLst/>
                <a:uLnTx/>
                <a:uFillTx/>
                <a:latin typeface="Impact" pitchFamily="34" charset="0"/>
                <a:ea typeface="微软雅黑" panose="020B0503020204020204" pitchFamily="34" charset="-122"/>
              </a:rPr>
              <a:t>读书会</a:t>
            </a:r>
          </a:p>
        </p:txBody>
      </p:sp>
      <p:sp>
        <p:nvSpPr>
          <p:cNvPr id="35" name="TextBox 9"/>
          <p:cNvSpPr txBox="1"/>
          <p:nvPr/>
        </p:nvSpPr>
        <p:spPr>
          <a:xfrm>
            <a:off x="4482107" y="2014020"/>
            <a:ext cx="1205655" cy="338554"/>
          </a:xfrm>
          <a:prstGeom prst="rect">
            <a:avLst/>
          </a:prstGeom>
          <a:noFill/>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7F7F7F">
                    <a:lumMod val="75000"/>
                  </a:srgbClr>
                </a:solidFill>
                <a:effectLst/>
                <a:uLnTx/>
                <a:uFillTx/>
                <a:latin typeface="Impact" pitchFamily="34" charset="0"/>
                <a:ea typeface="微软雅黑" panose="020B0503020204020204" pitchFamily="34" charset="-122"/>
              </a:rPr>
              <a:t>知识竞赛</a:t>
            </a:r>
          </a:p>
        </p:txBody>
      </p:sp>
      <p:sp>
        <p:nvSpPr>
          <p:cNvPr id="37" name="TextBox 9"/>
          <p:cNvSpPr txBox="1"/>
          <p:nvPr/>
        </p:nvSpPr>
        <p:spPr>
          <a:xfrm>
            <a:off x="4493488" y="3398038"/>
            <a:ext cx="1205655" cy="338554"/>
          </a:xfrm>
          <a:prstGeom prst="rect">
            <a:avLst/>
          </a:prstGeom>
          <a:noFill/>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ysClr val="window" lastClr="FFFFFF"/>
                </a:solidFill>
                <a:effectLst/>
                <a:uLnTx/>
                <a:uFillTx/>
                <a:latin typeface="Impact" pitchFamily="34" charset="0"/>
                <a:ea typeface="微软雅黑" panose="020B0503020204020204" pitchFamily="34" charset="-122"/>
              </a:rPr>
              <a:t>动手实验室</a:t>
            </a:r>
          </a:p>
        </p:txBody>
      </p:sp>
      <p:sp>
        <p:nvSpPr>
          <p:cNvPr id="39" name="TextBox 9"/>
          <p:cNvSpPr txBox="1"/>
          <p:nvPr/>
        </p:nvSpPr>
        <p:spPr>
          <a:xfrm>
            <a:off x="3200251" y="3390112"/>
            <a:ext cx="1205655" cy="338554"/>
          </a:xfrm>
          <a:prstGeom prst="rect">
            <a:avLst/>
          </a:prstGeom>
          <a:noFill/>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7F7F7F">
                    <a:lumMod val="75000"/>
                  </a:srgbClr>
                </a:solidFill>
                <a:effectLst/>
                <a:uLnTx/>
                <a:uFillTx/>
                <a:latin typeface="Impact" pitchFamily="34" charset="0"/>
                <a:ea typeface="微软雅黑" panose="020B0503020204020204" pitchFamily="34" charset="-122"/>
              </a:rPr>
              <a:t>参观实验室</a:t>
            </a:r>
          </a:p>
        </p:txBody>
      </p:sp>
      <p:sp>
        <p:nvSpPr>
          <p:cNvPr id="40" name="TextBox 51"/>
          <p:cNvSpPr txBox="1"/>
          <p:nvPr/>
        </p:nvSpPr>
        <p:spPr>
          <a:xfrm>
            <a:off x="610394" y="1627164"/>
            <a:ext cx="1986962" cy="769441"/>
          </a:xfrm>
          <a:prstGeom prst="rect">
            <a:avLst/>
          </a:prstGeom>
          <a:noFill/>
        </p:spPr>
        <p:txBody>
          <a:bodyPr wrap="square" lIns="0" tIns="0" rIns="0" bIns="0" rtlCol="0">
            <a:spAutoFit/>
          </a:bodyPr>
          <a:lstStyle/>
          <a:p>
            <a:pPr lvl="0">
              <a:defRPr/>
            </a:pPr>
            <a:r>
              <a:rPr lang="en-US" altLang="zh-CN" sz="1000" kern="0" dirty="0">
                <a:solidFill>
                  <a:srgbClr val="000000">
                    <a:lumMod val="65000"/>
                    <a:lumOff val="35000"/>
                  </a:srgbClr>
                </a:solidFill>
                <a:latin typeface="微软雅黑" pitchFamily="34" charset="-122"/>
                <a:ea typeface="微软雅黑" pitchFamily="34" charset="-122"/>
              </a:rPr>
              <a:t>1.</a:t>
            </a:r>
            <a:r>
              <a:rPr lang="zh-CN" altLang="en-US" sz="1000" kern="0" dirty="0">
                <a:solidFill>
                  <a:srgbClr val="000000">
                    <a:lumMod val="65000"/>
                    <a:lumOff val="35000"/>
                  </a:srgbClr>
                </a:solidFill>
                <a:latin typeface="微软雅黑" pitchFamily="34" charset="-122"/>
                <a:ea typeface="微软雅黑" pitchFamily="34" charset="-122"/>
              </a:rPr>
              <a:t>请人主持</a:t>
            </a:r>
            <a:endParaRPr lang="en-US" altLang="zh-CN" sz="1000" kern="0" dirty="0">
              <a:solidFill>
                <a:srgbClr val="000000">
                  <a:lumMod val="65000"/>
                  <a:lumOff val="35000"/>
                </a:srgbClr>
              </a:solidFill>
              <a:latin typeface="微软雅黑" pitchFamily="34" charset="-122"/>
              <a:ea typeface="微软雅黑" pitchFamily="34" charset="-122"/>
            </a:endParaRPr>
          </a:p>
          <a:p>
            <a:pPr lvl="0">
              <a:defRPr/>
            </a:pPr>
            <a:r>
              <a:rPr lang="en-US" altLang="zh-CN" sz="1000" kern="0" dirty="0">
                <a:solidFill>
                  <a:srgbClr val="000000">
                    <a:lumMod val="65000"/>
                    <a:lumOff val="35000"/>
                  </a:srgbClr>
                </a:solidFill>
                <a:latin typeface="微软雅黑" pitchFamily="34" charset="-122"/>
                <a:ea typeface="微软雅黑" pitchFamily="34" charset="-122"/>
              </a:rPr>
              <a:t>2.</a:t>
            </a:r>
            <a:r>
              <a:rPr lang="zh-CN" altLang="en-US" sz="1000" kern="0" dirty="0">
                <a:solidFill>
                  <a:srgbClr val="000000">
                    <a:lumMod val="65000"/>
                    <a:lumOff val="35000"/>
                  </a:srgbClr>
                </a:solidFill>
                <a:latin typeface="微软雅黑" pitchFamily="34" charset="-122"/>
                <a:ea typeface="微软雅黑" pitchFamily="34" charset="-122"/>
              </a:rPr>
              <a:t>借用匡院团学联的网站搭设一个活动发布的平台，上面列举近期要举办的沙龙以及讲座</a:t>
            </a:r>
            <a:endParaRPr lang="en-US" altLang="zh-CN" sz="1000" kern="0" dirty="0">
              <a:solidFill>
                <a:srgbClr val="000000">
                  <a:lumMod val="65000"/>
                  <a:lumOff val="35000"/>
                </a:srgbClr>
              </a:solidFill>
              <a:latin typeface="微软雅黑" pitchFamily="34" charset="-122"/>
              <a:ea typeface="微软雅黑" pitchFamily="34" charset="-122"/>
            </a:endParaRPr>
          </a:p>
          <a:p>
            <a:pPr lvl="0">
              <a:defRPr/>
            </a:pPr>
            <a:r>
              <a:rPr kumimoji="0" lang="en-US" altLang="zh-CN" sz="1000" b="0"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rPr>
              <a:t>3……</a:t>
            </a:r>
          </a:p>
        </p:txBody>
      </p:sp>
      <p:sp>
        <p:nvSpPr>
          <p:cNvPr id="41" name="TextBox 52"/>
          <p:cNvSpPr txBox="1"/>
          <p:nvPr/>
        </p:nvSpPr>
        <p:spPr>
          <a:xfrm>
            <a:off x="6289255" y="1627164"/>
            <a:ext cx="1986963" cy="461665"/>
          </a:xfrm>
          <a:prstGeom prst="rect">
            <a:avLst/>
          </a:prstGeom>
          <a:noFill/>
        </p:spPr>
        <p:txBody>
          <a:bodyPr wrap="square" lIns="0" tIns="0" rIns="0" bIns="0" rtlCol="0">
            <a:spAutoFit/>
          </a:bodyPr>
          <a:lstStyle/>
          <a:p>
            <a:pPr lvl="0">
              <a:defRPr/>
            </a:pPr>
            <a:r>
              <a:rPr lang="en-US" altLang="zh-CN" sz="1000" kern="0" dirty="0">
                <a:solidFill>
                  <a:srgbClr val="000000">
                    <a:lumMod val="65000"/>
                    <a:lumOff val="35000"/>
                  </a:srgbClr>
                </a:solidFill>
                <a:latin typeface="微软雅黑" pitchFamily="34" charset="-122"/>
                <a:ea typeface="微软雅黑" pitchFamily="34" charset="-122"/>
              </a:rPr>
              <a:t>1.</a:t>
            </a:r>
            <a:r>
              <a:rPr lang="zh-CN" altLang="en-US" sz="1000" kern="0" dirty="0">
                <a:solidFill>
                  <a:srgbClr val="000000">
                    <a:lumMod val="65000"/>
                    <a:lumOff val="35000"/>
                  </a:srgbClr>
                </a:solidFill>
                <a:latin typeface="微软雅黑" pitchFamily="34" charset="-122"/>
                <a:ea typeface="微软雅黑" pitchFamily="34" charset="-122"/>
              </a:rPr>
              <a:t>线上进行</a:t>
            </a:r>
            <a:endParaRPr lang="en-US" altLang="zh-CN" sz="1000" kern="0" dirty="0">
              <a:solidFill>
                <a:srgbClr val="000000">
                  <a:lumMod val="65000"/>
                  <a:lumOff val="35000"/>
                </a:srgbClr>
              </a:solidFill>
              <a:latin typeface="微软雅黑" pitchFamily="34" charset="-122"/>
              <a:ea typeface="微软雅黑" pitchFamily="34" charset="-122"/>
            </a:endParaRPr>
          </a:p>
          <a:p>
            <a:pPr lvl="0">
              <a:defRPr/>
            </a:pPr>
            <a:r>
              <a:rPr kumimoji="0" lang="en-US" altLang="zh-CN" sz="1000" b="0"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rPr>
              <a:t>2.</a:t>
            </a:r>
            <a:r>
              <a:rPr kumimoji="0" lang="zh-CN" altLang="en-US" sz="1000" b="0"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rPr>
              <a:t>评价形式</a:t>
            </a:r>
            <a:endParaRPr kumimoji="0" lang="en-US" altLang="zh-CN" sz="1000" b="0"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endParaRPr>
          </a:p>
          <a:p>
            <a:pPr lvl="0">
              <a:defRPr/>
            </a:pPr>
            <a:r>
              <a:rPr lang="en-US" altLang="zh-CN" sz="1000" kern="0" dirty="0">
                <a:solidFill>
                  <a:srgbClr val="000000">
                    <a:lumMod val="65000"/>
                    <a:lumOff val="35000"/>
                  </a:srgbClr>
                </a:solidFill>
                <a:latin typeface="微软雅黑" pitchFamily="34" charset="-122"/>
                <a:ea typeface="微软雅黑" pitchFamily="34" charset="-122"/>
              </a:rPr>
              <a:t>3.……</a:t>
            </a:r>
            <a:endParaRPr kumimoji="0" lang="en-US" altLang="zh-CN" sz="1000" b="0"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endParaRPr>
          </a:p>
        </p:txBody>
      </p:sp>
      <p:sp>
        <p:nvSpPr>
          <p:cNvPr id="42" name="TextBox 53"/>
          <p:cNvSpPr txBox="1"/>
          <p:nvPr/>
        </p:nvSpPr>
        <p:spPr>
          <a:xfrm>
            <a:off x="6289256" y="3114203"/>
            <a:ext cx="1986962" cy="46166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rPr>
              <a:t>1.</a:t>
            </a:r>
            <a:r>
              <a:rPr kumimoji="0" lang="zh-CN" altLang="en-US" sz="1000" b="0"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rPr>
              <a:t>传闻中的教室</a:t>
            </a:r>
            <a:endParaRPr kumimoji="0" lang="en-US" altLang="zh-CN" sz="1000" b="0"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000" kern="0" dirty="0">
                <a:solidFill>
                  <a:srgbClr val="000000">
                    <a:lumMod val="65000"/>
                    <a:lumOff val="35000"/>
                  </a:srgbClr>
                </a:solidFill>
                <a:latin typeface="微软雅黑" pitchFamily="34" charset="-122"/>
                <a:ea typeface="微软雅黑" pitchFamily="34" charset="-122"/>
              </a:rPr>
              <a:t>2.</a:t>
            </a:r>
            <a:r>
              <a:rPr lang="zh-CN" altLang="en-US" sz="1000" kern="0" dirty="0">
                <a:solidFill>
                  <a:srgbClr val="000000">
                    <a:lumMod val="65000"/>
                    <a:lumOff val="35000"/>
                  </a:srgbClr>
                </a:solidFill>
                <a:latin typeface="微软雅黑" pitchFamily="34" charset="-122"/>
                <a:ea typeface="微软雅黑" pitchFamily="34" charset="-122"/>
              </a:rPr>
              <a:t>登记或者值班</a:t>
            </a:r>
            <a:endParaRPr lang="en-US" altLang="zh-CN" sz="1000" kern="0" dirty="0">
              <a:solidFill>
                <a:srgbClr val="000000">
                  <a:lumMod val="65000"/>
                  <a:lumOff val="35000"/>
                </a:srgbClr>
              </a:solidFill>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rPr>
              <a:t>3.……</a:t>
            </a:r>
          </a:p>
        </p:txBody>
      </p:sp>
      <p:sp>
        <p:nvSpPr>
          <p:cNvPr id="43" name="TextBox 54"/>
          <p:cNvSpPr txBox="1"/>
          <p:nvPr/>
        </p:nvSpPr>
        <p:spPr>
          <a:xfrm>
            <a:off x="610394" y="3115377"/>
            <a:ext cx="1986962" cy="46166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rPr>
              <a:t>1.</a:t>
            </a:r>
            <a:r>
              <a:rPr lang="zh-CN" altLang="en-US" sz="1000" kern="0" dirty="0">
                <a:solidFill>
                  <a:srgbClr val="000000">
                    <a:lumMod val="65000"/>
                    <a:lumOff val="35000"/>
                  </a:srgbClr>
                </a:solidFill>
                <a:latin typeface="微软雅黑" pitchFamily="34" charset="-122"/>
                <a:ea typeface="微软雅黑" pitchFamily="34" charset="-122"/>
              </a:rPr>
              <a:t>征集意愿</a:t>
            </a:r>
            <a:endParaRPr lang="en-US" altLang="zh-CN" sz="1000" kern="0" dirty="0">
              <a:solidFill>
                <a:srgbClr val="000000">
                  <a:lumMod val="65000"/>
                  <a:lumOff val="35000"/>
                </a:srgbClr>
              </a:solidFill>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rPr>
              <a:t>2.</a:t>
            </a:r>
            <a:r>
              <a:rPr kumimoji="0" lang="zh-CN" altLang="en-US" sz="1000" b="0"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rPr>
              <a:t>选定实验室</a:t>
            </a:r>
            <a:endParaRPr kumimoji="0" lang="en-US" altLang="zh-CN" sz="1000" b="0"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1000" kern="0" dirty="0">
                <a:solidFill>
                  <a:srgbClr val="000000">
                    <a:lumMod val="65000"/>
                    <a:lumOff val="35000"/>
                  </a:srgbClr>
                </a:solidFill>
                <a:latin typeface="微软雅黑" pitchFamily="34" charset="-122"/>
                <a:ea typeface="微软雅黑" pitchFamily="34" charset="-122"/>
              </a:rPr>
              <a:t>3.……</a:t>
            </a:r>
            <a:endParaRPr kumimoji="0" lang="en-US" altLang="zh-CN" sz="1000" b="0" i="0" u="none" strike="noStrike" kern="0" cap="none" spc="0" normalizeH="0" baseline="0" noProof="0" dirty="0">
              <a:ln>
                <a:noFill/>
              </a:ln>
              <a:solidFill>
                <a:srgbClr val="000000">
                  <a:lumMod val="65000"/>
                  <a:lumOff val="35000"/>
                </a:srgbClr>
              </a:solidFill>
              <a:effectLst/>
              <a:uLnTx/>
              <a:uFillTx/>
              <a:latin typeface="微软雅黑" pitchFamily="34" charset="-122"/>
              <a:ea typeface="微软雅黑" pitchFamily="34" charset="-122"/>
            </a:endParaRPr>
          </a:p>
        </p:txBody>
      </p:sp>
      <p:sp>
        <p:nvSpPr>
          <p:cNvPr id="26" name="矩形 25">
            <a:extLst>
              <a:ext uri="{FF2B5EF4-FFF2-40B4-BE49-F238E27FC236}">
                <a16:creationId xmlns:a16="http://schemas.microsoft.com/office/drawing/2014/main" id="{3C850867-712C-4BCC-8D28-2B059FBCFDC3}"/>
              </a:ext>
            </a:extLst>
          </p:cNvPr>
          <p:cNvSpPr/>
          <p:nvPr/>
        </p:nvSpPr>
        <p:spPr>
          <a:xfrm>
            <a:off x="830271" y="200719"/>
            <a:ext cx="2405625"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6">
                    <a:lumMod val="50000"/>
                  </a:schemeClr>
                </a:solidFill>
                <a:latin typeface="+mj-ea"/>
                <a:ea typeface="+mj-ea"/>
              </a:rPr>
              <a:t>未来规划</a:t>
            </a:r>
          </a:p>
        </p:txBody>
      </p:sp>
    </p:spTree>
    <p:extLst>
      <p:ext uri="{BB962C8B-B14F-4D97-AF65-F5344CB8AC3E}">
        <p14:creationId xmlns:p14="http://schemas.microsoft.com/office/powerpoint/2010/main" val="2377780257"/>
      </p:ext>
    </p:extLst>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14:presetBounceEnd="52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52000">
                                          <p:cBhvr additive="base">
                                            <p:cTn id="7" dur="500" fill="hold"/>
                                            <p:tgtEl>
                                              <p:spTgt spid="14"/>
                                            </p:tgtEl>
                                            <p:attrNameLst>
                                              <p:attrName>ppt_x</p:attrName>
                                            </p:attrNameLst>
                                          </p:cBhvr>
                                          <p:tavLst>
                                            <p:tav tm="0">
                                              <p:val>
                                                <p:strVal val="1+#ppt_w/2"/>
                                              </p:val>
                                            </p:tav>
                                            <p:tav tm="100000">
                                              <p:val>
                                                <p:strVal val="#ppt_x"/>
                                              </p:val>
                                            </p:tav>
                                          </p:tavLst>
                                        </p:anim>
                                        <p:anim calcmode="lin" valueType="num" p14:bounceEnd="52000">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14:presetBounceEnd="52000">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14:bounceEnd="52000">
                                          <p:cBhvr additive="base">
                                            <p:cTn id="11" dur="500" fill="hold"/>
                                            <p:tgtEl>
                                              <p:spTgt spid="11"/>
                                            </p:tgtEl>
                                            <p:attrNameLst>
                                              <p:attrName>ppt_x</p:attrName>
                                            </p:attrNameLst>
                                          </p:cBhvr>
                                          <p:tavLst>
                                            <p:tav tm="0">
                                              <p:val>
                                                <p:strVal val="0-#ppt_w/2"/>
                                              </p:val>
                                            </p:tav>
                                            <p:tav tm="100000">
                                              <p:val>
                                                <p:strVal val="#ppt_x"/>
                                              </p:val>
                                            </p:tav>
                                          </p:tavLst>
                                        </p:anim>
                                        <p:anim calcmode="lin" valueType="num" p14:bounceEnd="52000">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2" fill="hold" nodeType="withEffect" p14:presetBounceEnd="52000">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14:bounceEnd="52000">
                                          <p:cBhvr additive="base">
                                            <p:cTn id="15" dur="500" fill="hold"/>
                                            <p:tgtEl>
                                              <p:spTgt spid="20"/>
                                            </p:tgtEl>
                                            <p:attrNameLst>
                                              <p:attrName>ppt_x</p:attrName>
                                            </p:attrNameLst>
                                          </p:cBhvr>
                                          <p:tavLst>
                                            <p:tav tm="0">
                                              <p:val>
                                                <p:strVal val="0-#ppt_w/2"/>
                                              </p:val>
                                            </p:tav>
                                            <p:tav tm="100000">
                                              <p:val>
                                                <p:strVal val="#ppt_x"/>
                                              </p:val>
                                            </p:tav>
                                          </p:tavLst>
                                        </p:anim>
                                        <p:anim calcmode="lin" valueType="num" p14:bounceEnd="52000">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14:presetBounceEnd="52000">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14:bounceEnd="52000">
                                          <p:cBhvr additive="base">
                                            <p:cTn id="19" dur="500" fill="hold"/>
                                            <p:tgtEl>
                                              <p:spTgt spid="17"/>
                                            </p:tgtEl>
                                            <p:attrNameLst>
                                              <p:attrName>ppt_x</p:attrName>
                                            </p:attrNameLst>
                                          </p:cBhvr>
                                          <p:tavLst>
                                            <p:tav tm="0">
                                              <p:val>
                                                <p:strVal val="1+#ppt_w/2"/>
                                              </p:val>
                                            </p:tav>
                                            <p:tav tm="100000">
                                              <p:val>
                                                <p:strVal val="#ppt_x"/>
                                              </p:val>
                                            </p:tav>
                                          </p:tavLst>
                                        </p:anim>
                                        <p:anim calcmode="lin" valueType="num" p14:bounceEnd="52000">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4" presetClass="entr" presetSubtype="1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randombar(horizontal)">
                                          <p:cBhvr>
                                            <p:cTn id="24" dur="500"/>
                                            <p:tgtEl>
                                              <p:spTgt spid="24"/>
                                            </p:tgtEl>
                                          </p:cBhvr>
                                        </p:animEffect>
                                      </p:childTnLst>
                                    </p:cTn>
                                  </p:par>
                                </p:childTnLst>
                              </p:cTn>
                            </p:par>
                            <p:par>
                              <p:cTn id="25" fill="hold">
                                <p:stCondLst>
                                  <p:cond delay="1000"/>
                                </p:stCondLst>
                                <p:childTnLst>
                                  <p:par>
                                    <p:cTn id="26" presetID="14" presetClass="entr" presetSubtype="1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1500"/>
                                </p:stCondLst>
                                <p:childTnLst>
                                  <p:par>
                                    <p:cTn id="30" presetID="14" presetClass="entr" presetSubtype="10" fill="hold" grpId="0"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randombar(horizontal)">
                                          <p:cBhvr>
                                            <p:cTn id="32" dur="500"/>
                                            <p:tgtEl>
                                              <p:spTgt spid="37"/>
                                            </p:tgtEl>
                                          </p:cBhvr>
                                        </p:animEffect>
                                      </p:childTnLst>
                                    </p:cTn>
                                  </p:par>
                                </p:childTnLst>
                              </p:cTn>
                            </p:par>
                            <p:par>
                              <p:cTn id="33" fill="hold">
                                <p:stCondLst>
                                  <p:cond delay="2000"/>
                                </p:stCondLst>
                                <p:childTnLst>
                                  <p:par>
                                    <p:cTn id="34" presetID="14" presetClass="entr" presetSubtype="10"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randombar(horizontal)">
                                          <p:cBhvr>
                                            <p:cTn id="36" dur="500"/>
                                            <p:tgtEl>
                                              <p:spTgt spid="39"/>
                                            </p:tgtEl>
                                          </p:cBhvr>
                                        </p:animEffect>
                                      </p:childTnLst>
                                    </p:cTn>
                                  </p:par>
                                </p:childTnLst>
                              </p:cTn>
                            </p:par>
                            <p:par>
                              <p:cTn id="37" fill="hold">
                                <p:stCondLst>
                                  <p:cond delay="2500"/>
                                </p:stCondLst>
                                <p:childTnLst>
                                  <p:par>
                                    <p:cTn id="38" presetID="2" presetClass="entr" presetSubtype="8" fill="hold" grpId="0" nodeType="after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500" fill="hold"/>
                                            <p:tgtEl>
                                              <p:spTgt spid="40"/>
                                            </p:tgtEl>
                                            <p:attrNameLst>
                                              <p:attrName>ppt_x</p:attrName>
                                            </p:attrNameLst>
                                          </p:cBhvr>
                                          <p:tavLst>
                                            <p:tav tm="0">
                                              <p:val>
                                                <p:strVal val="0-#ppt_w/2"/>
                                              </p:val>
                                            </p:tav>
                                            <p:tav tm="100000">
                                              <p:val>
                                                <p:strVal val="#ppt_x"/>
                                              </p:val>
                                            </p:tav>
                                          </p:tavLst>
                                        </p:anim>
                                        <p:anim calcmode="lin" valueType="num">
                                          <p:cBhvr additive="base">
                                            <p:cTn id="41" dur="500" fill="hold"/>
                                            <p:tgtEl>
                                              <p:spTgt spid="40"/>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additive="base">
                                            <p:cTn id="44" dur="500" fill="hold"/>
                                            <p:tgtEl>
                                              <p:spTgt spid="41"/>
                                            </p:tgtEl>
                                            <p:attrNameLst>
                                              <p:attrName>ppt_x</p:attrName>
                                            </p:attrNameLst>
                                          </p:cBhvr>
                                          <p:tavLst>
                                            <p:tav tm="0">
                                              <p:val>
                                                <p:strVal val="1+#ppt_w/2"/>
                                              </p:val>
                                            </p:tav>
                                            <p:tav tm="100000">
                                              <p:val>
                                                <p:strVal val="#ppt_x"/>
                                              </p:val>
                                            </p:tav>
                                          </p:tavLst>
                                        </p:anim>
                                        <p:anim calcmode="lin" valueType="num">
                                          <p:cBhvr additive="base">
                                            <p:cTn id="45" dur="500" fill="hold"/>
                                            <p:tgtEl>
                                              <p:spTgt spid="41"/>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additive="base">
                                            <p:cTn id="48" dur="500" fill="hold"/>
                                            <p:tgtEl>
                                              <p:spTgt spid="42"/>
                                            </p:tgtEl>
                                            <p:attrNameLst>
                                              <p:attrName>ppt_x</p:attrName>
                                            </p:attrNameLst>
                                          </p:cBhvr>
                                          <p:tavLst>
                                            <p:tav tm="0">
                                              <p:val>
                                                <p:strVal val="1+#ppt_w/2"/>
                                              </p:val>
                                            </p:tav>
                                            <p:tav tm="100000">
                                              <p:val>
                                                <p:strVal val="#ppt_x"/>
                                              </p:val>
                                            </p:tav>
                                          </p:tavLst>
                                        </p:anim>
                                        <p:anim calcmode="lin" valueType="num">
                                          <p:cBhvr additive="base">
                                            <p:cTn id="49" dur="500" fill="hold"/>
                                            <p:tgtEl>
                                              <p:spTgt spid="42"/>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0-#ppt_w/2"/>
                                              </p:val>
                                            </p:tav>
                                            <p:tav tm="100000">
                                              <p:val>
                                                <p:strVal val="#ppt_x"/>
                                              </p:val>
                                            </p:tav>
                                          </p:tavLst>
                                        </p:anim>
                                        <p:anim calcmode="lin" valueType="num">
                                          <p:cBhvr additive="base">
                                            <p:cTn id="53"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5" grpId="0"/>
          <p:bldP spid="37" grpId="0"/>
          <p:bldP spid="39" grpId="0"/>
          <p:bldP spid="40" grpId="0"/>
          <p:bldP spid="41" grpId="0"/>
          <p:bldP spid="42"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14" presetClass="entr" presetSubtype="10" fill="hold" grpId="0" nodeType="after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randombar(horizontal)">
                                          <p:cBhvr>
                                            <p:cTn id="24" dur="500"/>
                                            <p:tgtEl>
                                              <p:spTgt spid="24"/>
                                            </p:tgtEl>
                                          </p:cBhvr>
                                        </p:animEffect>
                                      </p:childTnLst>
                                    </p:cTn>
                                  </p:par>
                                </p:childTnLst>
                              </p:cTn>
                            </p:par>
                            <p:par>
                              <p:cTn id="25" fill="hold">
                                <p:stCondLst>
                                  <p:cond delay="1000"/>
                                </p:stCondLst>
                                <p:childTnLst>
                                  <p:par>
                                    <p:cTn id="26" presetID="14" presetClass="entr" presetSubtype="1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randombar(horizontal)">
                                          <p:cBhvr>
                                            <p:cTn id="28" dur="500"/>
                                            <p:tgtEl>
                                              <p:spTgt spid="35"/>
                                            </p:tgtEl>
                                          </p:cBhvr>
                                        </p:animEffect>
                                      </p:childTnLst>
                                    </p:cTn>
                                  </p:par>
                                </p:childTnLst>
                              </p:cTn>
                            </p:par>
                            <p:par>
                              <p:cTn id="29" fill="hold">
                                <p:stCondLst>
                                  <p:cond delay="1500"/>
                                </p:stCondLst>
                                <p:childTnLst>
                                  <p:par>
                                    <p:cTn id="30" presetID="14" presetClass="entr" presetSubtype="10" fill="hold" grpId="0"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randombar(horizontal)">
                                          <p:cBhvr>
                                            <p:cTn id="32" dur="500"/>
                                            <p:tgtEl>
                                              <p:spTgt spid="37"/>
                                            </p:tgtEl>
                                          </p:cBhvr>
                                        </p:animEffect>
                                      </p:childTnLst>
                                    </p:cTn>
                                  </p:par>
                                </p:childTnLst>
                              </p:cTn>
                            </p:par>
                            <p:par>
                              <p:cTn id="33" fill="hold">
                                <p:stCondLst>
                                  <p:cond delay="2000"/>
                                </p:stCondLst>
                                <p:childTnLst>
                                  <p:par>
                                    <p:cTn id="34" presetID="14" presetClass="entr" presetSubtype="10" fill="hold" grpId="0"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randombar(horizontal)">
                                          <p:cBhvr>
                                            <p:cTn id="36" dur="500"/>
                                            <p:tgtEl>
                                              <p:spTgt spid="39"/>
                                            </p:tgtEl>
                                          </p:cBhvr>
                                        </p:animEffect>
                                      </p:childTnLst>
                                    </p:cTn>
                                  </p:par>
                                </p:childTnLst>
                              </p:cTn>
                            </p:par>
                            <p:par>
                              <p:cTn id="37" fill="hold">
                                <p:stCondLst>
                                  <p:cond delay="2500"/>
                                </p:stCondLst>
                                <p:childTnLst>
                                  <p:par>
                                    <p:cTn id="38" presetID="2" presetClass="entr" presetSubtype="8" fill="hold" grpId="0" nodeType="after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additive="base">
                                            <p:cTn id="40" dur="500" fill="hold"/>
                                            <p:tgtEl>
                                              <p:spTgt spid="40"/>
                                            </p:tgtEl>
                                            <p:attrNameLst>
                                              <p:attrName>ppt_x</p:attrName>
                                            </p:attrNameLst>
                                          </p:cBhvr>
                                          <p:tavLst>
                                            <p:tav tm="0">
                                              <p:val>
                                                <p:strVal val="0-#ppt_w/2"/>
                                              </p:val>
                                            </p:tav>
                                            <p:tav tm="100000">
                                              <p:val>
                                                <p:strVal val="#ppt_x"/>
                                              </p:val>
                                            </p:tav>
                                          </p:tavLst>
                                        </p:anim>
                                        <p:anim calcmode="lin" valueType="num">
                                          <p:cBhvr additive="base">
                                            <p:cTn id="41" dur="500" fill="hold"/>
                                            <p:tgtEl>
                                              <p:spTgt spid="40"/>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additive="base">
                                            <p:cTn id="44" dur="500" fill="hold"/>
                                            <p:tgtEl>
                                              <p:spTgt spid="41"/>
                                            </p:tgtEl>
                                            <p:attrNameLst>
                                              <p:attrName>ppt_x</p:attrName>
                                            </p:attrNameLst>
                                          </p:cBhvr>
                                          <p:tavLst>
                                            <p:tav tm="0">
                                              <p:val>
                                                <p:strVal val="1+#ppt_w/2"/>
                                              </p:val>
                                            </p:tav>
                                            <p:tav tm="100000">
                                              <p:val>
                                                <p:strVal val="#ppt_x"/>
                                              </p:val>
                                            </p:tav>
                                          </p:tavLst>
                                        </p:anim>
                                        <p:anim calcmode="lin" valueType="num">
                                          <p:cBhvr additive="base">
                                            <p:cTn id="45" dur="500" fill="hold"/>
                                            <p:tgtEl>
                                              <p:spTgt spid="41"/>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 calcmode="lin" valueType="num">
                                          <p:cBhvr additive="base">
                                            <p:cTn id="48" dur="500" fill="hold"/>
                                            <p:tgtEl>
                                              <p:spTgt spid="42"/>
                                            </p:tgtEl>
                                            <p:attrNameLst>
                                              <p:attrName>ppt_x</p:attrName>
                                            </p:attrNameLst>
                                          </p:cBhvr>
                                          <p:tavLst>
                                            <p:tav tm="0">
                                              <p:val>
                                                <p:strVal val="1+#ppt_w/2"/>
                                              </p:val>
                                            </p:tav>
                                            <p:tav tm="100000">
                                              <p:val>
                                                <p:strVal val="#ppt_x"/>
                                              </p:val>
                                            </p:tav>
                                          </p:tavLst>
                                        </p:anim>
                                        <p:anim calcmode="lin" valueType="num">
                                          <p:cBhvr additive="base">
                                            <p:cTn id="49" dur="500" fill="hold"/>
                                            <p:tgtEl>
                                              <p:spTgt spid="42"/>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500" fill="hold"/>
                                            <p:tgtEl>
                                              <p:spTgt spid="43"/>
                                            </p:tgtEl>
                                            <p:attrNameLst>
                                              <p:attrName>ppt_x</p:attrName>
                                            </p:attrNameLst>
                                          </p:cBhvr>
                                          <p:tavLst>
                                            <p:tav tm="0">
                                              <p:val>
                                                <p:strVal val="0-#ppt_w/2"/>
                                              </p:val>
                                            </p:tav>
                                            <p:tav tm="100000">
                                              <p:val>
                                                <p:strVal val="#ppt_x"/>
                                              </p:val>
                                            </p:tav>
                                          </p:tavLst>
                                        </p:anim>
                                        <p:anim calcmode="lin" valueType="num">
                                          <p:cBhvr additive="base">
                                            <p:cTn id="53"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5" grpId="0"/>
          <p:bldP spid="37" grpId="0"/>
          <p:bldP spid="39" grpId="0"/>
          <p:bldP spid="40" grpId="0"/>
          <p:bldP spid="41" grpId="0"/>
          <p:bldP spid="42" grpId="0"/>
          <p:bldP spid="43"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4" name="Rectangle 4"/>
          <p:cNvSpPr txBox="1">
            <a:spLocks noChangeArrowheads="1"/>
          </p:cNvSpPr>
          <p:nvPr/>
        </p:nvSpPr>
        <p:spPr>
          <a:xfrm>
            <a:off x="552090" y="3689251"/>
            <a:ext cx="1422680" cy="322659"/>
          </a:xfrm>
          <a:prstGeom prst="rect">
            <a:avLst/>
          </a:prstGeom>
          <a:solidFill>
            <a:srgbClr val="C00000"/>
          </a:solidFill>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400" dirty="0">
                <a:solidFill>
                  <a:schemeClr val="bg1"/>
                </a:solidFill>
                <a:latin typeface="方正兰亭准黑_GBK" panose="02000000000000000000" pitchFamily="2" charset="-122"/>
                <a:ea typeface="方正兰亭准黑_GBK" panose="02000000000000000000" pitchFamily="2" charset="-122"/>
                <a:cs typeface="+mn-ea"/>
                <a:sym typeface="Arial"/>
              </a:rPr>
              <a:t>学术中心 杨政 </a:t>
            </a:r>
          </a:p>
        </p:txBody>
      </p:sp>
      <p:sp>
        <p:nvSpPr>
          <p:cNvPr id="48" name="矩形 47"/>
          <p:cNvSpPr/>
          <p:nvPr/>
        </p:nvSpPr>
        <p:spPr>
          <a:xfrm>
            <a:off x="323528" y="2355726"/>
            <a:ext cx="4447354" cy="807903"/>
          </a:xfrm>
          <a:prstGeom prst="rect">
            <a:avLst/>
          </a:prstGeom>
          <a:noFill/>
          <a:ln>
            <a:noFill/>
          </a:ln>
        </p:spPr>
        <p:txBody>
          <a:bodyPr wrap="none" lIns="68571" tIns="34285" rIns="68571" bIns="34285">
            <a:spAutoFit/>
          </a:bodyPr>
          <a:lstStyle/>
          <a:p>
            <a:pPr algn="r"/>
            <a:r>
              <a:rPr lang="zh-CN" altLang="en-US" sz="4800" dirty="0">
                <a:solidFill>
                  <a:srgbClr val="C00000"/>
                </a:solidFill>
                <a:latin typeface="方正兰亭准黑_GBK" panose="02000000000000000000" pitchFamily="2" charset="-122"/>
                <a:ea typeface="方正兰亭准黑_GBK" panose="02000000000000000000" pitchFamily="2" charset="-122"/>
                <a:cs typeface="+mn-ea"/>
                <a:sym typeface="Arial"/>
              </a:rPr>
              <a:t>感谢您的聆听！</a:t>
            </a:r>
            <a:endParaRPr lang="en-US" altLang="zh-CN" sz="4800" dirty="0">
              <a:solidFill>
                <a:srgbClr val="C00000"/>
              </a:solidFill>
              <a:latin typeface="方正兰亭准黑_GBK" panose="02000000000000000000" pitchFamily="2" charset="-122"/>
              <a:ea typeface="方正兰亭准黑_GBK" panose="02000000000000000000" pitchFamily="2" charset="-122"/>
              <a:cs typeface="+mn-ea"/>
              <a:sym typeface="Arial"/>
            </a:endParaRPr>
          </a:p>
        </p:txBody>
      </p:sp>
      <p:sp>
        <p:nvSpPr>
          <p:cNvPr id="7" name="矩形 6"/>
          <p:cNvSpPr/>
          <p:nvPr/>
        </p:nvSpPr>
        <p:spPr>
          <a:xfrm>
            <a:off x="451354" y="1563638"/>
            <a:ext cx="1581184" cy="807903"/>
          </a:xfrm>
          <a:prstGeom prst="rect">
            <a:avLst/>
          </a:prstGeom>
          <a:noFill/>
          <a:ln>
            <a:noFill/>
          </a:ln>
        </p:spPr>
        <p:txBody>
          <a:bodyPr wrap="none" lIns="68571" tIns="34285" rIns="68571" bIns="34285">
            <a:spAutoFit/>
          </a:bodyPr>
          <a:lstStyle/>
          <a:p>
            <a:pPr algn="r"/>
            <a:r>
              <a:rPr lang="en-US" altLang="zh-CN" sz="4800" dirty="0">
                <a:solidFill>
                  <a:srgbClr val="C00000"/>
                </a:solidFill>
                <a:latin typeface="方正兰亭准黑_GBK" panose="02000000000000000000" pitchFamily="2" charset="-122"/>
                <a:ea typeface="方正兰亭准黑_GBK" panose="02000000000000000000" pitchFamily="2" charset="-122"/>
                <a:cs typeface="+mn-ea"/>
                <a:sym typeface="Arial"/>
              </a:rPr>
              <a:t>2018</a:t>
            </a:r>
          </a:p>
        </p:txBody>
      </p:sp>
      <p:sp>
        <p:nvSpPr>
          <p:cNvPr id="2" name="矩形 1"/>
          <p:cNvSpPr/>
          <p:nvPr/>
        </p:nvSpPr>
        <p:spPr>
          <a:xfrm rot="2700000">
            <a:off x="6448887" y="2013597"/>
            <a:ext cx="1129538" cy="11295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2700000">
            <a:off x="8132557" y="2027851"/>
            <a:ext cx="1166421" cy="1166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00000">
            <a:off x="7268461" y="2891947"/>
            <a:ext cx="1166421" cy="1166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00000">
            <a:off x="7268461" y="1157139"/>
            <a:ext cx="1166421" cy="1166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23528" y="3202846"/>
            <a:ext cx="3012665" cy="377016"/>
          </a:xfrm>
          <a:prstGeom prst="rect">
            <a:avLst/>
          </a:prstGeom>
          <a:noFill/>
          <a:ln>
            <a:noFill/>
          </a:ln>
        </p:spPr>
        <p:txBody>
          <a:bodyPr wrap="none" lIns="68571" tIns="34285" rIns="68571" bIns="34285">
            <a:spAutoFit/>
          </a:bodyPr>
          <a:lstStyle/>
          <a:p>
            <a:pPr algn="r"/>
            <a:r>
              <a:rPr lang="en-US" altLang="zh-CN" sz="2000" dirty="0">
                <a:solidFill>
                  <a:schemeClr val="tx1">
                    <a:lumMod val="65000"/>
                    <a:lumOff val="35000"/>
                  </a:schemeClr>
                </a:solidFill>
                <a:latin typeface="方正兰亭准黑_GBK" panose="02000000000000000000" pitchFamily="2" charset="-122"/>
                <a:ea typeface="方正兰亭准黑_GBK" panose="02000000000000000000" pitchFamily="2" charset="-122"/>
                <a:cs typeface="+mn-ea"/>
                <a:sym typeface="Arial"/>
              </a:rPr>
              <a:t>Thank you for listening!</a:t>
            </a:r>
          </a:p>
        </p:txBody>
      </p:sp>
    </p:spTree>
    <p:extLst>
      <p:ext uri="{BB962C8B-B14F-4D97-AF65-F5344CB8AC3E}">
        <p14:creationId xmlns:p14="http://schemas.microsoft.com/office/powerpoint/2010/main" val="2165093313"/>
      </p:ext>
    </p:extLst>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1000"/>
                                        <p:tgtEl>
                                          <p:spTgt spid="48"/>
                                        </p:tgtEl>
                                      </p:cBhvr>
                                    </p:animEffect>
                                    <p:anim calcmode="lin" valueType="num">
                                      <p:cBhvr>
                                        <p:cTn id="14" dur="1000" fill="hold"/>
                                        <p:tgtEl>
                                          <p:spTgt spid="48"/>
                                        </p:tgtEl>
                                        <p:attrNameLst>
                                          <p:attrName>ppt_x</p:attrName>
                                        </p:attrNameLst>
                                      </p:cBhvr>
                                      <p:tavLst>
                                        <p:tav tm="0">
                                          <p:val>
                                            <p:strVal val="#ppt_x"/>
                                          </p:val>
                                        </p:tav>
                                        <p:tav tm="100000">
                                          <p:val>
                                            <p:strVal val="#ppt_x"/>
                                          </p:val>
                                        </p:tav>
                                      </p:tavLst>
                                    </p:anim>
                                    <p:anim calcmode="lin" valueType="num">
                                      <p:cBhvr>
                                        <p:cTn id="15" dur="1000" fill="hold"/>
                                        <p:tgtEl>
                                          <p:spTgt spid="4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53" presetClass="entr" presetSubtype="16" fill="hold" grpId="0" nodeType="afterEffect">
                                  <p:stCondLst>
                                    <p:cond delay="0"/>
                                  </p:stCondLst>
                                  <p:iterate type="lt">
                                    <p:tmPct val="7000"/>
                                  </p:iterate>
                                  <p:childTnLst>
                                    <p:set>
                                      <p:cBhvr>
                                        <p:cTn id="24" dur="1" fill="hold">
                                          <p:stCondLst>
                                            <p:cond delay="0"/>
                                          </p:stCondLst>
                                        </p:cTn>
                                        <p:tgtEl>
                                          <p:spTgt spid="44"/>
                                        </p:tgtEl>
                                        <p:attrNameLst>
                                          <p:attrName>style.visibility</p:attrName>
                                        </p:attrNameLst>
                                      </p:cBhvr>
                                      <p:to>
                                        <p:strVal val="visible"/>
                                      </p:to>
                                    </p:set>
                                    <p:anim calcmode="lin" valueType="num">
                                      <p:cBhvr>
                                        <p:cTn id="25" dur="500" fill="hold"/>
                                        <p:tgtEl>
                                          <p:spTgt spid="44"/>
                                        </p:tgtEl>
                                        <p:attrNameLst>
                                          <p:attrName>ppt_w</p:attrName>
                                        </p:attrNameLst>
                                      </p:cBhvr>
                                      <p:tavLst>
                                        <p:tav tm="0">
                                          <p:val>
                                            <p:fltVal val="0"/>
                                          </p:val>
                                        </p:tav>
                                        <p:tav tm="100000">
                                          <p:val>
                                            <p:strVal val="#ppt_w"/>
                                          </p:val>
                                        </p:tav>
                                      </p:tavLst>
                                    </p:anim>
                                    <p:anim calcmode="lin" valueType="num">
                                      <p:cBhvr>
                                        <p:cTn id="26" dur="500" fill="hold"/>
                                        <p:tgtEl>
                                          <p:spTgt spid="44"/>
                                        </p:tgtEl>
                                        <p:attrNameLst>
                                          <p:attrName>ppt_h</p:attrName>
                                        </p:attrNameLst>
                                      </p:cBhvr>
                                      <p:tavLst>
                                        <p:tav tm="0">
                                          <p:val>
                                            <p:fltVal val="0"/>
                                          </p:val>
                                        </p:tav>
                                        <p:tav tm="100000">
                                          <p:val>
                                            <p:strVal val="#ppt_h"/>
                                          </p:val>
                                        </p:tav>
                                      </p:tavLst>
                                    </p:anim>
                                    <p:animEffect transition="in" filter="fade">
                                      <p:cBhvr>
                                        <p:cTn id="2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8" grpId="0"/>
      <p:bldP spid="7"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5" name="文本框 34"/>
          <p:cNvSpPr txBox="1"/>
          <p:nvPr/>
        </p:nvSpPr>
        <p:spPr>
          <a:xfrm>
            <a:off x="4932040" y="843558"/>
            <a:ext cx="1415772" cy="461665"/>
          </a:xfrm>
          <a:prstGeom prst="rect">
            <a:avLst/>
          </a:prstGeom>
          <a:noFill/>
        </p:spPr>
        <p:txBody>
          <a:bodyPr wrap="none" rtlCol="0">
            <a:spAutoFit/>
          </a:bodyPr>
          <a:lstStyle/>
          <a:p>
            <a:r>
              <a:rPr lang="zh-CN" altLang="en-US" sz="2400" dirty="0">
                <a:solidFill>
                  <a:schemeClr val="tx1">
                    <a:lumMod val="75000"/>
                    <a:lumOff val="25000"/>
                  </a:schemeClr>
                </a:solidFill>
                <a:latin typeface="幼圆" panose="02010509060101010101" pitchFamily="49" charset="-122"/>
                <a:ea typeface="幼圆" panose="02010509060101010101" pitchFamily="49" charset="-122"/>
              </a:rPr>
              <a:t>个人简介</a:t>
            </a:r>
          </a:p>
        </p:txBody>
      </p:sp>
      <p:sp>
        <p:nvSpPr>
          <p:cNvPr id="36" name="文本框 35"/>
          <p:cNvSpPr txBox="1"/>
          <p:nvPr/>
        </p:nvSpPr>
        <p:spPr>
          <a:xfrm>
            <a:off x="4932040" y="1845082"/>
            <a:ext cx="1415772" cy="461665"/>
          </a:xfrm>
          <a:prstGeom prst="rect">
            <a:avLst/>
          </a:prstGeom>
          <a:noFill/>
        </p:spPr>
        <p:txBody>
          <a:bodyPr wrap="none" rtlCol="0">
            <a:spAutoFit/>
          </a:bodyPr>
          <a:lstStyle/>
          <a:p>
            <a:r>
              <a:rPr lang="zh-CN" altLang="en-US" sz="2400" dirty="0">
                <a:solidFill>
                  <a:schemeClr val="tx1">
                    <a:lumMod val="75000"/>
                    <a:lumOff val="25000"/>
                  </a:schemeClr>
                </a:solidFill>
                <a:latin typeface="幼圆" panose="02010509060101010101" pitchFamily="49" charset="-122"/>
                <a:ea typeface="幼圆" panose="02010509060101010101" pitchFamily="49" charset="-122"/>
              </a:rPr>
              <a:t>工作经历</a:t>
            </a:r>
          </a:p>
        </p:txBody>
      </p:sp>
      <p:sp>
        <p:nvSpPr>
          <p:cNvPr id="37" name="文本框 36"/>
          <p:cNvSpPr txBox="1"/>
          <p:nvPr/>
        </p:nvSpPr>
        <p:spPr>
          <a:xfrm>
            <a:off x="4932040" y="2871411"/>
            <a:ext cx="1415772" cy="461665"/>
          </a:xfrm>
          <a:prstGeom prst="rect">
            <a:avLst/>
          </a:prstGeom>
          <a:noFill/>
        </p:spPr>
        <p:txBody>
          <a:bodyPr wrap="none" rtlCol="0">
            <a:spAutoFit/>
          </a:bodyPr>
          <a:lstStyle/>
          <a:p>
            <a:r>
              <a:rPr lang="zh-CN" altLang="en-US" sz="2400" dirty="0">
                <a:solidFill>
                  <a:schemeClr val="tx1">
                    <a:lumMod val="75000"/>
                    <a:lumOff val="25000"/>
                  </a:schemeClr>
                </a:solidFill>
                <a:latin typeface="幼圆" panose="02010509060101010101" pitchFamily="49" charset="-122"/>
                <a:ea typeface="幼圆" panose="02010509060101010101" pitchFamily="49" charset="-122"/>
              </a:rPr>
              <a:t>竞选意愿</a:t>
            </a:r>
          </a:p>
        </p:txBody>
      </p:sp>
      <p:sp>
        <p:nvSpPr>
          <p:cNvPr id="38" name="文本框 37"/>
          <p:cNvSpPr txBox="1"/>
          <p:nvPr/>
        </p:nvSpPr>
        <p:spPr>
          <a:xfrm>
            <a:off x="4932040" y="3872935"/>
            <a:ext cx="1415772" cy="461665"/>
          </a:xfrm>
          <a:prstGeom prst="rect">
            <a:avLst/>
          </a:prstGeom>
          <a:noFill/>
        </p:spPr>
        <p:txBody>
          <a:bodyPr wrap="none" rtlCol="0">
            <a:spAutoFit/>
          </a:bodyPr>
          <a:lstStyle/>
          <a:p>
            <a:r>
              <a:rPr lang="zh-CN" altLang="en-US" sz="2400" dirty="0">
                <a:solidFill>
                  <a:schemeClr val="tx1">
                    <a:lumMod val="75000"/>
                    <a:lumOff val="25000"/>
                  </a:schemeClr>
                </a:solidFill>
                <a:latin typeface="幼圆" panose="02010509060101010101" pitchFamily="49" charset="-122"/>
                <a:ea typeface="幼圆" panose="02010509060101010101" pitchFamily="49" charset="-122"/>
              </a:rPr>
              <a:t>未来规划</a:t>
            </a:r>
          </a:p>
        </p:txBody>
      </p:sp>
      <p:grpSp>
        <p:nvGrpSpPr>
          <p:cNvPr id="39" name="组合 38"/>
          <p:cNvGrpSpPr/>
          <p:nvPr/>
        </p:nvGrpSpPr>
        <p:grpSpPr>
          <a:xfrm>
            <a:off x="4015740" y="771549"/>
            <a:ext cx="682581" cy="682581"/>
            <a:chOff x="6782426" y="1278645"/>
            <a:chExt cx="928740" cy="928740"/>
          </a:xfrm>
        </p:grpSpPr>
        <p:grpSp>
          <p:nvGrpSpPr>
            <p:cNvPr id="40" name="组合 39"/>
            <p:cNvGrpSpPr/>
            <p:nvPr/>
          </p:nvGrpSpPr>
          <p:grpSpPr>
            <a:xfrm>
              <a:off x="6782426" y="1278645"/>
              <a:ext cx="928740" cy="928740"/>
              <a:chOff x="6585478" y="1661232"/>
              <a:chExt cx="928740" cy="928740"/>
            </a:xfrm>
          </p:grpSpPr>
          <p:sp>
            <p:nvSpPr>
              <p:cNvPr id="42" name="椭圆 41"/>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2"/>
              </a:p>
            </p:txBody>
          </p:sp>
          <p:sp>
            <p:nvSpPr>
              <p:cNvPr id="44" name="圆角矩形 78"/>
              <p:cNvSpPr/>
              <p:nvPr/>
            </p:nvSpPr>
            <p:spPr>
              <a:xfrm>
                <a:off x="6706336" y="1782090"/>
                <a:ext cx="687025" cy="687025"/>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2"/>
              </a:p>
            </p:txBody>
          </p:sp>
        </p:grpSp>
        <p:sp>
          <p:nvSpPr>
            <p:cNvPr id="41" name="Freeform 16"/>
            <p:cNvSpPr>
              <a:spLocks noEditPoints="1"/>
            </p:cNvSpPr>
            <p:nvPr/>
          </p:nvSpPr>
          <p:spPr bwMode="auto">
            <a:xfrm>
              <a:off x="7136358" y="1594323"/>
              <a:ext cx="259102" cy="294809"/>
            </a:xfrm>
            <a:custGeom>
              <a:avLst/>
              <a:gdLst>
                <a:gd name="T0" fmla="*/ 381 w 598"/>
                <a:gd name="T1" fmla="*/ 84 h 674"/>
                <a:gd name="T2" fmla="*/ 296 w 598"/>
                <a:gd name="T3" fmla="*/ 169 h 674"/>
                <a:gd name="T4" fmla="*/ 212 w 598"/>
                <a:gd name="T5" fmla="*/ 169 h 674"/>
                <a:gd name="T6" fmla="*/ 127 w 598"/>
                <a:gd name="T7" fmla="*/ 84 h 674"/>
                <a:gd name="T8" fmla="*/ 212 w 598"/>
                <a:gd name="T9" fmla="*/ 0 h 674"/>
                <a:gd name="T10" fmla="*/ 296 w 598"/>
                <a:gd name="T11" fmla="*/ 0 h 674"/>
                <a:gd name="T12" fmla="*/ 381 w 598"/>
                <a:gd name="T13" fmla="*/ 84 h 674"/>
                <a:gd name="T14" fmla="*/ 421 w 598"/>
                <a:gd name="T15" fmla="*/ 84 h 674"/>
                <a:gd name="T16" fmla="*/ 423 w 598"/>
                <a:gd name="T17" fmla="*/ 103 h 674"/>
                <a:gd name="T18" fmla="*/ 317 w 598"/>
                <a:gd name="T19" fmla="*/ 209 h 674"/>
                <a:gd name="T20" fmla="*/ 191 w 598"/>
                <a:gd name="T21" fmla="*/ 209 h 674"/>
                <a:gd name="T22" fmla="*/ 85 w 598"/>
                <a:gd name="T23" fmla="*/ 103 h 674"/>
                <a:gd name="T24" fmla="*/ 87 w 598"/>
                <a:gd name="T25" fmla="*/ 84 h 674"/>
                <a:gd name="T26" fmla="*/ 0 w 598"/>
                <a:gd name="T27" fmla="*/ 188 h 674"/>
                <a:gd name="T28" fmla="*/ 0 w 598"/>
                <a:gd name="T29" fmla="*/ 569 h 674"/>
                <a:gd name="T30" fmla="*/ 106 w 598"/>
                <a:gd name="T31" fmla="*/ 674 h 674"/>
                <a:gd name="T32" fmla="*/ 387 w 598"/>
                <a:gd name="T33" fmla="*/ 674 h 674"/>
                <a:gd name="T34" fmla="*/ 272 w 598"/>
                <a:gd name="T35" fmla="*/ 500 h 674"/>
                <a:gd name="T36" fmla="*/ 461 w 598"/>
                <a:gd name="T37" fmla="*/ 311 h 674"/>
                <a:gd name="T38" fmla="*/ 508 w 598"/>
                <a:gd name="T39" fmla="*/ 317 h 674"/>
                <a:gd name="T40" fmla="*/ 508 w 598"/>
                <a:gd name="T41" fmla="*/ 188 h 674"/>
                <a:gd name="T42" fmla="*/ 421 w 598"/>
                <a:gd name="T43" fmla="*/ 84 h 674"/>
                <a:gd name="T44" fmla="*/ 238 w 598"/>
                <a:gd name="T45" fmla="*/ 422 h 674"/>
                <a:gd name="T46" fmla="*/ 238 w 598"/>
                <a:gd name="T47" fmla="*/ 422 h 674"/>
                <a:gd name="T48" fmla="*/ 106 w 598"/>
                <a:gd name="T49" fmla="*/ 422 h 674"/>
                <a:gd name="T50" fmla="*/ 85 w 598"/>
                <a:gd name="T51" fmla="*/ 401 h 674"/>
                <a:gd name="T52" fmla="*/ 106 w 598"/>
                <a:gd name="T53" fmla="*/ 380 h 674"/>
                <a:gd name="T54" fmla="*/ 238 w 598"/>
                <a:gd name="T55" fmla="*/ 380 h 674"/>
                <a:gd name="T56" fmla="*/ 259 w 598"/>
                <a:gd name="T57" fmla="*/ 401 h 674"/>
                <a:gd name="T58" fmla="*/ 238 w 598"/>
                <a:gd name="T59" fmla="*/ 422 h 674"/>
                <a:gd name="T60" fmla="*/ 280 w 598"/>
                <a:gd name="T61" fmla="*/ 338 h 674"/>
                <a:gd name="T62" fmla="*/ 280 w 598"/>
                <a:gd name="T63" fmla="*/ 338 h 674"/>
                <a:gd name="T64" fmla="*/ 106 w 598"/>
                <a:gd name="T65" fmla="*/ 338 h 674"/>
                <a:gd name="T66" fmla="*/ 85 w 598"/>
                <a:gd name="T67" fmla="*/ 317 h 674"/>
                <a:gd name="T68" fmla="*/ 106 w 598"/>
                <a:gd name="T69" fmla="*/ 296 h 674"/>
                <a:gd name="T70" fmla="*/ 280 w 598"/>
                <a:gd name="T71" fmla="*/ 296 h 674"/>
                <a:gd name="T72" fmla="*/ 302 w 598"/>
                <a:gd name="T73" fmla="*/ 317 h 674"/>
                <a:gd name="T74" fmla="*/ 280 w 598"/>
                <a:gd name="T75" fmla="*/ 338 h 674"/>
                <a:gd name="T76" fmla="*/ 496 w 598"/>
                <a:gd name="T77" fmla="*/ 369 h 674"/>
                <a:gd name="T78" fmla="*/ 463 w 598"/>
                <a:gd name="T79" fmla="*/ 365 h 674"/>
                <a:gd name="T80" fmla="*/ 328 w 598"/>
                <a:gd name="T81" fmla="*/ 500 h 674"/>
                <a:gd name="T82" fmla="*/ 434 w 598"/>
                <a:gd name="T83" fmla="*/ 632 h 674"/>
                <a:gd name="T84" fmla="*/ 463 w 598"/>
                <a:gd name="T85" fmla="*/ 635 h 674"/>
                <a:gd name="T86" fmla="*/ 598 w 598"/>
                <a:gd name="T87" fmla="*/ 500 h 674"/>
                <a:gd name="T88" fmla="*/ 496 w 598"/>
                <a:gd name="T89" fmla="*/ 369 h 674"/>
                <a:gd name="T90" fmla="*/ 539 w 598"/>
                <a:gd name="T91" fmla="*/ 481 h 674"/>
                <a:gd name="T92" fmla="*/ 539 w 598"/>
                <a:gd name="T93" fmla="*/ 481 h 674"/>
                <a:gd name="T94" fmla="*/ 496 w 598"/>
                <a:gd name="T95" fmla="*/ 523 h 674"/>
                <a:gd name="T96" fmla="*/ 463 w 598"/>
                <a:gd name="T97" fmla="*/ 557 h 674"/>
                <a:gd name="T98" fmla="*/ 425 w 598"/>
                <a:gd name="T99" fmla="*/ 557 h 674"/>
                <a:gd name="T100" fmla="*/ 386 w 598"/>
                <a:gd name="T101" fmla="*/ 519 h 674"/>
                <a:gd name="T102" fmla="*/ 386 w 598"/>
                <a:gd name="T103" fmla="*/ 481 h 674"/>
                <a:gd name="T104" fmla="*/ 425 w 598"/>
                <a:gd name="T105" fmla="*/ 481 h 674"/>
                <a:gd name="T106" fmla="*/ 444 w 598"/>
                <a:gd name="T107" fmla="*/ 500 h 674"/>
                <a:gd name="T108" fmla="*/ 496 w 598"/>
                <a:gd name="T109" fmla="*/ 447 h 674"/>
                <a:gd name="T110" fmla="*/ 501 w 598"/>
                <a:gd name="T111" fmla="*/ 443 h 674"/>
                <a:gd name="T112" fmla="*/ 539 w 598"/>
                <a:gd name="T113" fmla="*/ 443 h 674"/>
                <a:gd name="T114" fmla="*/ 539 w 598"/>
                <a:gd name="T115" fmla="*/ 481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8" h="674">
                  <a:moveTo>
                    <a:pt x="381" y="84"/>
                  </a:moveTo>
                  <a:cubicBezTo>
                    <a:pt x="381" y="131"/>
                    <a:pt x="343" y="169"/>
                    <a:pt x="296" y="169"/>
                  </a:cubicBezTo>
                  <a:lnTo>
                    <a:pt x="212" y="169"/>
                  </a:lnTo>
                  <a:cubicBezTo>
                    <a:pt x="165" y="169"/>
                    <a:pt x="127" y="131"/>
                    <a:pt x="127" y="84"/>
                  </a:cubicBezTo>
                  <a:cubicBezTo>
                    <a:pt x="127" y="37"/>
                    <a:pt x="165" y="0"/>
                    <a:pt x="212" y="0"/>
                  </a:cubicBezTo>
                  <a:lnTo>
                    <a:pt x="296" y="0"/>
                  </a:lnTo>
                  <a:cubicBezTo>
                    <a:pt x="343" y="0"/>
                    <a:pt x="381" y="37"/>
                    <a:pt x="381" y="84"/>
                  </a:cubicBezTo>
                  <a:close/>
                  <a:moveTo>
                    <a:pt x="421" y="84"/>
                  </a:moveTo>
                  <a:cubicBezTo>
                    <a:pt x="422" y="90"/>
                    <a:pt x="423" y="97"/>
                    <a:pt x="423" y="103"/>
                  </a:cubicBezTo>
                  <a:cubicBezTo>
                    <a:pt x="423" y="162"/>
                    <a:pt x="376" y="209"/>
                    <a:pt x="317" y="209"/>
                  </a:cubicBezTo>
                  <a:lnTo>
                    <a:pt x="191" y="209"/>
                  </a:lnTo>
                  <a:cubicBezTo>
                    <a:pt x="132" y="209"/>
                    <a:pt x="85" y="162"/>
                    <a:pt x="85" y="103"/>
                  </a:cubicBezTo>
                  <a:cubicBezTo>
                    <a:pt x="85" y="97"/>
                    <a:pt x="85" y="90"/>
                    <a:pt x="87" y="84"/>
                  </a:cubicBezTo>
                  <a:cubicBezTo>
                    <a:pt x="37" y="93"/>
                    <a:pt x="0" y="136"/>
                    <a:pt x="0" y="188"/>
                  </a:cubicBezTo>
                  <a:lnTo>
                    <a:pt x="0" y="569"/>
                  </a:lnTo>
                  <a:cubicBezTo>
                    <a:pt x="0" y="627"/>
                    <a:pt x="47" y="674"/>
                    <a:pt x="106" y="674"/>
                  </a:cubicBezTo>
                  <a:lnTo>
                    <a:pt x="387" y="674"/>
                  </a:lnTo>
                  <a:cubicBezTo>
                    <a:pt x="320" y="646"/>
                    <a:pt x="272" y="579"/>
                    <a:pt x="272" y="500"/>
                  </a:cubicBezTo>
                  <a:cubicBezTo>
                    <a:pt x="272" y="396"/>
                    <a:pt x="357" y="311"/>
                    <a:pt x="461" y="311"/>
                  </a:cubicBezTo>
                  <a:cubicBezTo>
                    <a:pt x="477" y="311"/>
                    <a:pt x="493" y="313"/>
                    <a:pt x="508" y="317"/>
                  </a:cubicBezTo>
                  <a:lnTo>
                    <a:pt x="508" y="188"/>
                  </a:lnTo>
                  <a:cubicBezTo>
                    <a:pt x="508" y="136"/>
                    <a:pt x="470" y="93"/>
                    <a:pt x="421" y="84"/>
                  </a:cubicBezTo>
                  <a:close/>
                  <a:moveTo>
                    <a:pt x="238" y="422"/>
                  </a:moveTo>
                  <a:lnTo>
                    <a:pt x="238" y="422"/>
                  </a:lnTo>
                  <a:lnTo>
                    <a:pt x="106" y="422"/>
                  </a:lnTo>
                  <a:cubicBezTo>
                    <a:pt x="94" y="422"/>
                    <a:pt x="85" y="413"/>
                    <a:pt x="85" y="401"/>
                  </a:cubicBezTo>
                  <a:cubicBezTo>
                    <a:pt x="85" y="390"/>
                    <a:pt x="94" y="380"/>
                    <a:pt x="106" y="380"/>
                  </a:cubicBezTo>
                  <a:lnTo>
                    <a:pt x="238" y="380"/>
                  </a:lnTo>
                  <a:cubicBezTo>
                    <a:pt x="250" y="380"/>
                    <a:pt x="259" y="390"/>
                    <a:pt x="259" y="401"/>
                  </a:cubicBezTo>
                  <a:cubicBezTo>
                    <a:pt x="259" y="413"/>
                    <a:pt x="250" y="422"/>
                    <a:pt x="238" y="422"/>
                  </a:cubicBezTo>
                  <a:close/>
                  <a:moveTo>
                    <a:pt x="280" y="338"/>
                  </a:moveTo>
                  <a:lnTo>
                    <a:pt x="280" y="338"/>
                  </a:lnTo>
                  <a:lnTo>
                    <a:pt x="106" y="338"/>
                  </a:lnTo>
                  <a:cubicBezTo>
                    <a:pt x="94" y="338"/>
                    <a:pt x="85" y="328"/>
                    <a:pt x="85" y="317"/>
                  </a:cubicBezTo>
                  <a:cubicBezTo>
                    <a:pt x="85" y="305"/>
                    <a:pt x="94" y="296"/>
                    <a:pt x="106" y="296"/>
                  </a:cubicBezTo>
                  <a:lnTo>
                    <a:pt x="280" y="296"/>
                  </a:lnTo>
                  <a:cubicBezTo>
                    <a:pt x="292" y="296"/>
                    <a:pt x="302" y="305"/>
                    <a:pt x="302" y="317"/>
                  </a:cubicBezTo>
                  <a:cubicBezTo>
                    <a:pt x="302" y="328"/>
                    <a:pt x="292" y="338"/>
                    <a:pt x="280" y="338"/>
                  </a:cubicBezTo>
                  <a:close/>
                  <a:moveTo>
                    <a:pt x="496" y="369"/>
                  </a:moveTo>
                  <a:cubicBezTo>
                    <a:pt x="486" y="367"/>
                    <a:pt x="474" y="365"/>
                    <a:pt x="463" y="365"/>
                  </a:cubicBezTo>
                  <a:cubicBezTo>
                    <a:pt x="388" y="365"/>
                    <a:pt x="328" y="425"/>
                    <a:pt x="328" y="500"/>
                  </a:cubicBezTo>
                  <a:cubicBezTo>
                    <a:pt x="328" y="565"/>
                    <a:pt x="374" y="619"/>
                    <a:pt x="434" y="632"/>
                  </a:cubicBezTo>
                  <a:cubicBezTo>
                    <a:pt x="443" y="634"/>
                    <a:pt x="453" y="635"/>
                    <a:pt x="463" y="635"/>
                  </a:cubicBezTo>
                  <a:cubicBezTo>
                    <a:pt x="537" y="635"/>
                    <a:pt x="598" y="574"/>
                    <a:pt x="598" y="500"/>
                  </a:cubicBezTo>
                  <a:cubicBezTo>
                    <a:pt x="598" y="437"/>
                    <a:pt x="555" y="384"/>
                    <a:pt x="496" y="369"/>
                  </a:cubicBezTo>
                  <a:close/>
                  <a:moveTo>
                    <a:pt x="539" y="481"/>
                  </a:moveTo>
                  <a:lnTo>
                    <a:pt x="539" y="481"/>
                  </a:lnTo>
                  <a:lnTo>
                    <a:pt x="496" y="523"/>
                  </a:lnTo>
                  <a:lnTo>
                    <a:pt x="463" y="557"/>
                  </a:lnTo>
                  <a:cubicBezTo>
                    <a:pt x="452" y="568"/>
                    <a:pt x="435" y="568"/>
                    <a:pt x="425" y="557"/>
                  </a:cubicBezTo>
                  <a:lnTo>
                    <a:pt x="386" y="519"/>
                  </a:lnTo>
                  <a:cubicBezTo>
                    <a:pt x="376" y="508"/>
                    <a:pt x="376" y="491"/>
                    <a:pt x="386" y="481"/>
                  </a:cubicBezTo>
                  <a:cubicBezTo>
                    <a:pt x="397" y="470"/>
                    <a:pt x="414" y="470"/>
                    <a:pt x="425" y="481"/>
                  </a:cubicBezTo>
                  <a:lnTo>
                    <a:pt x="444" y="500"/>
                  </a:lnTo>
                  <a:lnTo>
                    <a:pt x="496" y="447"/>
                  </a:lnTo>
                  <a:lnTo>
                    <a:pt x="501" y="443"/>
                  </a:lnTo>
                  <a:cubicBezTo>
                    <a:pt x="511" y="432"/>
                    <a:pt x="528" y="432"/>
                    <a:pt x="539" y="443"/>
                  </a:cubicBezTo>
                  <a:cubicBezTo>
                    <a:pt x="549" y="453"/>
                    <a:pt x="549" y="470"/>
                    <a:pt x="539" y="481"/>
                  </a:cubicBezTo>
                  <a:close/>
                </a:path>
              </a:pathLst>
            </a:custGeom>
            <a:solidFill>
              <a:srgbClr val="FFFFFF"/>
            </a:solidFill>
            <a:ln>
              <a:noFill/>
            </a:ln>
          </p:spPr>
          <p:txBody>
            <a:bodyPr vert="horz" wrap="square" lIns="67204" tIns="33602" rIns="67204" bIns="33602" numCol="1" anchor="t" anchorCtr="0" compatLnSpc="1"/>
            <a:lstStyle/>
            <a:p>
              <a:endParaRPr lang="zh-CN" altLang="en-US" sz="975"/>
            </a:p>
          </p:txBody>
        </p:sp>
      </p:grpSp>
      <p:grpSp>
        <p:nvGrpSpPr>
          <p:cNvPr id="76" name="组合 75"/>
          <p:cNvGrpSpPr/>
          <p:nvPr/>
        </p:nvGrpSpPr>
        <p:grpSpPr>
          <a:xfrm>
            <a:off x="4015740" y="1771924"/>
            <a:ext cx="682581" cy="682581"/>
            <a:chOff x="6782426" y="2639785"/>
            <a:chExt cx="928740" cy="928740"/>
          </a:xfrm>
        </p:grpSpPr>
        <p:grpSp>
          <p:nvGrpSpPr>
            <p:cNvPr id="77" name="组合 76"/>
            <p:cNvGrpSpPr/>
            <p:nvPr/>
          </p:nvGrpSpPr>
          <p:grpSpPr>
            <a:xfrm>
              <a:off x="6782426" y="2639785"/>
              <a:ext cx="928740" cy="928740"/>
              <a:chOff x="6585478" y="1661232"/>
              <a:chExt cx="928740" cy="928740"/>
            </a:xfrm>
          </p:grpSpPr>
          <p:sp>
            <p:nvSpPr>
              <p:cNvPr id="79" name="椭圆 78"/>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2"/>
              </a:p>
            </p:txBody>
          </p:sp>
          <p:sp>
            <p:nvSpPr>
              <p:cNvPr id="80" name="圆角矩形 84"/>
              <p:cNvSpPr/>
              <p:nvPr/>
            </p:nvSpPr>
            <p:spPr>
              <a:xfrm>
                <a:off x="6706336" y="1782090"/>
                <a:ext cx="687025" cy="687025"/>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2"/>
              </a:p>
            </p:txBody>
          </p:sp>
        </p:grpSp>
        <p:sp>
          <p:nvSpPr>
            <p:cNvPr id="78" name="Freeform 22"/>
            <p:cNvSpPr>
              <a:spLocks noEditPoints="1"/>
            </p:cNvSpPr>
            <p:nvPr/>
          </p:nvSpPr>
          <p:spPr bwMode="auto">
            <a:xfrm>
              <a:off x="7123528" y="2930190"/>
              <a:ext cx="258414" cy="303467"/>
            </a:xfrm>
            <a:custGeom>
              <a:avLst/>
              <a:gdLst>
                <a:gd name="T0" fmla="*/ 90 w 641"/>
                <a:gd name="T1" fmla="*/ 424 h 748"/>
                <a:gd name="T2" fmla="*/ 158 w 641"/>
                <a:gd name="T3" fmla="*/ 424 h 748"/>
                <a:gd name="T4" fmla="*/ 205 w 641"/>
                <a:gd name="T5" fmla="*/ 408 h 748"/>
                <a:gd name="T6" fmla="*/ 291 w 641"/>
                <a:gd name="T7" fmla="*/ 588 h 748"/>
                <a:gd name="T8" fmla="*/ 312 w 641"/>
                <a:gd name="T9" fmla="*/ 475 h 748"/>
                <a:gd name="T10" fmla="*/ 297 w 641"/>
                <a:gd name="T11" fmla="*/ 468 h 748"/>
                <a:gd name="T12" fmla="*/ 298 w 641"/>
                <a:gd name="T13" fmla="*/ 452 h 748"/>
                <a:gd name="T14" fmla="*/ 360 w 641"/>
                <a:gd name="T15" fmla="*/ 452 h 748"/>
                <a:gd name="T16" fmla="*/ 360 w 641"/>
                <a:gd name="T17" fmla="*/ 468 h 748"/>
                <a:gd name="T18" fmla="*/ 346 w 641"/>
                <a:gd name="T19" fmla="*/ 475 h 748"/>
                <a:gd name="T20" fmla="*/ 365 w 641"/>
                <a:gd name="T21" fmla="*/ 583 h 748"/>
                <a:gd name="T22" fmla="*/ 439 w 641"/>
                <a:gd name="T23" fmla="*/ 415 h 748"/>
                <a:gd name="T24" fmla="*/ 482 w 641"/>
                <a:gd name="T25" fmla="*/ 420 h 748"/>
                <a:gd name="T26" fmla="*/ 545 w 641"/>
                <a:gd name="T27" fmla="*/ 420 h 748"/>
                <a:gd name="T28" fmla="*/ 632 w 641"/>
                <a:gd name="T29" fmla="*/ 691 h 748"/>
                <a:gd name="T30" fmla="*/ 544 w 641"/>
                <a:gd name="T31" fmla="*/ 722 h 748"/>
                <a:gd name="T32" fmla="*/ 532 w 641"/>
                <a:gd name="T33" fmla="*/ 681 h 748"/>
                <a:gd name="T34" fmla="*/ 504 w 641"/>
                <a:gd name="T35" fmla="*/ 729 h 748"/>
                <a:gd name="T36" fmla="*/ 123 w 641"/>
                <a:gd name="T37" fmla="*/ 731 h 748"/>
                <a:gd name="T38" fmla="*/ 94 w 641"/>
                <a:gd name="T39" fmla="*/ 681 h 748"/>
                <a:gd name="T40" fmla="*/ 81 w 641"/>
                <a:gd name="T41" fmla="*/ 724 h 748"/>
                <a:gd name="T42" fmla="*/ 0 w 641"/>
                <a:gd name="T43" fmla="*/ 691 h 748"/>
                <a:gd name="T44" fmla="*/ 90 w 641"/>
                <a:gd name="T45" fmla="*/ 424 h 748"/>
                <a:gd name="T46" fmla="*/ 185 w 641"/>
                <a:gd name="T47" fmla="*/ 289 h 748"/>
                <a:gd name="T48" fmla="*/ 185 w 641"/>
                <a:gd name="T49" fmla="*/ 289 h 748"/>
                <a:gd name="T50" fmla="*/ 163 w 641"/>
                <a:gd name="T51" fmla="*/ 264 h 748"/>
                <a:gd name="T52" fmla="*/ 155 w 641"/>
                <a:gd name="T53" fmla="*/ 214 h 748"/>
                <a:gd name="T54" fmla="*/ 155 w 641"/>
                <a:gd name="T55" fmla="*/ 207 h 748"/>
                <a:gd name="T56" fmla="*/ 160 w 641"/>
                <a:gd name="T57" fmla="*/ 204 h 748"/>
                <a:gd name="T58" fmla="*/ 164 w 641"/>
                <a:gd name="T59" fmla="*/ 202 h 748"/>
                <a:gd name="T60" fmla="*/ 199 w 641"/>
                <a:gd name="T61" fmla="*/ 47 h 748"/>
                <a:gd name="T62" fmla="*/ 423 w 641"/>
                <a:gd name="T63" fmla="*/ 43 h 748"/>
                <a:gd name="T64" fmla="*/ 466 w 641"/>
                <a:gd name="T65" fmla="*/ 200 h 748"/>
                <a:gd name="T66" fmla="*/ 472 w 641"/>
                <a:gd name="T67" fmla="*/ 204 h 748"/>
                <a:gd name="T68" fmla="*/ 478 w 641"/>
                <a:gd name="T69" fmla="*/ 207 h 748"/>
                <a:gd name="T70" fmla="*/ 478 w 641"/>
                <a:gd name="T71" fmla="*/ 214 h 748"/>
                <a:gd name="T72" fmla="*/ 471 w 641"/>
                <a:gd name="T73" fmla="*/ 263 h 748"/>
                <a:gd name="T74" fmla="*/ 449 w 641"/>
                <a:gd name="T75" fmla="*/ 288 h 748"/>
                <a:gd name="T76" fmla="*/ 328 w 641"/>
                <a:gd name="T77" fmla="*/ 397 h 748"/>
                <a:gd name="T78" fmla="*/ 299 w 641"/>
                <a:gd name="T79" fmla="*/ 395 h 748"/>
                <a:gd name="T80" fmla="*/ 185 w 641"/>
                <a:gd name="T81" fmla="*/ 289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1" h="748">
                  <a:moveTo>
                    <a:pt x="90" y="424"/>
                  </a:moveTo>
                  <a:cubicBezTo>
                    <a:pt x="114" y="424"/>
                    <a:pt x="137" y="424"/>
                    <a:pt x="158" y="424"/>
                  </a:cubicBezTo>
                  <a:cubicBezTo>
                    <a:pt x="178" y="425"/>
                    <a:pt x="194" y="421"/>
                    <a:pt x="205" y="408"/>
                  </a:cubicBezTo>
                  <a:lnTo>
                    <a:pt x="291" y="588"/>
                  </a:lnTo>
                  <a:lnTo>
                    <a:pt x="312" y="475"/>
                  </a:lnTo>
                  <a:lnTo>
                    <a:pt x="297" y="468"/>
                  </a:lnTo>
                  <a:lnTo>
                    <a:pt x="298" y="452"/>
                  </a:lnTo>
                  <a:lnTo>
                    <a:pt x="360" y="452"/>
                  </a:lnTo>
                  <a:lnTo>
                    <a:pt x="360" y="468"/>
                  </a:lnTo>
                  <a:lnTo>
                    <a:pt x="346" y="475"/>
                  </a:lnTo>
                  <a:lnTo>
                    <a:pt x="365" y="583"/>
                  </a:lnTo>
                  <a:lnTo>
                    <a:pt x="439" y="415"/>
                  </a:lnTo>
                  <a:cubicBezTo>
                    <a:pt x="450" y="420"/>
                    <a:pt x="464" y="422"/>
                    <a:pt x="482" y="420"/>
                  </a:cubicBezTo>
                  <a:cubicBezTo>
                    <a:pt x="502" y="420"/>
                    <a:pt x="523" y="420"/>
                    <a:pt x="545" y="420"/>
                  </a:cubicBezTo>
                  <a:cubicBezTo>
                    <a:pt x="604" y="475"/>
                    <a:pt x="641" y="606"/>
                    <a:pt x="632" y="691"/>
                  </a:cubicBezTo>
                  <a:cubicBezTo>
                    <a:pt x="614" y="704"/>
                    <a:pt x="583" y="714"/>
                    <a:pt x="544" y="722"/>
                  </a:cubicBezTo>
                  <a:lnTo>
                    <a:pt x="532" y="681"/>
                  </a:lnTo>
                  <a:lnTo>
                    <a:pt x="504" y="729"/>
                  </a:lnTo>
                  <a:cubicBezTo>
                    <a:pt x="390" y="746"/>
                    <a:pt x="233" y="748"/>
                    <a:pt x="123" y="731"/>
                  </a:cubicBezTo>
                  <a:lnTo>
                    <a:pt x="94" y="681"/>
                  </a:lnTo>
                  <a:lnTo>
                    <a:pt x="81" y="724"/>
                  </a:lnTo>
                  <a:cubicBezTo>
                    <a:pt x="43" y="716"/>
                    <a:pt x="14" y="705"/>
                    <a:pt x="0" y="691"/>
                  </a:cubicBezTo>
                  <a:cubicBezTo>
                    <a:pt x="1" y="616"/>
                    <a:pt x="15" y="489"/>
                    <a:pt x="90" y="424"/>
                  </a:cubicBezTo>
                  <a:close/>
                  <a:moveTo>
                    <a:pt x="185" y="289"/>
                  </a:moveTo>
                  <a:lnTo>
                    <a:pt x="185" y="289"/>
                  </a:lnTo>
                  <a:cubicBezTo>
                    <a:pt x="175" y="284"/>
                    <a:pt x="168" y="275"/>
                    <a:pt x="163" y="264"/>
                  </a:cubicBezTo>
                  <a:cubicBezTo>
                    <a:pt x="157" y="251"/>
                    <a:pt x="155" y="234"/>
                    <a:pt x="155" y="214"/>
                  </a:cubicBezTo>
                  <a:lnTo>
                    <a:pt x="155" y="207"/>
                  </a:lnTo>
                  <a:lnTo>
                    <a:pt x="160" y="204"/>
                  </a:lnTo>
                  <a:cubicBezTo>
                    <a:pt x="162" y="203"/>
                    <a:pt x="163" y="202"/>
                    <a:pt x="164" y="202"/>
                  </a:cubicBezTo>
                  <a:cubicBezTo>
                    <a:pt x="152" y="117"/>
                    <a:pt x="162" y="78"/>
                    <a:pt x="199" y="47"/>
                  </a:cubicBezTo>
                  <a:cubicBezTo>
                    <a:pt x="256" y="0"/>
                    <a:pt x="365" y="0"/>
                    <a:pt x="423" y="43"/>
                  </a:cubicBezTo>
                  <a:cubicBezTo>
                    <a:pt x="463" y="72"/>
                    <a:pt x="477" y="123"/>
                    <a:pt x="466" y="200"/>
                  </a:cubicBezTo>
                  <a:cubicBezTo>
                    <a:pt x="468" y="201"/>
                    <a:pt x="470" y="202"/>
                    <a:pt x="472" y="204"/>
                  </a:cubicBezTo>
                  <a:lnTo>
                    <a:pt x="478" y="207"/>
                  </a:lnTo>
                  <a:lnTo>
                    <a:pt x="478" y="214"/>
                  </a:lnTo>
                  <a:cubicBezTo>
                    <a:pt x="478" y="233"/>
                    <a:pt x="476" y="250"/>
                    <a:pt x="471" y="263"/>
                  </a:cubicBezTo>
                  <a:cubicBezTo>
                    <a:pt x="466" y="275"/>
                    <a:pt x="459" y="283"/>
                    <a:pt x="449" y="288"/>
                  </a:cubicBezTo>
                  <a:cubicBezTo>
                    <a:pt x="434" y="338"/>
                    <a:pt x="381" y="392"/>
                    <a:pt x="328" y="397"/>
                  </a:cubicBezTo>
                  <a:cubicBezTo>
                    <a:pt x="319" y="398"/>
                    <a:pt x="308" y="398"/>
                    <a:pt x="299" y="395"/>
                  </a:cubicBezTo>
                  <a:cubicBezTo>
                    <a:pt x="241" y="374"/>
                    <a:pt x="203" y="350"/>
                    <a:pt x="185" y="289"/>
                  </a:cubicBezTo>
                  <a:close/>
                </a:path>
              </a:pathLst>
            </a:custGeom>
            <a:solidFill>
              <a:srgbClr val="FFFFFF"/>
            </a:solidFill>
            <a:ln>
              <a:noFill/>
            </a:ln>
          </p:spPr>
          <p:txBody>
            <a:bodyPr vert="horz" wrap="square" lIns="67204" tIns="33602" rIns="67204" bIns="33602" numCol="1" anchor="t" anchorCtr="0" compatLnSpc="1"/>
            <a:lstStyle/>
            <a:p>
              <a:endParaRPr lang="zh-CN" altLang="en-US" sz="975"/>
            </a:p>
          </p:txBody>
        </p:sp>
      </p:grpSp>
      <p:grpSp>
        <p:nvGrpSpPr>
          <p:cNvPr id="82" name="组合 81"/>
          <p:cNvGrpSpPr/>
          <p:nvPr/>
        </p:nvGrpSpPr>
        <p:grpSpPr>
          <a:xfrm>
            <a:off x="4015740" y="2772299"/>
            <a:ext cx="682581" cy="682581"/>
            <a:chOff x="6782426" y="4000925"/>
            <a:chExt cx="928740" cy="928740"/>
          </a:xfrm>
        </p:grpSpPr>
        <p:grpSp>
          <p:nvGrpSpPr>
            <p:cNvPr id="83" name="组合 82"/>
            <p:cNvGrpSpPr/>
            <p:nvPr/>
          </p:nvGrpSpPr>
          <p:grpSpPr>
            <a:xfrm>
              <a:off x="6782426" y="4000925"/>
              <a:ext cx="928740" cy="928740"/>
              <a:chOff x="6585478" y="1661232"/>
              <a:chExt cx="928740" cy="928740"/>
            </a:xfrm>
          </p:grpSpPr>
          <p:sp>
            <p:nvSpPr>
              <p:cNvPr id="85" name="椭圆 84"/>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2"/>
              </a:p>
            </p:txBody>
          </p:sp>
          <p:sp>
            <p:nvSpPr>
              <p:cNvPr id="86" name="圆角矩形 90"/>
              <p:cNvSpPr/>
              <p:nvPr/>
            </p:nvSpPr>
            <p:spPr>
              <a:xfrm>
                <a:off x="6706336" y="1782090"/>
                <a:ext cx="687025" cy="687025"/>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2"/>
              </a:p>
            </p:txBody>
          </p:sp>
        </p:grpSp>
        <p:sp>
          <p:nvSpPr>
            <p:cNvPr id="84" name="Freeform 31"/>
            <p:cNvSpPr>
              <a:spLocks noEditPoints="1"/>
            </p:cNvSpPr>
            <p:nvPr/>
          </p:nvSpPr>
          <p:spPr bwMode="auto">
            <a:xfrm>
              <a:off x="7118936" y="4312540"/>
              <a:ext cx="260967" cy="328186"/>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FFFFF"/>
            </a:solidFill>
            <a:ln>
              <a:noFill/>
            </a:ln>
          </p:spPr>
          <p:txBody>
            <a:bodyPr vert="horz" wrap="square" lIns="67204" tIns="33602" rIns="67204" bIns="33602" numCol="1" anchor="t" anchorCtr="0" compatLnSpc="1"/>
            <a:lstStyle/>
            <a:p>
              <a:endParaRPr lang="zh-CN" altLang="en-US" sz="975">
                <a:solidFill>
                  <a:schemeClr val="accent2"/>
                </a:solidFill>
              </a:endParaRPr>
            </a:p>
          </p:txBody>
        </p:sp>
      </p:grpSp>
      <p:grpSp>
        <p:nvGrpSpPr>
          <p:cNvPr id="88" name="组合 87"/>
          <p:cNvGrpSpPr/>
          <p:nvPr/>
        </p:nvGrpSpPr>
        <p:grpSpPr>
          <a:xfrm>
            <a:off x="3995936" y="3795886"/>
            <a:ext cx="682581" cy="682581"/>
            <a:chOff x="6782426" y="5362065"/>
            <a:chExt cx="928740" cy="928740"/>
          </a:xfrm>
        </p:grpSpPr>
        <p:grpSp>
          <p:nvGrpSpPr>
            <p:cNvPr id="89" name="组合 88"/>
            <p:cNvGrpSpPr/>
            <p:nvPr/>
          </p:nvGrpSpPr>
          <p:grpSpPr>
            <a:xfrm>
              <a:off x="6782426" y="5362065"/>
              <a:ext cx="928740" cy="928740"/>
              <a:chOff x="6585478" y="1661232"/>
              <a:chExt cx="928740" cy="928740"/>
            </a:xfrm>
          </p:grpSpPr>
          <p:sp>
            <p:nvSpPr>
              <p:cNvPr id="91" name="椭圆 90"/>
              <p:cNvSpPr/>
              <p:nvPr/>
            </p:nvSpPr>
            <p:spPr>
              <a:xfrm>
                <a:off x="6585478" y="1661232"/>
                <a:ext cx="928740" cy="928740"/>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2"/>
              </a:p>
            </p:txBody>
          </p:sp>
          <p:sp>
            <p:nvSpPr>
              <p:cNvPr id="92" name="圆角矩形 96"/>
              <p:cNvSpPr/>
              <p:nvPr/>
            </p:nvSpPr>
            <p:spPr>
              <a:xfrm>
                <a:off x="6706336" y="1782090"/>
                <a:ext cx="687025" cy="687025"/>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2"/>
              </a:p>
            </p:txBody>
          </p:sp>
        </p:grpSp>
        <p:sp>
          <p:nvSpPr>
            <p:cNvPr id="90" name="Freeform 12"/>
            <p:cNvSpPr>
              <a:spLocks noEditPoints="1"/>
            </p:cNvSpPr>
            <p:nvPr/>
          </p:nvSpPr>
          <p:spPr bwMode="auto">
            <a:xfrm>
              <a:off x="7094092" y="5712988"/>
              <a:ext cx="305515" cy="227718"/>
            </a:xfrm>
            <a:custGeom>
              <a:avLst/>
              <a:gdLst>
                <a:gd name="T0" fmla="*/ 201 w 983"/>
                <a:gd name="T1" fmla="*/ 386 h 731"/>
                <a:gd name="T2" fmla="*/ 359 w 983"/>
                <a:gd name="T3" fmla="*/ 110 h 731"/>
                <a:gd name="T4" fmla="*/ 398 w 983"/>
                <a:gd name="T5" fmla="*/ 64 h 731"/>
                <a:gd name="T6" fmla="*/ 759 w 983"/>
                <a:gd name="T7" fmla="*/ 93 h 731"/>
                <a:gd name="T8" fmla="*/ 738 w 983"/>
                <a:gd name="T9" fmla="*/ 49 h 731"/>
                <a:gd name="T10" fmla="*/ 821 w 983"/>
                <a:gd name="T11" fmla="*/ 24 h 731"/>
                <a:gd name="T12" fmla="*/ 877 w 983"/>
                <a:gd name="T13" fmla="*/ 27 h 731"/>
                <a:gd name="T14" fmla="*/ 859 w 983"/>
                <a:gd name="T15" fmla="*/ 109 h 731"/>
                <a:gd name="T16" fmla="*/ 830 w 983"/>
                <a:gd name="T17" fmla="*/ 154 h 731"/>
                <a:gd name="T18" fmla="*/ 623 w 983"/>
                <a:gd name="T19" fmla="*/ 344 h 731"/>
                <a:gd name="T20" fmla="*/ 622 w 983"/>
                <a:gd name="T21" fmla="*/ 345 h 731"/>
                <a:gd name="T22" fmla="*/ 952 w 983"/>
                <a:gd name="T23" fmla="*/ 670 h 731"/>
                <a:gd name="T24" fmla="*/ 952 w 983"/>
                <a:gd name="T25" fmla="*/ 731 h 731"/>
                <a:gd name="T26" fmla="*/ 763 w 983"/>
                <a:gd name="T27" fmla="*/ 731 h 731"/>
                <a:gd name="T28" fmla="*/ 558 w 983"/>
                <a:gd name="T29" fmla="*/ 731 h 731"/>
                <a:gd name="T30" fmla="*/ 353 w 983"/>
                <a:gd name="T31" fmla="*/ 731 h 731"/>
                <a:gd name="T32" fmla="*/ 148 w 983"/>
                <a:gd name="T33" fmla="*/ 731 h 731"/>
                <a:gd name="T34" fmla="*/ 0 w 983"/>
                <a:gd name="T35" fmla="*/ 701 h 731"/>
                <a:gd name="T36" fmla="*/ 31 w 983"/>
                <a:gd name="T37" fmla="*/ 0 h 731"/>
                <a:gd name="T38" fmla="*/ 62 w 983"/>
                <a:gd name="T39" fmla="*/ 670 h 731"/>
                <a:gd name="T40" fmla="*/ 148 w 983"/>
                <a:gd name="T41" fmla="*/ 530 h 731"/>
                <a:gd name="T42" fmla="*/ 236 w 983"/>
                <a:gd name="T43" fmla="*/ 499 h 731"/>
                <a:gd name="T44" fmla="*/ 267 w 983"/>
                <a:gd name="T45" fmla="*/ 670 h 731"/>
                <a:gd name="T46" fmla="*/ 353 w 983"/>
                <a:gd name="T47" fmla="*/ 316 h 731"/>
                <a:gd name="T48" fmla="*/ 441 w 983"/>
                <a:gd name="T49" fmla="*/ 286 h 731"/>
                <a:gd name="T50" fmla="*/ 472 w 983"/>
                <a:gd name="T51" fmla="*/ 670 h 731"/>
                <a:gd name="T52" fmla="*/ 558 w 983"/>
                <a:gd name="T53" fmla="*/ 421 h 731"/>
                <a:gd name="T54" fmla="*/ 646 w 983"/>
                <a:gd name="T55" fmla="*/ 390 h 731"/>
                <a:gd name="T56" fmla="*/ 677 w 983"/>
                <a:gd name="T57" fmla="*/ 670 h 731"/>
                <a:gd name="T58" fmla="*/ 763 w 983"/>
                <a:gd name="T59" fmla="*/ 245 h 731"/>
                <a:gd name="T60" fmla="*/ 851 w 983"/>
                <a:gd name="T61" fmla="*/ 214 h 731"/>
                <a:gd name="T62" fmla="*/ 881 w 983"/>
                <a:gd name="T63" fmla="*/ 67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3" h="731">
                  <a:moveTo>
                    <a:pt x="404" y="154"/>
                  </a:moveTo>
                  <a:lnTo>
                    <a:pt x="201" y="386"/>
                  </a:lnTo>
                  <a:lnTo>
                    <a:pt x="153" y="345"/>
                  </a:lnTo>
                  <a:lnTo>
                    <a:pt x="359" y="110"/>
                  </a:lnTo>
                  <a:lnTo>
                    <a:pt x="359" y="110"/>
                  </a:lnTo>
                  <a:lnTo>
                    <a:pt x="398" y="64"/>
                  </a:lnTo>
                  <a:lnTo>
                    <a:pt x="616" y="255"/>
                  </a:lnTo>
                  <a:lnTo>
                    <a:pt x="759" y="93"/>
                  </a:lnTo>
                  <a:lnTo>
                    <a:pt x="734" y="71"/>
                  </a:lnTo>
                  <a:cubicBezTo>
                    <a:pt x="724" y="63"/>
                    <a:pt x="726" y="53"/>
                    <a:pt x="738" y="49"/>
                  </a:cubicBezTo>
                  <a:lnTo>
                    <a:pt x="777" y="37"/>
                  </a:lnTo>
                  <a:cubicBezTo>
                    <a:pt x="789" y="34"/>
                    <a:pt x="809" y="27"/>
                    <a:pt x="821" y="24"/>
                  </a:cubicBezTo>
                  <a:lnTo>
                    <a:pt x="860" y="12"/>
                  </a:lnTo>
                  <a:cubicBezTo>
                    <a:pt x="872" y="8"/>
                    <a:pt x="880" y="15"/>
                    <a:pt x="877" y="27"/>
                  </a:cubicBezTo>
                  <a:lnTo>
                    <a:pt x="869" y="65"/>
                  </a:lnTo>
                  <a:cubicBezTo>
                    <a:pt x="866" y="77"/>
                    <a:pt x="862" y="97"/>
                    <a:pt x="859" y="109"/>
                  </a:cubicBezTo>
                  <a:lnTo>
                    <a:pt x="851" y="147"/>
                  </a:lnTo>
                  <a:cubicBezTo>
                    <a:pt x="849" y="159"/>
                    <a:pt x="839" y="162"/>
                    <a:pt x="830" y="154"/>
                  </a:cubicBezTo>
                  <a:lnTo>
                    <a:pt x="807" y="134"/>
                  </a:lnTo>
                  <a:lnTo>
                    <a:pt x="623" y="344"/>
                  </a:lnTo>
                  <a:lnTo>
                    <a:pt x="623" y="344"/>
                  </a:lnTo>
                  <a:lnTo>
                    <a:pt x="622" y="345"/>
                  </a:lnTo>
                  <a:lnTo>
                    <a:pt x="404" y="154"/>
                  </a:lnTo>
                  <a:close/>
                  <a:moveTo>
                    <a:pt x="952" y="670"/>
                  </a:moveTo>
                  <a:cubicBezTo>
                    <a:pt x="969" y="670"/>
                    <a:pt x="983" y="684"/>
                    <a:pt x="983" y="701"/>
                  </a:cubicBezTo>
                  <a:cubicBezTo>
                    <a:pt x="983" y="718"/>
                    <a:pt x="969" y="731"/>
                    <a:pt x="952" y="731"/>
                  </a:cubicBezTo>
                  <a:lnTo>
                    <a:pt x="881" y="731"/>
                  </a:lnTo>
                  <a:lnTo>
                    <a:pt x="763" y="731"/>
                  </a:lnTo>
                  <a:lnTo>
                    <a:pt x="677" y="731"/>
                  </a:lnTo>
                  <a:lnTo>
                    <a:pt x="558" y="731"/>
                  </a:lnTo>
                  <a:lnTo>
                    <a:pt x="472" y="731"/>
                  </a:lnTo>
                  <a:lnTo>
                    <a:pt x="353" y="731"/>
                  </a:lnTo>
                  <a:lnTo>
                    <a:pt x="267" y="731"/>
                  </a:lnTo>
                  <a:lnTo>
                    <a:pt x="148" y="731"/>
                  </a:lnTo>
                  <a:lnTo>
                    <a:pt x="32" y="731"/>
                  </a:lnTo>
                  <a:cubicBezTo>
                    <a:pt x="14" y="731"/>
                    <a:pt x="0" y="718"/>
                    <a:pt x="0" y="701"/>
                  </a:cubicBezTo>
                  <a:lnTo>
                    <a:pt x="0" y="31"/>
                  </a:lnTo>
                  <a:cubicBezTo>
                    <a:pt x="0" y="14"/>
                    <a:pt x="14" y="0"/>
                    <a:pt x="31" y="0"/>
                  </a:cubicBezTo>
                  <a:cubicBezTo>
                    <a:pt x="48" y="0"/>
                    <a:pt x="62" y="14"/>
                    <a:pt x="62" y="31"/>
                  </a:cubicBezTo>
                  <a:lnTo>
                    <a:pt x="62" y="670"/>
                  </a:lnTo>
                  <a:lnTo>
                    <a:pt x="148" y="670"/>
                  </a:lnTo>
                  <a:lnTo>
                    <a:pt x="148" y="530"/>
                  </a:lnTo>
                  <a:cubicBezTo>
                    <a:pt x="148" y="513"/>
                    <a:pt x="162" y="499"/>
                    <a:pt x="179" y="499"/>
                  </a:cubicBezTo>
                  <a:lnTo>
                    <a:pt x="236" y="499"/>
                  </a:lnTo>
                  <a:cubicBezTo>
                    <a:pt x="253" y="499"/>
                    <a:pt x="267" y="513"/>
                    <a:pt x="267" y="530"/>
                  </a:cubicBezTo>
                  <a:lnTo>
                    <a:pt x="267" y="670"/>
                  </a:lnTo>
                  <a:lnTo>
                    <a:pt x="353" y="670"/>
                  </a:lnTo>
                  <a:lnTo>
                    <a:pt x="353" y="316"/>
                  </a:lnTo>
                  <a:cubicBezTo>
                    <a:pt x="353" y="299"/>
                    <a:pt x="367" y="286"/>
                    <a:pt x="384" y="286"/>
                  </a:cubicBezTo>
                  <a:lnTo>
                    <a:pt x="441" y="286"/>
                  </a:lnTo>
                  <a:cubicBezTo>
                    <a:pt x="458" y="286"/>
                    <a:pt x="472" y="299"/>
                    <a:pt x="472" y="316"/>
                  </a:cubicBezTo>
                  <a:lnTo>
                    <a:pt x="472" y="670"/>
                  </a:lnTo>
                  <a:lnTo>
                    <a:pt x="558" y="670"/>
                  </a:lnTo>
                  <a:lnTo>
                    <a:pt x="558" y="421"/>
                  </a:lnTo>
                  <a:cubicBezTo>
                    <a:pt x="558" y="404"/>
                    <a:pt x="572" y="390"/>
                    <a:pt x="589" y="390"/>
                  </a:cubicBezTo>
                  <a:lnTo>
                    <a:pt x="646" y="390"/>
                  </a:lnTo>
                  <a:cubicBezTo>
                    <a:pt x="663" y="390"/>
                    <a:pt x="677" y="404"/>
                    <a:pt x="677" y="421"/>
                  </a:cubicBezTo>
                  <a:lnTo>
                    <a:pt x="677" y="670"/>
                  </a:lnTo>
                  <a:lnTo>
                    <a:pt x="763" y="670"/>
                  </a:lnTo>
                  <a:lnTo>
                    <a:pt x="763" y="245"/>
                  </a:lnTo>
                  <a:cubicBezTo>
                    <a:pt x="763" y="228"/>
                    <a:pt x="776" y="214"/>
                    <a:pt x="793" y="214"/>
                  </a:cubicBezTo>
                  <a:lnTo>
                    <a:pt x="851" y="214"/>
                  </a:lnTo>
                  <a:cubicBezTo>
                    <a:pt x="868" y="214"/>
                    <a:pt x="881" y="228"/>
                    <a:pt x="881" y="245"/>
                  </a:cubicBezTo>
                  <a:lnTo>
                    <a:pt x="881" y="670"/>
                  </a:lnTo>
                  <a:lnTo>
                    <a:pt x="952" y="670"/>
                  </a:lnTo>
                  <a:close/>
                </a:path>
              </a:pathLst>
            </a:custGeom>
            <a:solidFill>
              <a:srgbClr val="FFFFFF"/>
            </a:solidFill>
            <a:ln>
              <a:noFill/>
            </a:ln>
          </p:spPr>
          <p:txBody>
            <a:bodyPr vert="horz" wrap="square" lIns="67204" tIns="33602" rIns="67204" bIns="33602" numCol="1" anchor="t" anchorCtr="0" compatLnSpc="1"/>
            <a:lstStyle/>
            <a:p>
              <a:endParaRPr lang="zh-CN" altLang="en-US" sz="975">
                <a:solidFill>
                  <a:schemeClr val="accent2"/>
                </a:solidFill>
              </a:endParaRPr>
            </a:p>
          </p:txBody>
        </p:sp>
      </p:grpSp>
      <p:grpSp>
        <p:nvGrpSpPr>
          <p:cNvPr id="94" name="组合 93"/>
          <p:cNvGrpSpPr/>
          <p:nvPr/>
        </p:nvGrpSpPr>
        <p:grpSpPr>
          <a:xfrm>
            <a:off x="1006622" y="1598089"/>
            <a:ext cx="1964563" cy="1964563"/>
            <a:chOff x="3418268" y="2079703"/>
            <a:chExt cx="2673043" cy="2673043"/>
          </a:xfrm>
        </p:grpSpPr>
        <p:sp>
          <p:nvSpPr>
            <p:cNvPr id="95" name="椭圆 94"/>
            <p:cNvSpPr/>
            <p:nvPr/>
          </p:nvSpPr>
          <p:spPr>
            <a:xfrm>
              <a:off x="3418268" y="2079703"/>
              <a:ext cx="2673043" cy="2673043"/>
            </a:xfrm>
            <a:prstGeom prst="ellipse">
              <a:avLst/>
            </a:prstGeom>
            <a:gradFill flip="none" rotWithShape="1">
              <a:gsLst>
                <a:gs pos="0">
                  <a:schemeClr val="bg1"/>
                </a:gs>
                <a:gs pos="100000">
                  <a:schemeClr val="bg1">
                    <a:lumMod val="85000"/>
                  </a:schemeClr>
                </a:gs>
              </a:gsLst>
              <a:lin ang="5400000" scaled="1"/>
              <a:tileRect/>
            </a:gradFill>
            <a:ln w="19050">
              <a:gradFill>
                <a:gsLst>
                  <a:gs pos="0">
                    <a:schemeClr val="bg1"/>
                  </a:gs>
                  <a:gs pos="100000">
                    <a:schemeClr val="bg1">
                      <a:lumMod val="75000"/>
                    </a:schemeClr>
                  </a:gs>
                </a:gsLst>
                <a:lin ang="5400000" scaled="1"/>
              </a:gradFill>
            </a:ln>
            <a:effectLst>
              <a:outerShdw blurRad="279400" dist="152400" dir="2700000" sx="102000" sy="102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2"/>
            </a:p>
          </p:txBody>
        </p:sp>
        <p:sp>
          <p:nvSpPr>
            <p:cNvPr id="98" name="圆角矩形 68"/>
            <p:cNvSpPr/>
            <p:nvPr/>
          </p:nvSpPr>
          <p:spPr>
            <a:xfrm>
              <a:off x="3681451" y="2319196"/>
              <a:ext cx="2174906" cy="2174906"/>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2"/>
            </a:p>
          </p:txBody>
        </p:sp>
        <p:sp>
          <p:nvSpPr>
            <p:cNvPr id="97" name="文本框 20"/>
            <p:cNvSpPr>
              <a:spLocks noChangeArrowheads="1"/>
            </p:cNvSpPr>
            <p:nvPr/>
          </p:nvSpPr>
          <p:spPr bwMode="auto">
            <a:xfrm>
              <a:off x="3910914" y="2903574"/>
              <a:ext cx="1795476" cy="86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528" b="1" dirty="0">
                  <a:solidFill>
                    <a:srgbClr val="F8F8F8"/>
                  </a:solidFill>
                  <a:latin typeface="幼圆" panose="02010509060101010101" pitchFamily="49" charset="-122"/>
                  <a:ea typeface="幼圆" panose="02010509060101010101" pitchFamily="49" charset="-122"/>
                  <a:sym typeface="微软雅黑" panose="020B0503020204020204" pitchFamily="34" charset="-122"/>
                </a:rPr>
                <a:t>目 录</a:t>
              </a:r>
              <a:endParaRPr lang="en-US" altLang="en-US" sz="3528" b="1" dirty="0">
                <a:solidFill>
                  <a:srgbClr val="F8F8F8"/>
                </a:solidFill>
                <a:latin typeface="幼圆" panose="02010509060101010101" pitchFamily="49" charset="-122"/>
                <a:ea typeface="幼圆" panose="02010509060101010101" pitchFamily="49" charset="-122"/>
                <a:sym typeface="微软雅黑" panose="020B0503020204020204" pitchFamily="34" charset="-122"/>
              </a:endParaRPr>
            </a:p>
          </p:txBody>
        </p:sp>
      </p:grpSp>
    </p:spTree>
    <p:extLst>
      <p:ext uri="{BB962C8B-B14F-4D97-AF65-F5344CB8AC3E}">
        <p14:creationId xmlns:p14="http://schemas.microsoft.com/office/powerpoint/2010/main" val="4139336563"/>
      </p:ext>
    </p:extLst>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p:cTn id="7" dur="1000" fill="hold"/>
                                        <p:tgtEl>
                                          <p:spTgt spid="94"/>
                                        </p:tgtEl>
                                        <p:attrNameLst>
                                          <p:attrName>ppt_w</p:attrName>
                                        </p:attrNameLst>
                                      </p:cBhvr>
                                      <p:tavLst>
                                        <p:tav tm="0">
                                          <p:val>
                                            <p:fltVal val="0"/>
                                          </p:val>
                                        </p:tav>
                                        <p:tav tm="100000">
                                          <p:val>
                                            <p:strVal val="#ppt_w"/>
                                          </p:val>
                                        </p:tav>
                                      </p:tavLst>
                                    </p:anim>
                                    <p:anim calcmode="lin" valueType="num">
                                      <p:cBhvr>
                                        <p:cTn id="8" dur="1000" fill="hold"/>
                                        <p:tgtEl>
                                          <p:spTgt spid="94"/>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3" presetClass="entr" presetSubtype="32"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750" fill="hold"/>
                                        <p:tgtEl>
                                          <p:spTgt spid="39"/>
                                        </p:tgtEl>
                                        <p:attrNameLst>
                                          <p:attrName>ppt_w</p:attrName>
                                        </p:attrNameLst>
                                      </p:cBhvr>
                                      <p:tavLst>
                                        <p:tav tm="0">
                                          <p:val>
                                            <p:strVal val="4*#ppt_w"/>
                                          </p:val>
                                        </p:tav>
                                        <p:tav tm="100000">
                                          <p:val>
                                            <p:strVal val="#ppt_w"/>
                                          </p:val>
                                        </p:tav>
                                      </p:tavLst>
                                    </p:anim>
                                    <p:anim calcmode="lin" valueType="num">
                                      <p:cBhvr>
                                        <p:cTn id="13" dur="750" fill="hold"/>
                                        <p:tgtEl>
                                          <p:spTgt spid="39"/>
                                        </p:tgtEl>
                                        <p:attrNameLst>
                                          <p:attrName>ppt_h</p:attrName>
                                        </p:attrNameLst>
                                      </p:cBhvr>
                                      <p:tavLst>
                                        <p:tav tm="0">
                                          <p:val>
                                            <p:strVal val="4*#ppt_h"/>
                                          </p:val>
                                        </p:tav>
                                        <p:tav tm="100000">
                                          <p:val>
                                            <p:strVal val="#ppt_h"/>
                                          </p:val>
                                        </p:tav>
                                      </p:tavLst>
                                    </p:anim>
                                  </p:childTnLst>
                                </p:cTn>
                              </p:par>
                              <p:par>
                                <p:cTn id="14" presetID="23" presetClass="entr" presetSubtype="32" fill="hold" nodeType="withEffect">
                                  <p:stCondLst>
                                    <p:cond delay="250"/>
                                  </p:stCondLst>
                                  <p:childTnLst>
                                    <p:set>
                                      <p:cBhvr>
                                        <p:cTn id="15" dur="1" fill="hold">
                                          <p:stCondLst>
                                            <p:cond delay="0"/>
                                          </p:stCondLst>
                                        </p:cTn>
                                        <p:tgtEl>
                                          <p:spTgt spid="76"/>
                                        </p:tgtEl>
                                        <p:attrNameLst>
                                          <p:attrName>style.visibility</p:attrName>
                                        </p:attrNameLst>
                                      </p:cBhvr>
                                      <p:to>
                                        <p:strVal val="visible"/>
                                      </p:to>
                                    </p:set>
                                    <p:anim calcmode="lin" valueType="num">
                                      <p:cBhvr>
                                        <p:cTn id="16" dur="750" fill="hold"/>
                                        <p:tgtEl>
                                          <p:spTgt spid="76"/>
                                        </p:tgtEl>
                                        <p:attrNameLst>
                                          <p:attrName>ppt_w</p:attrName>
                                        </p:attrNameLst>
                                      </p:cBhvr>
                                      <p:tavLst>
                                        <p:tav tm="0">
                                          <p:val>
                                            <p:strVal val="4*#ppt_w"/>
                                          </p:val>
                                        </p:tav>
                                        <p:tav tm="100000">
                                          <p:val>
                                            <p:strVal val="#ppt_w"/>
                                          </p:val>
                                        </p:tav>
                                      </p:tavLst>
                                    </p:anim>
                                    <p:anim calcmode="lin" valueType="num">
                                      <p:cBhvr>
                                        <p:cTn id="17" dur="750" fill="hold"/>
                                        <p:tgtEl>
                                          <p:spTgt spid="76"/>
                                        </p:tgtEl>
                                        <p:attrNameLst>
                                          <p:attrName>ppt_h</p:attrName>
                                        </p:attrNameLst>
                                      </p:cBhvr>
                                      <p:tavLst>
                                        <p:tav tm="0">
                                          <p:val>
                                            <p:strVal val="4*#ppt_h"/>
                                          </p:val>
                                        </p:tav>
                                        <p:tav tm="100000">
                                          <p:val>
                                            <p:strVal val="#ppt_h"/>
                                          </p:val>
                                        </p:tav>
                                      </p:tavLst>
                                    </p:anim>
                                  </p:childTnLst>
                                </p:cTn>
                              </p:par>
                              <p:par>
                                <p:cTn id="18" presetID="23" presetClass="entr" presetSubtype="32" fill="hold" nodeType="withEffect">
                                  <p:stCondLst>
                                    <p:cond delay="500"/>
                                  </p:stCondLst>
                                  <p:childTnLst>
                                    <p:set>
                                      <p:cBhvr>
                                        <p:cTn id="19" dur="1" fill="hold">
                                          <p:stCondLst>
                                            <p:cond delay="0"/>
                                          </p:stCondLst>
                                        </p:cTn>
                                        <p:tgtEl>
                                          <p:spTgt spid="82"/>
                                        </p:tgtEl>
                                        <p:attrNameLst>
                                          <p:attrName>style.visibility</p:attrName>
                                        </p:attrNameLst>
                                      </p:cBhvr>
                                      <p:to>
                                        <p:strVal val="visible"/>
                                      </p:to>
                                    </p:set>
                                    <p:anim calcmode="lin" valueType="num">
                                      <p:cBhvr>
                                        <p:cTn id="20" dur="750" fill="hold"/>
                                        <p:tgtEl>
                                          <p:spTgt spid="82"/>
                                        </p:tgtEl>
                                        <p:attrNameLst>
                                          <p:attrName>ppt_w</p:attrName>
                                        </p:attrNameLst>
                                      </p:cBhvr>
                                      <p:tavLst>
                                        <p:tav tm="0">
                                          <p:val>
                                            <p:strVal val="4*#ppt_w"/>
                                          </p:val>
                                        </p:tav>
                                        <p:tav tm="100000">
                                          <p:val>
                                            <p:strVal val="#ppt_w"/>
                                          </p:val>
                                        </p:tav>
                                      </p:tavLst>
                                    </p:anim>
                                    <p:anim calcmode="lin" valueType="num">
                                      <p:cBhvr>
                                        <p:cTn id="21" dur="750" fill="hold"/>
                                        <p:tgtEl>
                                          <p:spTgt spid="82"/>
                                        </p:tgtEl>
                                        <p:attrNameLst>
                                          <p:attrName>ppt_h</p:attrName>
                                        </p:attrNameLst>
                                      </p:cBhvr>
                                      <p:tavLst>
                                        <p:tav tm="0">
                                          <p:val>
                                            <p:strVal val="4*#ppt_h"/>
                                          </p:val>
                                        </p:tav>
                                        <p:tav tm="100000">
                                          <p:val>
                                            <p:strVal val="#ppt_h"/>
                                          </p:val>
                                        </p:tav>
                                      </p:tavLst>
                                    </p:anim>
                                  </p:childTnLst>
                                </p:cTn>
                              </p:par>
                              <p:par>
                                <p:cTn id="22" presetID="23" presetClass="entr" presetSubtype="32" fill="hold" nodeType="withEffect">
                                  <p:stCondLst>
                                    <p:cond delay="750"/>
                                  </p:stCondLst>
                                  <p:childTnLst>
                                    <p:set>
                                      <p:cBhvr>
                                        <p:cTn id="23" dur="1" fill="hold">
                                          <p:stCondLst>
                                            <p:cond delay="0"/>
                                          </p:stCondLst>
                                        </p:cTn>
                                        <p:tgtEl>
                                          <p:spTgt spid="88"/>
                                        </p:tgtEl>
                                        <p:attrNameLst>
                                          <p:attrName>style.visibility</p:attrName>
                                        </p:attrNameLst>
                                      </p:cBhvr>
                                      <p:to>
                                        <p:strVal val="visible"/>
                                      </p:to>
                                    </p:set>
                                    <p:anim calcmode="lin" valueType="num">
                                      <p:cBhvr>
                                        <p:cTn id="24" dur="750" fill="hold"/>
                                        <p:tgtEl>
                                          <p:spTgt spid="88"/>
                                        </p:tgtEl>
                                        <p:attrNameLst>
                                          <p:attrName>ppt_w</p:attrName>
                                        </p:attrNameLst>
                                      </p:cBhvr>
                                      <p:tavLst>
                                        <p:tav tm="0">
                                          <p:val>
                                            <p:strVal val="4*#ppt_w"/>
                                          </p:val>
                                        </p:tav>
                                        <p:tav tm="100000">
                                          <p:val>
                                            <p:strVal val="#ppt_w"/>
                                          </p:val>
                                        </p:tav>
                                      </p:tavLst>
                                    </p:anim>
                                    <p:anim calcmode="lin" valueType="num">
                                      <p:cBhvr>
                                        <p:cTn id="25" dur="750" fill="hold"/>
                                        <p:tgtEl>
                                          <p:spTgt spid="88"/>
                                        </p:tgtEl>
                                        <p:attrNameLst>
                                          <p:attrName>ppt_h</p:attrName>
                                        </p:attrNameLst>
                                      </p:cBhvr>
                                      <p:tavLst>
                                        <p:tav tm="0">
                                          <p:val>
                                            <p:strVal val="4*#ppt_h"/>
                                          </p:val>
                                        </p:tav>
                                        <p:tav tm="100000">
                                          <p:val>
                                            <p:strVal val="#ppt_h"/>
                                          </p:val>
                                        </p:tav>
                                      </p:tavLst>
                                    </p:anim>
                                  </p:childTnLst>
                                </p:cTn>
                              </p:par>
                            </p:childTnLst>
                          </p:cTn>
                        </p:par>
                        <p:par>
                          <p:cTn id="26" fill="hold">
                            <p:stCondLst>
                              <p:cond delay="2500"/>
                            </p:stCondLst>
                            <p:childTnLst>
                              <p:par>
                                <p:cTn id="27" presetID="26" presetClass="emph" presetSubtype="0" fill="hold" nodeType="afterEffect">
                                  <p:stCondLst>
                                    <p:cond delay="0"/>
                                  </p:stCondLst>
                                  <p:childTnLst>
                                    <p:animEffect transition="out" filter="fade">
                                      <p:cBhvr>
                                        <p:cTn id="28" dur="500" tmFilter="0, 0; .2, .5; .8, .5; 1, 0"/>
                                        <p:tgtEl>
                                          <p:spTgt spid="39"/>
                                        </p:tgtEl>
                                      </p:cBhvr>
                                    </p:animEffect>
                                    <p:animScale>
                                      <p:cBhvr>
                                        <p:cTn id="29" dur="250" autoRev="1" fill="hold"/>
                                        <p:tgtEl>
                                          <p:spTgt spid="39"/>
                                        </p:tgtEl>
                                      </p:cBhvr>
                                      <p:by x="105000" y="105000"/>
                                    </p:animScale>
                                  </p:childTnLst>
                                </p:cTn>
                              </p:par>
                              <p:par>
                                <p:cTn id="30" presetID="26" presetClass="emph" presetSubtype="0" fill="hold" nodeType="withEffect">
                                  <p:stCondLst>
                                    <p:cond delay="250"/>
                                  </p:stCondLst>
                                  <p:childTnLst>
                                    <p:animEffect transition="out" filter="fade">
                                      <p:cBhvr>
                                        <p:cTn id="31" dur="500" tmFilter="0, 0; .2, .5; .8, .5; 1, 0"/>
                                        <p:tgtEl>
                                          <p:spTgt spid="76"/>
                                        </p:tgtEl>
                                      </p:cBhvr>
                                    </p:animEffect>
                                    <p:animScale>
                                      <p:cBhvr>
                                        <p:cTn id="32" dur="250" autoRev="1" fill="hold"/>
                                        <p:tgtEl>
                                          <p:spTgt spid="76"/>
                                        </p:tgtEl>
                                      </p:cBhvr>
                                      <p:by x="105000" y="105000"/>
                                    </p:animScale>
                                  </p:childTnLst>
                                </p:cTn>
                              </p:par>
                              <p:par>
                                <p:cTn id="33" presetID="26" presetClass="emph" presetSubtype="0" fill="hold" nodeType="withEffect">
                                  <p:stCondLst>
                                    <p:cond delay="500"/>
                                  </p:stCondLst>
                                  <p:childTnLst>
                                    <p:animEffect transition="out" filter="fade">
                                      <p:cBhvr>
                                        <p:cTn id="34" dur="500" tmFilter="0, 0; .2, .5; .8, .5; 1, 0"/>
                                        <p:tgtEl>
                                          <p:spTgt spid="82"/>
                                        </p:tgtEl>
                                      </p:cBhvr>
                                    </p:animEffect>
                                    <p:animScale>
                                      <p:cBhvr>
                                        <p:cTn id="35" dur="250" autoRev="1" fill="hold"/>
                                        <p:tgtEl>
                                          <p:spTgt spid="82"/>
                                        </p:tgtEl>
                                      </p:cBhvr>
                                      <p:by x="105000" y="105000"/>
                                    </p:animScale>
                                  </p:childTnLst>
                                </p:cTn>
                              </p:par>
                              <p:par>
                                <p:cTn id="36" presetID="26" presetClass="emph" presetSubtype="0" fill="hold" nodeType="withEffect">
                                  <p:stCondLst>
                                    <p:cond delay="750"/>
                                  </p:stCondLst>
                                  <p:childTnLst>
                                    <p:animEffect transition="out" filter="fade">
                                      <p:cBhvr>
                                        <p:cTn id="37" dur="500" tmFilter="0, 0; .2, .5; .8, .5; 1, 0"/>
                                        <p:tgtEl>
                                          <p:spTgt spid="88"/>
                                        </p:tgtEl>
                                      </p:cBhvr>
                                    </p:animEffect>
                                    <p:animScale>
                                      <p:cBhvr>
                                        <p:cTn id="38" dur="250" autoRev="1" fill="hold"/>
                                        <p:tgtEl>
                                          <p:spTgt spid="88"/>
                                        </p:tgtEl>
                                      </p:cBhvr>
                                      <p:by x="105000" y="105000"/>
                                    </p:animScale>
                                  </p:childTnLst>
                                </p:cTn>
                              </p:par>
                            </p:childTnLst>
                          </p:cTn>
                        </p:par>
                        <p:par>
                          <p:cTn id="39" fill="hold">
                            <p:stCondLst>
                              <p:cond delay="3750"/>
                            </p:stCondLst>
                            <p:childTnLst>
                              <p:par>
                                <p:cTn id="40" presetID="50" presetClass="entr" presetSubtype="0" decel="100000"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1000" fill="hold"/>
                                        <p:tgtEl>
                                          <p:spTgt spid="35"/>
                                        </p:tgtEl>
                                        <p:attrNameLst>
                                          <p:attrName>ppt_w</p:attrName>
                                        </p:attrNameLst>
                                      </p:cBhvr>
                                      <p:tavLst>
                                        <p:tav tm="0">
                                          <p:val>
                                            <p:strVal val="#ppt_w+.3"/>
                                          </p:val>
                                        </p:tav>
                                        <p:tav tm="100000">
                                          <p:val>
                                            <p:strVal val="#ppt_w"/>
                                          </p:val>
                                        </p:tav>
                                      </p:tavLst>
                                    </p:anim>
                                    <p:anim calcmode="lin" valueType="num">
                                      <p:cBhvr>
                                        <p:cTn id="43" dur="1000" fill="hold"/>
                                        <p:tgtEl>
                                          <p:spTgt spid="35"/>
                                        </p:tgtEl>
                                        <p:attrNameLst>
                                          <p:attrName>ppt_h</p:attrName>
                                        </p:attrNameLst>
                                      </p:cBhvr>
                                      <p:tavLst>
                                        <p:tav tm="0">
                                          <p:val>
                                            <p:strVal val="#ppt_h"/>
                                          </p:val>
                                        </p:tav>
                                        <p:tav tm="100000">
                                          <p:val>
                                            <p:strVal val="#ppt_h"/>
                                          </p:val>
                                        </p:tav>
                                      </p:tavLst>
                                    </p:anim>
                                    <p:animEffect transition="in" filter="fade">
                                      <p:cBhvr>
                                        <p:cTn id="44" dur="1000"/>
                                        <p:tgtEl>
                                          <p:spTgt spid="35"/>
                                        </p:tgtEl>
                                      </p:cBhvr>
                                    </p:animEffect>
                                  </p:childTnLst>
                                </p:cTn>
                              </p:par>
                              <p:par>
                                <p:cTn id="45" presetID="50" presetClass="entr" presetSubtype="0" decel="100000" fill="hold" grpId="0" nodeType="withEffect">
                                  <p:stCondLst>
                                    <p:cond delay="250"/>
                                  </p:stCondLst>
                                  <p:childTnLst>
                                    <p:set>
                                      <p:cBhvr>
                                        <p:cTn id="46" dur="1" fill="hold">
                                          <p:stCondLst>
                                            <p:cond delay="0"/>
                                          </p:stCondLst>
                                        </p:cTn>
                                        <p:tgtEl>
                                          <p:spTgt spid="36"/>
                                        </p:tgtEl>
                                        <p:attrNameLst>
                                          <p:attrName>style.visibility</p:attrName>
                                        </p:attrNameLst>
                                      </p:cBhvr>
                                      <p:to>
                                        <p:strVal val="visible"/>
                                      </p:to>
                                    </p:set>
                                    <p:anim calcmode="lin" valueType="num">
                                      <p:cBhvr>
                                        <p:cTn id="47" dur="1000" fill="hold"/>
                                        <p:tgtEl>
                                          <p:spTgt spid="36"/>
                                        </p:tgtEl>
                                        <p:attrNameLst>
                                          <p:attrName>ppt_w</p:attrName>
                                        </p:attrNameLst>
                                      </p:cBhvr>
                                      <p:tavLst>
                                        <p:tav tm="0">
                                          <p:val>
                                            <p:strVal val="#ppt_w+.3"/>
                                          </p:val>
                                        </p:tav>
                                        <p:tav tm="100000">
                                          <p:val>
                                            <p:strVal val="#ppt_w"/>
                                          </p:val>
                                        </p:tav>
                                      </p:tavLst>
                                    </p:anim>
                                    <p:anim calcmode="lin" valueType="num">
                                      <p:cBhvr>
                                        <p:cTn id="48" dur="1000" fill="hold"/>
                                        <p:tgtEl>
                                          <p:spTgt spid="36"/>
                                        </p:tgtEl>
                                        <p:attrNameLst>
                                          <p:attrName>ppt_h</p:attrName>
                                        </p:attrNameLst>
                                      </p:cBhvr>
                                      <p:tavLst>
                                        <p:tav tm="0">
                                          <p:val>
                                            <p:strVal val="#ppt_h"/>
                                          </p:val>
                                        </p:tav>
                                        <p:tav tm="100000">
                                          <p:val>
                                            <p:strVal val="#ppt_h"/>
                                          </p:val>
                                        </p:tav>
                                      </p:tavLst>
                                    </p:anim>
                                    <p:animEffect transition="in" filter="fade">
                                      <p:cBhvr>
                                        <p:cTn id="49" dur="1000"/>
                                        <p:tgtEl>
                                          <p:spTgt spid="36"/>
                                        </p:tgtEl>
                                      </p:cBhvr>
                                    </p:animEffect>
                                  </p:childTnLst>
                                </p:cTn>
                              </p:par>
                              <p:par>
                                <p:cTn id="50" presetID="50" presetClass="entr" presetSubtype="0" decel="100000" fill="hold" grpId="0" nodeType="withEffect">
                                  <p:stCondLst>
                                    <p:cond delay="500"/>
                                  </p:stCondLst>
                                  <p:childTnLst>
                                    <p:set>
                                      <p:cBhvr>
                                        <p:cTn id="51" dur="1" fill="hold">
                                          <p:stCondLst>
                                            <p:cond delay="0"/>
                                          </p:stCondLst>
                                        </p:cTn>
                                        <p:tgtEl>
                                          <p:spTgt spid="37"/>
                                        </p:tgtEl>
                                        <p:attrNameLst>
                                          <p:attrName>style.visibility</p:attrName>
                                        </p:attrNameLst>
                                      </p:cBhvr>
                                      <p:to>
                                        <p:strVal val="visible"/>
                                      </p:to>
                                    </p:set>
                                    <p:anim calcmode="lin" valueType="num">
                                      <p:cBhvr>
                                        <p:cTn id="52" dur="1000" fill="hold"/>
                                        <p:tgtEl>
                                          <p:spTgt spid="37"/>
                                        </p:tgtEl>
                                        <p:attrNameLst>
                                          <p:attrName>ppt_w</p:attrName>
                                        </p:attrNameLst>
                                      </p:cBhvr>
                                      <p:tavLst>
                                        <p:tav tm="0">
                                          <p:val>
                                            <p:strVal val="#ppt_w+.3"/>
                                          </p:val>
                                        </p:tav>
                                        <p:tav tm="100000">
                                          <p:val>
                                            <p:strVal val="#ppt_w"/>
                                          </p:val>
                                        </p:tav>
                                      </p:tavLst>
                                    </p:anim>
                                    <p:anim calcmode="lin" valueType="num">
                                      <p:cBhvr>
                                        <p:cTn id="53" dur="1000" fill="hold"/>
                                        <p:tgtEl>
                                          <p:spTgt spid="37"/>
                                        </p:tgtEl>
                                        <p:attrNameLst>
                                          <p:attrName>ppt_h</p:attrName>
                                        </p:attrNameLst>
                                      </p:cBhvr>
                                      <p:tavLst>
                                        <p:tav tm="0">
                                          <p:val>
                                            <p:strVal val="#ppt_h"/>
                                          </p:val>
                                        </p:tav>
                                        <p:tav tm="100000">
                                          <p:val>
                                            <p:strVal val="#ppt_h"/>
                                          </p:val>
                                        </p:tav>
                                      </p:tavLst>
                                    </p:anim>
                                    <p:animEffect transition="in" filter="fade">
                                      <p:cBhvr>
                                        <p:cTn id="54" dur="1000"/>
                                        <p:tgtEl>
                                          <p:spTgt spid="37"/>
                                        </p:tgtEl>
                                      </p:cBhvr>
                                    </p:animEffect>
                                  </p:childTnLst>
                                </p:cTn>
                              </p:par>
                              <p:par>
                                <p:cTn id="55" presetID="50" presetClass="entr" presetSubtype="0" decel="100000" fill="hold" grpId="0" nodeType="withEffect">
                                  <p:stCondLst>
                                    <p:cond delay="750"/>
                                  </p:stCondLst>
                                  <p:childTnLst>
                                    <p:set>
                                      <p:cBhvr>
                                        <p:cTn id="56" dur="1" fill="hold">
                                          <p:stCondLst>
                                            <p:cond delay="0"/>
                                          </p:stCondLst>
                                        </p:cTn>
                                        <p:tgtEl>
                                          <p:spTgt spid="38"/>
                                        </p:tgtEl>
                                        <p:attrNameLst>
                                          <p:attrName>style.visibility</p:attrName>
                                        </p:attrNameLst>
                                      </p:cBhvr>
                                      <p:to>
                                        <p:strVal val="visible"/>
                                      </p:to>
                                    </p:set>
                                    <p:anim calcmode="lin" valueType="num">
                                      <p:cBhvr>
                                        <p:cTn id="57" dur="1000" fill="hold"/>
                                        <p:tgtEl>
                                          <p:spTgt spid="38"/>
                                        </p:tgtEl>
                                        <p:attrNameLst>
                                          <p:attrName>ppt_w</p:attrName>
                                        </p:attrNameLst>
                                      </p:cBhvr>
                                      <p:tavLst>
                                        <p:tav tm="0">
                                          <p:val>
                                            <p:strVal val="#ppt_w+.3"/>
                                          </p:val>
                                        </p:tav>
                                        <p:tav tm="100000">
                                          <p:val>
                                            <p:strVal val="#ppt_w"/>
                                          </p:val>
                                        </p:tav>
                                      </p:tavLst>
                                    </p:anim>
                                    <p:anim calcmode="lin" valueType="num">
                                      <p:cBhvr>
                                        <p:cTn id="58" dur="1000" fill="hold"/>
                                        <p:tgtEl>
                                          <p:spTgt spid="38"/>
                                        </p:tgtEl>
                                        <p:attrNameLst>
                                          <p:attrName>ppt_h</p:attrName>
                                        </p:attrNameLst>
                                      </p:cBhvr>
                                      <p:tavLst>
                                        <p:tav tm="0">
                                          <p:val>
                                            <p:strVal val="#ppt_h"/>
                                          </p:val>
                                        </p:tav>
                                        <p:tav tm="100000">
                                          <p:val>
                                            <p:strVal val="#ppt_h"/>
                                          </p:val>
                                        </p:tav>
                                      </p:tavLst>
                                    </p:anim>
                                    <p:animEffect transition="in" filter="fade">
                                      <p:cBhvr>
                                        <p:cTn id="59"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49"/>
          <p:cNvSpPr txBox="1"/>
          <p:nvPr/>
        </p:nvSpPr>
        <p:spPr>
          <a:xfrm>
            <a:off x="3236159" y="2160953"/>
            <a:ext cx="2671681" cy="683258"/>
          </a:xfrm>
          <a:prstGeom prst="rect">
            <a:avLst/>
          </a:prstGeom>
          <a:noFill/>
        </p:spPr>
        <p:txBody>
          <a:bodyPr wrap="none" lIns="91434" tIns="45717" rIns="91434" bIns="45717" rtlCol="0">
            <a:spAutoFit/>
          </a:bodyPr>
          <a:lstStyle/>
          <a:p>
            <a:pPr>
              <a:lnSpc>
                <a:spcPct val="80000"/>
              </a:lnSpc>
            </a:pPr>
            <a:r>
              <a:rPr lang="en-US" altLang="zh-CN" sz="4800" b="1">
                <a:solidFill>
                  <a:schemeClr val="bg1">
                    <a:lumMod val="95000"/>
                  </a:schemeClr>
                </a:solidFill>
                <a:latin typeface="Arial" panose="020B0604020202020204" pitchFamily="34" charset="0"/>
                <a:cs typeface="Arial" panose="020B0604020202020204" pitchFamily="34" charset="0"/>
              </a:rPr>
              <a:t>PART 01</a:t>
            </a:r>
            <a:endParaRPr lang="zh-CN" altLang="en-US" sz="4800" b="1" dirty="0">
              <a:solidFill>
                <a:schemeClr val="bg1">
                  <a:lumMod val="95000"/>
                </a:schemeClr>
              </a:solidFill>
              <a:latin typeface="Arial" panose="020B0604020202020204" pitchFamily="34" charset="0"/>
              <a:cs typeface="Arial" panose="020B0604020202020204" pitchFamily="34" charset="0"/>
            </a:endParaRPr>
          </a:p>
        </p:txBody>
      </p:sp>
      <p:sp>
        <p:nvSpPr>
          <p:cNvPr id="8" name="TextBox 5"/>
          <p:cNvSpPr txBox="1"/>
          <p:nvPr/>
        </p:nvSpPr>
        <p:spPr>
          <a:xfrm>
            <a:off x="3758321" y="2986305"/>
            <a:ext cx="1627356" cy="523214"/>
          </a:xfrm>
          <a:prstGeom prst="rect">
            <a:avLst/>
          </a:prstGeom>
          <a:noFill/>
        </p:spPr>
        <p:txBody>
          <a:bodyPr wrap="none" lIns="91434" tIns="45717" rIns="91434" bIns="45717" rtlCol="0">
            <a:spAutoFit/>
          </a:bodyPr>
          <a:lstStyle>
            <a:defPPr>
              <a:defRPr lang="zh-CN"/>
            </a:defPPr>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ctr"/>
            <a:r>
              <a:rPr lang="zh-CN" altLang="en-US" dirty="0">
                <a:latin typeface="幼圆" panose="02010509060101010101" pitchFamily="49" charset="-122"/>
                <a:ea typeface="幼圆" panose="02010509060101010101" pitchFamily="49" charset="-122"/>
              </a:rPr>
              <a:t>个人简介</a:t>
            </a:r>
          </a:p>
        </p:txBody>
      </p:sp>
      <p:grpSp>
        <p:nvGrpSpPr>
          <p:cNvPr id="9" name="组合 8"/>
          <p:cNvGrpSpPr/>
          <p:nvPr/>
        </p:nvGrpSpPr>
        <p:grpSpPr>
          <a:xfrm>
            <a:off x="3766035" y="553572"/>
            <a:ext cx="1505786" cy="1505786"/>
            <a:chOff x="2179844" y="1513973"/>
            <a:chExt cx="1505786" cy="1505786"/>
          </a:xfrm>
        </p:grpSpPr>
        <p:grpSp>
          <p:nvGrpSpPr>
            <p:cNvPr id="10" name="组合 9"/>
            <p:cNvGrpSpPr/>
            <p:nvPr/>
          </p:nvGrpSpPr>
          <p:grpSpPr>
            <a:xfrm>
              <a:off x="2179844" y="1513973"/>
              <a:ext cx="1505786" cy="1505786"/>
              <a:chOff x="8343900" y="254000"/>
              <a:chExt cx="3416300" cy="3416300"/>
            </a:xfrm>
          </p:grpSpPr>
          <p:sp>
            <p:nvSpPr>
              <p:cNvPr id="14" name="椭圆 13"/>
              <p:cNvSpPr/>
              <p:nvPr/>
            </p:nvSpPr>
            <p:spPr>
              <a:xfrm>
                <a:off x="8343900" y="254000"/>
                <a:ext cx="3416300" cy="3416300"/>
              </a:xfrm>
              <a:prstGeom prst="ellipse">
                <a:avLst/>
              </a:prstGeom>
              <a:gradFill flip="none" rotWithShape="1">
                <a:gsLst>
                  <a:gs pos="0">
                    <a:schemeClr val="bg1"/>
                  </a:gs>
                  <a:gs pos="46000">
                    <a:schemeClr val="bg1"/>
                  </a:gs>
                  <a:gs pos="100000">
                    <a:schemeClr val="bg2">
                      <a:lumMod val="90000"/>
                    </a:schemeClr>
                  </a:gs>
                </a:gsLst>
                <a:lin ang="2700000" scaled="1"/>
                <a:tileRect/>
              </a:gradFill>
              <a:ln>
                <a:noFill/>
              </a:ln>
              <a:effectLst>
                <a:outerShdw blurRad="1143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sp>
            <p:nvSpPr>
              <p:cNvPr id="15" name="椭圆 14"/>
              <p:cNvSpPr/>
              <p:nvPr/>
            </p:nvSpPr>
            <p:spPr>
              <a:xfrm>
                <a:off x="8477524" y="387624"/>
                <a:ext cx="3149051" cy="3149051"/>
              </a:xfrm>
              <a:prstGeom prst="ellipse">
                <a:avLst/>
              </a:prstGeom>
              <a:solidFill>
                <a:srgbClr val="C00000"/>
              </a:solidFill>
              <a:ln>
                <a:gradFill flip="none" rotWithShape="1">
                  <a:gsLst>
                    <a:gs pos="0">
                      <a:schemeClr val="bg1">
                        <a:lumMod val="95000"/>
                      </a:schemeClr>
                    </a:gs>
                    <a:gs pos="4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grpSp>
        <p:grpSp>
          <p:nvGrpSpPr>
            <p:cNvPr id="11" name="组合 10"/>
            <p:cNvGrpSpPr/>
            <p:nvPr/>
          </p:nvGrpSpPr>
          <p:grpSpPr>
            <a:xfrm>
              <a:off x="2466783" y="1801727"/>
              <a:ext cx="931907" cy="898796"/>
              <a:chOff x="2506109" y="1744962"/>
              <a:chExt cx="648056" cy="625030"/>
            </a:xfrm>
          </p:grpSpPr>
          <p:sp>
            <p:nvSpPr>
              <p:cNvPr id="12" name="Freeform 252"/>
              <p:cNvSpPr>
                <a:spLocks/>
              </p:cNvSpPr>
              <p:nvPr/>
            </p:nvSpPr>
            <p:spPr bwMode="auto">
              <a:xfrm>
                <a:off x="2608088" y="1886417"/>
                <a:ext cx="444100" cy="483575"/>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endParaRPr lang="zh-CN" altLang="en-US" sz="1100">
                  <a:solidFill>
                    <a:schemeClr val="bg1"/>
                  </a:solidFill>
                </a:endParaRPr>
              </a:p>
            </p:txBody>
          </p:sp>
          <p:sp>
            <p:nvSpPr>
              <p:cNvPr id="13" name="Freeform 253"/>
              <p:cNvSpPr>
                <a:spLocks/>
              </p:cNvSpPr>
              <p:nvPr/>
            </p:nvSpPr>
            <p:spPr bwMode="auto">
              <a:xfrm>
                <a:off x="2506109" y="1744962"/>
                <a:ext cx="648056" cy="351990"/>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endParaRPr lang="zh-CN" altLang="en-US" sz="1100">
                  <a:solidFill>
                    <a:schemeClr val="bg1"/>
                  </a:solidFill>
                </a:endParaRPr>
              </a:p>
            </p:txBody>
          </p:sp>
        </p:grpSp>
      </p:grpSp>
    </p:spTree>
    <p:extLst>
      <p:ext uri="{BB962C8B-B14F-4D97-AF65-F5344CB8AC3E}">
        <p14:creationId xmlns:p14="http://schemas.microsoft.com/office/powerpoint/2010/main" val="3680190998"/>
      </p:ext>
    </p:extLst>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49"/>
          <p:cNvSpPr txBox="1"/>
          <p:nvPr/>
        </p:nvSpPr>
        <p:spPr>
          <a:xfrm>
            <a:off x="3236159" y="2160953"/>
            <a:ext cx="2671681" cy="683258"/>
          </a:xfrm>
          <a:prstGeom prst="rect">
            <a:avLst/>
          </a:prstGeom>
          <a:noFill/>
        </p:spPr>
        <p:txBody>
          <a:bodyPr wrap="none" lIns="91434" tIns="45717" rIns="91434" bIns="45717" rtlCol="0">
            <a:spAutoFit/>
          </a:bodyPr>
          <a:lstStyle/>
          <a:p>
            <a:pPr>
              <a:lnSpc>
                <a:spcPct val="80000"/>
              </a:lnSpc>
            </a:pPr>
            <a:r>
              <a:rPr lang="en-US" altLang="zh-CN" sz="4800" b="1">
                <a:solidFill>
                  <a:schemeClr val="bg1">
                    <a:lumMod val="95000"/>
                  </a:schemeClr>
                </a:solidFill>
                <a:latin typeface="Arial" panose="020B0604020202020204" pitchFamily="34" charset="0"/>
                <a:cs typeface="Arial" panose="020B0604020202020204" pitchFamily="34" charset="0"/>
              </a:rPr>
              <a:t>PART 01</a:t>
            </a:r>
            <a:endParaRPr lang="zh-CN" altLang="en-US" sz="4800" b="1" dirty="0">
              <a:solidFill>
                <a:schemeClr val="bg1">
                  <a:lumMod val="95000"/>
                </a:schemeClr>
              </a:solidFill>
              <a:latin typeface="Arial" panose="020B0604020202020204" pitchFamily="34" charset="0"/>
              <a:cs typeface="Arial" panose="020B0604020202020204" pitchFamily="34" charset="0"/>
            </a:endParaRPr>
          </a:p>
        </p:txBody>
      </p:sp>
      <p:sp>
        <p:nvSpPr>
          <p:cNvPr id="8" name="TextBox 5"/>
          <p:cNvSpPr txBox="1"/>
          <p:nvPr/>
        </p:nvSpPr>
        <p:spPr>
          <a:xfrm>
            <a:off x="3758321" y="2938543"/>
            <a:ext cx="1627356" cy="523214"/>
          </a:xfrm>
          <a:prstGeom prst="rect">
            <a:avLst/>
          </a:prstGeom>
          <a:noFill/>
        </p:spPr>
        <p:txBody>
          <a:bodyPr wrap="none" lIns="91434" tIns="45717" rIns="91434" bIns="45717" rtlCol="0">
            <a:spAutoFit/>
          </a:bodyPr>
          <a:lstStyle>
            <a:defPPr>
              <a:defRPr lang="zh-CN"/>
            </a:defPPr>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latin typeface="幼圆" panose="02010509060101010101" pitchFamily="49" charset="-122"/>
                <a:ea typeface="幼圆" panose="02010509060101010101" pitchFamily="49" charset="-122"/>
              </a:rPr>
              <a:t>工作经历</a:t>
            </a:r>
          </a:p>
        </p:txBody>
      </p:sp>
      <p:grpSp>
        <p:nvGrpSpPr>
          <p:cNvPr id="9" name="组合 8"/>
          <p:cNvGrpSpPr/>
          <p:nvPr/>
        </p:nvGrpSpPr>
        <p:grpSpPr>
          <a:xfrm>
            <a:off x="3766035" y="553572"/>
            <a:ext cx="1505786" cy="1505786"/>
            <a:chOff x="2179844" y="1513973"/>
            <a:chExt cx="1505786" cy="1505786"/>
          </a:xfrm>
        </p:grpSpPr>
        <p:grpSp>
          <p:nvGrpSpPr>
            <p:cNvPr id="10" name="组合 9"/>
            <p:cNvGrpSpPr/>
            <p:nvPr/>
          </p:nvGrpSpPr>
          <p:grpSpPr>
            <a:xfrm>
              <a:off x="2179844" y="1513973"/>
              <a:ext cx="1505786" cy="1505786"/>
              <a:chOff x="8343900" y="254000"/>
              <a:chExt cx="3416300" cy="3416300"/>
            </a:xfrm>
          </p:grpSpPr>
          <p:sp>
            <p:nvSpPr>
              <p:cNvPr id="14" name="椭圆 13"/>
              <p:cNvSpPr/>
              <p:nvPr/>
            </p:nvSpPr>
            <p:spPr>
              <a:xfrm>
                <a:off x="8343900" y="254000"/>
                <a:ext cx="3416300" cy="3416300"/>
              </a:xfrm>
              <a:prstGeom prst="ellipse">
                <a:avLst/>
              </a:prstGeom>
              <a:gradFill flip="none" rotWithShape="1">
                <a:gsLst>
                  <a:gs pos="0">
                    <a:schemeClr val="bg1"/>
                  </a:gs>
                  <a:gs pos="46000">
                    <a:schemeClr val="bg1"/>
                  </a:gs>
                  <a:gs pos="100000">
                    <a:schemeClr val="bg2">
                      <a:lumMod val="90000"/>
                    </a:schemeClr>
                  </a:gs>
                </a:gsLst>
                <a:lin ang="2700000" scaled="1"/>
                <a:tileRect/>
              </a:gradFill>
              <a:ln>
                <a:noFill/>
              </a:ln>
              <a:effectLst>
                <a:outerShdw blurRad="1143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sp>
            <p:nvSpPr>
              <p:cNvPr id="15" name="椭圆 14"/>
              <p:cNvSpPr/>
              <p:nvPr/>
            </p:nvSpPr>
            <p:spPr>
              <a:xfrm>
                <a:off x="8477524" y="387624"/>
                <a:ext cx="3149051" cy="3149051"/>
              </a:xfrm>
              <a:prstGeom prst="ellipse">
                <a:avLst/>
              </a:prstGeom>
              <a:solidFill>
                <a:srgbClr val="C00000"/>
              </a:solidFill>
              <a:ln>
                <a:gradFill flip="none" rotWithShape="1">
                  <a:gsLst>
                    <a:gs pos="0">
                      <a:schemeClr val="bg1">
                        <a:lumMod val="95000"/>
                      </a:schemeClr>
                    </a:gs>
                    <a:gs pos="4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grpSp>
        <p:grpSp>
          <p:nvGrpSpPr>
            <p:cNvPr id="11" name="组合 10"/>
            <p:cNvGrpSpPr/>
            <p:nvPr/>
          </p:nvGrpSpPr>
          <p:grpSpPr>
            <a:xfrm>
              <a:off x="2466783" y="1801727"/>
              <a:ext cx="931907" cy="898796"/>
              <a:chOff x="2506109" y="1744962"/>
              <a:chExt cx="648056" cy="625030"/>
            </a:xfrm>
          </p:grpSpPr>
          <p:sp>
            <p:nvSpPr>
              <p:cNvPr id="12" name="Freeform 252"/>
              <p:cNvSpPr>
                <a:spLocks/>
              </p:cNvSpPr>
              <p:nvPr/>
            </p:nvSpPr>
            <p:spPr bwMode="auto">
              <a:xfrm>
                <a:off x="2608088" y="1886417"/>
                <a:ext cx="444100" cy="483575"/>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endParaRPr lang="zh-CN" altLang="en-US" sz="1100">
                  <a:solidFill>
                    <a:schemeClr val="bg1"/>
                  </a:solidFill>
                </a:endParaRPr>
              </a:p>
            </p:txBody>
          </p:sp>
          <p:sp>
            <p:nvSpPr>
              <p:cNvPr id="13" name="Freeform 253"/>
              <p:cNvSpPr>
                <a:spLocks/>
              </p:cNvSpPr>
              <p:nvPr/>
            </p:nvSpPr>
            <p:spPr bwMode="auto">
              <a:xfrm>
                <a:off x="2506109" y="1744962"/>
                <a:ext cx="648056" cy="351990"/>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endParaRPr lang="zh-CN" altLang="en-US" sz="1100">
                  <a:solidFill>
                    <a:schemeClr val="bg1"/>
                  </a:solidFill>
                </a:endParaRPr>
              </a:p>
            </p:txBody>
          </p:sp>
        </p:grpSp>
      </p:grpSp>
    </p:spTree>
    <p:extLst>
      <p:ext uri="{BB962C8B-B14F-4D97-AF65-F5344CB8AC3E}">
        <p14:creationId xmlns:p14="http://schemas.microsoft.com/office/powerpoint/2010/main" val="936258385"/>
      </p:ext>
    </p:extLst>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9" name="矩形 10"/>
          <p:cNvSpPr>
            <a:spLocks noChangeAspect="1"/>
          </p:cNvSpPr>
          <p:nvPr/>
        </p:nvSpPr>
        <p:spPr>
          <a:xfrm>
            <a:off x="798223" y="1603142"/>
            <a:ext cx="672899" cy="732980"/>
          </a:xfrm>
          <a:custGeom>
            <a:avLst/>
            <a:gdLst>
              <a:gd name="connsiteX0" fmla="*/ 653528 w 1305333"/>
              <a:gd name="connsiteY0" fmla="*/ 0 h 1424419"/>
              <a:gd name="connsiteX1" fmla="*/ 757287 w 1305333"/>
              <a:gd name="connsiteY1" fmla="*/ 32444 h 1424419"/>
              <a:gd name="connsiteX2" fmla="*/ 1206876 w 1305333"/>
              <a:gd name="connsiteY2" fmla="*/ 284945 h 1424419"/>
              <a:gd name="connsiteX3" fmla="*/ 1233464 w 1305333"/>
              <a:gd name="connsiteY3" fmla="*/ 306775 h 1424419"/>
              <a:gd name="connsiteX4" fmla="*/ 1299728 w 1305333"/>
              <a:gd name="connsiteY4" fmla="*/ 452301 h 1424419"/>
              <a:gd name="connsiteX5" fmla="*/ 1303099 w 1305333"/>
              <a:gd name="connsiteY5" fmla="*/ 495558 h 1424419"/>
              <a:gd name="connsiteX6" fmla="*/ 1303099 w 1305333"/>
              <a:gd name="connsiteY6" fmla="*/ 952393 h 1424419"/>
              <a:gd name="connsiteX7" fmla="*/ 1299356 w 1305333"/>
              <a:gd name="connsiteY7" fmla="*/ 974248 h 1424419"/>
              <a:gd name="connsiteX8" fmla="*/ 1193590 w 1305333"/>
              <a:gd name="connsiteY8" fmla="*/ 1159518 h 1424419"/>
              <a:gd name="connsiteX9" fmla="*/ 1188747 w 1305333"/>
              <a:gd name="connsiteY9" fmla="*/ 1163476 h 1424419"/>
              <a:gd name="connsiteX10" fmla="*/ 792288 w 1305333"/>
              <a:gd name="connsiteY10" fmla="*/ 1385653 h 1424419"/>
              <a:gd name="connsiteX11" fmla="*/ 522686 w 1305333"/>
              <a:gd name="connsiteY11" fmla="*/ 1384922 h 1424419"/>
              <a:gd name="connsiteX12" fmla="*/ 80344 w 1305333"/>
              <a:gd name="connsiteY12" fmla="*/ 1139323 h 1424419"/>
              <a:gd name="connsiteX13" fmla="*/ 68397 w 1305333"/>
              <a:gd name="connsiteY13" fmla="*/ 1130059 h 1424419"/>
              <a:gd name="connsiteX14" fmla="*/ 667 w 1305333"/>
              <a:gd name="connsiteY14" fmla="*/ 999105 h 1424419"/>
              <a:gd name="connsiteX15" fmla="*/ 0 w 1305333"/>
              <a:gd name="connsiteY15" fmla="*/ 972364 h 1424419"/>
              <a:gd name="connsiteX16" fmla="*/ 2496 w 1305333"/>
              <a:gd name="connsiteY16" fmla="*/ 463106 h 1424419"/>
              <a:gd name="connsiteX17" fmla="*/ 2458 w 1305333"/>
              <a:gd name="connsiteY17" fmla="*/ 429563 h 1424419"/>
              <a:gd name="connsiteX18" fmla="*/ 75248 w 1305333"/>
              <a:gd name="connsiteY18" fmla="*/ 303202 h 1424419"/>
              <a:gd name="connsiteX19" fmla="*/ 103465 w 1305333"/>
              <a:gd name="connsiteY19" fmla="*/ 288252 h 1424419"/>
              <a:gd name="connsiteX20" fmla="*/ 541533 w 1305333"/>
              <a:gd name="connsiteY20" fmla="*/ 38110 h 1424419"/>
              <a:gd name="connsiteX21" fmla="*/ 653528 w 1305333"/>
              <a:gd name="connsiteY21" fmla="*/ 0 h 1424419"/>
              <a:gd name="connsiteX0-1" fmla="*/ 653528 w 1305333"/>
              <a:gd name="connsiteY0-2" fmla="*/ 0 h 1424419"/>
              <a:gd name="connsiteX1-3" fmla="*/ 757287 w 1305333"/>
              <a:gd name="connsiteY1-4" fmla="*/ 32444 h 1424419"/>
              <a:gd name="connsiteX2-5" fmla="*/ 1206876 w 1305333"/>
              <a:gd name="connsiteY2-6" fmla="*/ 284945 h 1424419"/>
              <a:gd name="connsiteX3-7" fmla="*/ 1233464 w 1305333"/>
              <a:gd name="connsiteY3-8" fmla="*/ 306775 h 1424419"/>
              <a:gd name="connsiteX4-9" fmla="*/ 1301712 w 1305333"/>
              <a:gd name="connsiteY4-10" fmla="*/ 442384 h 1424419"/>
              <a:gd name="connsiteX5-11" fmla="*/ 1303099 w 1305333"/>
              <a:gd name="connsiteY5-12" fmla="*/ 495558 h 1424419"/>
              <a:gd name="connsiteX6-13" fmla="*/ 1303099 w 1305333"/>
              <a:gd name="connsiteY6-14" fmla="*/ 952393 h 1424419"/>
              <a:gd name="connsiteX7-15" fmla="*/ 1299356 w 1305333"/>
              <a:gd name="connsiteY7-16" fmla="*/ 974248 h 1424419"/>
              <a:gd name="connsiteX8-17" fmla="*/ 1193590 w 1305333"/>
              <a:gd name="connsiteY8-18" fmla="*/ 1159518 h 1424419"/>
              <a:gd name="connsiteX9-19" fmla="*/ 1188747 w 1305333"/>
              <a:gd name="connsiteY9-20" fmla="*/ 1163476 h 1424419"/>
              <a:gd name="connsiteX10-21" fmla="*/ 792288 w 1305333"/>
              <a:gd name="connsiteY10-22" fmla="*/ 1385653 h 1424419"/>
              <a:gd name="connsiteX11-23" fmla="*/ 522686 w 1305333"/>
              <a:gd name="connsiteY11-24" fmla="*/ 1384922 h 1424419"/>
              <a:gd name="connsiteX12-25" fmla="*/ 80344 w 1305333"/>
              <a:gd name="connsiteY12-26" fmla="*/ 1139323 h 1424419"/>
              <a:gd name="connsiteX13-27" fmla="*/ 68397 w 1305333"/>
              <a:gd name="connsiteY13-28" fmla="*/ 1130059 h 1424419"/>
              <a:gd name="connsiteX14-29" fmla="*/ 667 w 1305333"/>
              <a:gd name="connsiteY14-30" fmla="*/ 999105 h 1424419"/>
              <a:gd name="connsiteX15-31" fmla="*/ 0 w 1305333"/>
              <a:gd name="connsiteY15-32" fmla="*/ 972364 h 1424419"/>
              <a:gd name="connsiteX16-33" fmla="*/ 2496 w 1305333"/>
              <a:gd name="connsiteY16-34" fmla="*/ 463106 h 1424419"/>
              <a:gd name="connsiteX17-35" fmla="*/ 2458 w 1305333"/>
              <a:gd name="connsiteY17-36" fmla="*/ 429563 h 1424419"/>
              <a:gd name="connsiteX18-37" fmla="*/ 75248 w 1305333"/>
              <a:gd name="connsiteY18-38" fmla="*/ 303202 h 1424419"/>
              <a:gd name="connsiteX19-39" fmla="*/ 103465 w 1305333"/>
              <a:gd name="connsiteY19-40" fmla="*/ 288252 h 1424419"/>
              <a:gd name="connsiteX20-41" fmla="*/ 541533 w 1305333"/>
              <a:gd name="connsiteY20-42" fmla="*/ 38110 h 1424419"/>
              <a:gd name="connsiteX21-43" fmla="*/ 653528 w 1305333"/>
              <a:gd name="connsiteY21-44" fmla="*/ 0 h 1424419"/>
              <a:gd name="connsiteX0-45" fmla="*/ 653528 w 1305333"/>
              <a:gd name="connsiteY0-46" fmla="*/ 0 h 1424419"/>
              <a:gd name="connsiteX1-47" fmla="*/ 757287 w 1305333"/>
              <a:gd name="connsiteY1-48" fmla="*/ 32444 h 1424419"/>
              <a:gd name="connsiteX2-49" fmla="*/ 1206876 w 1305333"/>
              <a:gd name="connsiteY2-50" fmla="*/ 284945 h 1424419"/>
              <a:gd name="connsiteX3-51" fmla="*/ 1233464 w 1305333"/>
              <a:gd name="connsiteY3-52" fmla="*/ 306775 h 1424419"/>
              <a:gd name="connsiteX4-53" fmla="*/ 1301712 w 1305333"/>
              <a:gd name="connsiteY4-54" fmla="*/ 442384 h 1424419"/>
              <a:gd name="connsiteX5-55" fmla="*/ 1303099 w 1305333"/>
              <a:gd name="connsiteY5-56" fmla="*/ 495558 h 1424419"/>
              <a:gd name="connsiteX6-57" fmla="*/ 1303099 w 1305333"/>
              <a:gd name="connsiteY6-58" fmla="*/ 952393 h 1424419"/>
              <a:gd name="connsiteX7-59" fmla="*/ 1299356 w 1305333"/>
              <a:gd name="connsiteY7-60" fmla="*/ 974248 h 1424419"/>
              <a:gd name="connsiteX8-61" fmla="*/ 1193590 w 1305333"/>
              <a:gd name="connsiteY8-62" fmla="*/ 1159518 h 1424419"/>
              <a:gd name="connsiteX9-63" fmla="*/ 1188747 w 1305333"/>
              <a:gd name="connsiteY9-64" fmla="*/ 1163476 h 1424419"/>
              <a:gd name="connsiteX10-65" fmla="*/ 792288 w 1305333"/>
              <a:gd name="connsiteY10-66" fmla="*/ 1385653 h 1424419"/>
              <a:gd name="connsiteX11-67" fmla="*/ 522686 w 1305333"/>
              <a:gd name="connsiteY11-68" fmla="*/ 1384922 h 1424419"/>
              <a:gd name="connsiteX12-69" fmla="*/ 80344 w 1305333"/>
              <a:gd name="connsiteY12-70" fmla="*/ 1139323 h 1424419"/>
              <a:gd name="connsiteX13-71" fmla="*/ 68397 w 1305333"/>
              <a:gd name="connsiteY13-72" fmla="*/ 1130059 h 1424419"/>
              <a:gd name="connsiteX14-73" fmla="*/ 667 w 1305333"/>
              <a:gd name="connsiteY14-74" fmla="*/ 999105 h 1424419"/>
              <a:gd name="connsiteX15-75" fmla="*/ 0 w 1305333"/>
              <a:gd name="connsiteY15-76" fmla="*/ 972364 h 1424419"/>
              <a:gd name="connsiteX16-77" fmla="*/ 2496 w 1305333"/>
              <a:gd name="connsiteY16-78" fmla="*/ 463106 h 1424419"/>
              <a:gd name="connsiteX17-79" fmla="*/ 2458 w 1305333"/>
              <a:gd name="connsiteY17-80" fmla="*/ 429563 h 1424419"/>
              <a:gd name="connsiteX18-81" fmla="*/ 75248 w 1305333"/>
              <a:gd name="connsiteY18-82" fmla="*/ 303202 h 1424419"/>
              <a:gd name="connsiteX19-83" fmla="*/ 103465 w 1305333"/>
              <a:gd name="connsiteY19-84" fmla="*/ 288252 h 1424419"/>
              <a:gd name="connsiteX20-85" fmla="*/ 541533 w 1305333"/>
              <a:gd name="connsiteY20-86" fmla="*/ 38110 h 1424419"/>
              <a:gd name="connsiteX21-87" fmla="*/ 653528 w 1305333"/>
              <a:gd name="connsiteY21-88" fmla="*/ 0 h 1424419"/>
              <a:gd name="connsiteX0-89" fmla="*/ 653528 w 1306046"/>
              <a:gd name="connsiteY0-90" fmla="*/ 0 h 1424419"/>
              <a:gd name="connsiteX1-91" fmla="*/ 757287 w 1306046"/>
              <a:gd name="connsiteY1-92" fmla="*/ 32444 h 1424419"/>
              <a:gd name="connsiteX2-93" fmla="*/ 1206876 w 1306046"/>
              <a:gd name="connsiteY2-94" fmla="*/ 284945 h 1424419"/>
              <a:gd name="connsiteX3-95" fmla="*/ 1233464 w 1306046"/>
              <a:gd name="connsiteY3-96" fmla="*/ 306775 h 1424419"/>
              <a:gd name="connsiteX4-97" fmla="*/ 1301712 w 1306046"/>
              <a:gd name="connsiteY4-98" fmla="*/ 442384 h 1424419"/>
              <a:gd name="connsiteX5-99" fmla="*/ 1303099 w 1306046"/>
              <a:gd name="connsiteY5-100" fmla="*/ 495558 h 1424419"/>
              <a:gd name="connsiteX6-101" fmla="*/ 1303099 w 1306046"/>
              <a:gd name="connsiteY6-102" fmla="*/ 952393 h 1424419"/>
              <a:gd name="connsiteX7-103" fmla="*/ 1305306 w 1306046"/>
              <a:gd name="connsiteY7-104" fmla="*/ 990115 h 1424419"/>
              <a:gd name="connsiteX8-105" fmla="*/ 1193590 w 1306046"/>
              <a:gd name="connsiteY8-106" fmla="*/ 1159518 h 1424419"/>
              <a:gd name="connsiteX9-107" fmla="*/ 1188747 w 1306046"/>
              <a:gd name="connsiteY9-108" fmla="*/ 1163476 h 1424419"/>
              <a:gd name="connsiteX10-109" fmla="*/ 792288 w 1306046"/>
              <a:gd name="connsiteY10-110" fmla="*/ 1385653 h 1424419"/>
              <a:gd name="connsiteX11-111" fmla="*/ 522686 w 1306046"/>
              <a:gd name="connsiteY11-112" fmla="*/ 1384922 h 1424419"/>
              <a:gd name="connsiteX12-113" fmla="*/ 80344 w 1306046"/>
              <a:gd name="connsiteY12-114" fmla="*/ 1139323 h 1424419"/>
              <a:gd name="connsiteX13-115" fmla="*/ 68397 w 1306046"/>
              <a:gd name="connsiteY13-116" fmla="*/ 1130059 h 1424419"/>
              <a:gd name="connsiteX14-117" fmla="*/ 667 w 1306046"/>
              <a:gd name="connsiteY14-118" fmla="*/ 999105 h 1424419"/>
              <a:gd name="connsiteX15-119" fmla="*/ 0 w 1306046"/>
              <a:gd name="connsiteY15-120" fmla="*/ 972364 h 1424419"/>
              <a:gd name="connsiteX16-121" fmla="*/ 2496 w 1306046"/>
              <a:gd name="connsiteY16-122" fmla="*/ 463106 h 1424419"/>
              <a:gd name="connsiteX17-123" fmla="*/ 2458 w 1306046"/>
              <a:gd name="connsiteY17-124" fmla="*/ 429563 h 1424419"/>
              <a:gd name="connsiteX18-125" fmla="*/ 75248 w 1306046"/>
              <a:gd name="connsiteY18-126" fmla="*/ 303202 h 1424419"/>
              <a:gd name="connsiteX19-127" fmla="*/ 103465 w 1306046"/>
              <a:gd name="connsiteY19-128" fmla="*/ 288252 h 1424419"/>
              <a:gd name="connsiteX20-129" fmla="*/ 541533 w 1306046"/>
              <a:gd name="connsiteY20-130" fmla="*/ 38110 h 1424419"/>
              <a:gd name="connsiteX21-131" fmla="*/ 653528 w 1306046"/>
              <a:gd name="connsiteY21-132" fmla="*/ 0 h 1424419"/>
              <a:gd name="connsiteX0-133" fmla="*/ 653528 w 1305333"/>
              <a:gd name="connsiteY0-134" fmla="*/ 0 h 1424419"/>
              <a:gd name="connsiteX1-135" fmla="*/ 757287 w 1305333"/>
              <a:gd name="connsiteY1-136" fmla="*/ 32444 h 1424419"/>
              <a:gd name="connsiteX2-137" fmla="*/ 1206876 w 1305333"/>
              <a:gd name="connsiteY2-138" fmla="*/ 284945 h 1424419"/>
              <a:gd name="connsiteX3-139" fmla="*/ 1233464 w 1305333"/>
              <a:gd name="connsiteY3-140" fmla="*/ 306775 h 1424419"/>
              <a:gd name="connsiteX4-141" fmla="*/ 1301712 w 1305333"/>
              <a:gd name="connsiteY4-142" fmla="*/ 442384 h 1424419"/>
              <a:gd name="connsiteX5-143" fmla="*/ 1303099 w 1305333"/>
              <a:gd name="connsiteY5-144" fmla="*/ 495558 h 1424419"/>
              <a:gd name="connsiteX6-145" fmla="*/ 1303099 w 1305333"/>
              <a:gd name="connsiteY6-146" fmla="*/ 952393 h 1424419"/>
              <a:gd name="connsiteX7-147" fmla="*/ 1305306 w 1305333"/>
              <a:gd name="connsiteY7-148" fmla="*/ 990115 h 1424419"/>
              <a:gd name="connsiteX8-149" fmla="*/ 1193590 w 1305333"/>
              <a:gd name="connsiteY8-150" fmla="*/ 1159518 h 1424419"/>
              <a:gd name="connsiteX9-151" fmla="*/ 1188747 w 1305333"/>
              <a:gd name="connsiteY9-152" fmla="*/ 1163476 h 1424419"/>
              <a:gd name="connsiteX10-153" fmla="*/ 792288 w 1305333"/>
              <a:gd name="connsiteY10-154" fmla="*/ 1385653 h 1424419"/>
              <a:gd name="connsiteX11-155" fmla="*/ 522686 w 1305333"/>
              <a:gd name="connsiteY11-156" fmla="*/ 1384922 h 1424419"/>
              <a:gd name="connsiteX12-157" fmla="*/ 80344 w 1305333"/>
              <a:gd name="connsiteY12-158" fmla="*/ 1139323 h 1424419"/>
              <a:gd name="connsiteX13-159" fmla="*/ 68397 w 1305333"/>
              <a:gd name="connsiteY13-160" fmla="*/ 1130059 h 1424419"/>
              <a:gd name="connsiteX14-161" fmla="*/ 667 w 1305333"/>
              <a:gd name="connsiteY14-162" fmla="*/ 999105 h 1424419"/>
              <a:gd name="connsiteX15-163" fmla="*/ 0 w 1305333"/>
              <a:gd name="connsiteY15-164" fmla="*/ 972364 h 1424419"/>
              <a:gd name="connsiteX16-165" fmla="*/ 2496 w 1305333"/>
              <a:gd name="connsiteY16-166" fmla="*/ 463106 h 1424419"/>
              <a:gd name="connsiteX17-167" fmla="*/ 2458 w 1305333"/>
              <a:gd name="connsiteY17-168" fmla="*/ 429563 h 1424419"/>
              <a:gd name="connsiteX18-169" fmla="*/ 75248 w 1305333"/>
              <a:gd name="connsiteY18-170" fmla="*/ 303202 h 1424419"/>
              <a:gd name="connsiteX19-171" fmla="*/ 103465 w 1305333"/>
              <a:gd name="connsiteY19-172" fmla="*/ 288252 h 1424419"/>
              <a:gd name="connsiteX20-173" fmla="*/ 541533 w 1305333"/>
              <a:gd name="connsiteY20-174" fmla="*/ 38110 h 1424419"/>
              <a:gd name="connsiteX21-175" fmla="*/ 653528 w 1305333"/>
              <a:gd name="connsiteY21-176" fmla="*/ 0 h 1424419"/>
              <a:gd name="connsiteX0-177" fmla="*/ 653528 w 1305333"/>
              <a:gd name="connsiteY0-178" fmla="*/ 0 h 1424419"/>
              <a:gd name="connsiteX1-179" fmla="*/ 757287 w 1305333"/>
              <a:gd name="connsiteY1-180" fmla="*/ 32444 h 1424419"/>
              <a:gd name="connsiteX2-181" fmla="*/ 1206876 w 1305333"/>
              <a:gd name="connsiteY2-182" fmla="*/ 284945 h 1424419"/>
              <a:gd name="connsiteX3-183" fmla="*/ 1233464 w 1305333"/>
              <a:gd name="connsiteY3-184" fmla="*/ 306775 h 1424419"/>
              <a:gd name="connsiteX4-185" fmla="*/ 1301712 w 1305333"/>
              <a:gd name="connsiteY4-186" fmla="*/ 442384 h 1424419"/>
              <a:gd name="connsiteX5-187" fmla="*/ 1303099 w 1305333"/>
              <a:gd name="connsiteY5-188" fmla="*/ 495558 h 1424419"/>
              <a:gd name="connsiteX6-189" fmla="*/ 1303099 w 1305333"/>
              <a:gd name="connsiteY6-190" fmla="*/ 952393 h 1424419"/>
              <a:gd name="connsiteX7-191" fmla="*/ 1305306 w 1305333"/>
              <a:gd name="connsiteY7-192" fmla="*/ 990115 h 1424419"/>
              <a:gd name="connsiteX8-193" fmla="*/ 1193590 w 1305333"/>
              <a:gd name="connsiteY8-194" fmla="*/ 1159518 h 1424419"/>
              <a:gd name="connsiteX9-195" fmla="*/ 1172881 w 1305333"/>
              <a:gd name="connsiteY9-196" fmla="*/ 1179342 h 1424419"/>
              <a:gd name="connsiteX10-197" fmla="*/ 792288 w 1305333"/>
              <a:gd name="connsiteY10-198" fmla="*/ 1385653 h 1424419"/>
              <a:gd name="connsiteX11-199" fmla="*/ 522686 w 1305333"/>
              <a:gd name="connsiteY11-200" fmla="*/ 1384922 h 1424419"/>
              <a:gd name="connsiteX12-201" fmla="*/ 80344 w 1305333"/>
              <a:gd name="connsiteY12-202" fmla="*/ 1139323 h 1424419"/>
              <a:gd name="connsiteX13-203" fmla="*/ 68397 w 1305333"/>
              <a:gd name="connsiteY13-204" fmla="*/ 1130059 h 1424419"/>
              <a:gd name="connsiteX14-205" fmla="*/ 667 w 1305333"/>
              <a:gd name="connsiteY14-206" fmla="*/ 999105 h 1424419"/>
              <a:gd name="connsiteX15-207" fmla="*/ 0 w 1305333"/>
              <a:gd name="connsiteY15-208" fmla="*/ 972364 h 1424419"/>
              <a:gd name="connsiteX16-209" fmla="*/ 2496 w 1305333"/>
              <a:gd name="connsiteY16-210" fmla="*/ 463106 h 1424419"/>
              <a:gd name="connsiteX17-211" fmla="*/ 2458 w 1305333"/>
              <a:gd name="connsiteY17-212" fmla="*/ 429563 h 1424419"/>
              <a:gd name="connsiteX18-213" fmla="*/ 75248 w 1305333"/>
              <a:gd name="connsiteY18-214" fmla="*/ 303202 h 1424419"/>
              <a:gd name="connsiteX19-215" fmla="*/ 103465 w 1305333"/>
              <a:gd name="connsiteY19-216" fmla="*/ 288252 h 1424419"/>
              <a:gd name="connsiteX20-217" fmla="*/ 541533 w 1305333"/>
              <a:gd name="connsiteY20-218" fmla="*/ 38110 h 1424419"/>
              <a:gd name="connsiteX21-219" fmla="*/ 653528 w 1305333"/>
              <a:gd name="connsiteY21-220" fmla="*/ 0 h 1424419"/>
              <a:gd name="connsiteX0-221" fmla="*/ 653528 w 1305333"/>
              <a:gd name="connsiteY0-222" fmla="*/ 0 h 1424419"/>
              <a:gd name="connsiteX1-223" fmla="*/ 757287 w 1305333"/>
              <a:gd name="connsiteY1-224" fmla="*/ 32444 h 1424419"/>
              <a:gd name="connsiteX2-225" fmla="*/ 1206876 w 1305333"/>
              <a:gd name="connsiteY2-226" fmla="*/ 284945 h 1424419"/>
              <a:gd name="connsiteX3-227" fmla="*/ 1233464 w 1305333"/>
              <a:gd name="connsiteY3-228" fmla="*/ 306775 h 1424419"/>
              <a:gd name="connsiteX4-229" fmla="*/ 1301712 w 1305333"/>
              <a:gd name="connsiteY4-230" fmla="*/ 442384 h 1424419"/>
              <a:gd name="connsiteX5-231" fmla="*/ 1303099 w 1305333"/>
              <a:gd name="connsiteY5-232" fmla="*/ 495558 h 1424419"/>
              <a:gd name="connsiteX6-233" fmla="*/ 1303099 w 1305333"/>
              <a:gd name="connsiteY6-234" fmla="*/ 952393 h 1424419"/>
              <a:gd name="connsiteX7-235" fmla="*/ 1305306 w 1305333"/>
              <a:gd name="connsiteY7-236" fmla="*/ 990115 h 1424419"/>
              <a:gd name="connsiteX8-237" fmla="*/ 1193590 w 1305333"/>
              <a:gd name="connsiteY8-238" fmla="*/ 1159518 h 1424419"/>
              <a:gd name="connsiteX9-239" fmla="*/ 1172881 w 1305333"/>
              <a:gd name="connsiteY9-240" fmla="*/ 1179342 h 1424419"/>
              <a:gd name="connsiteX10-241" fmla="*/ 792288 w 1305333"/>
              <a:gd name="connsiteY10-242" fmla="*/ 1385653 h 1424419"/>
              <a:gd name="connsiteX11-243" fmla="*/ 522686 w 1305333"/>
              <a:gd name="connsiteY11-244" fmla="*/ 1384922 h 1424419"/>
              <a:gd name="connsiteX12-245" fmla="*/ 80344 w 1305333"/>
              <a:gd name="connsiteY12-246" fmla="*/ 1139323 h 1424419"/>
              <a:gd name="connsiteX13-247" fmla="*/ 68397 w 1305333"/>
              <a:gd name="connsiteY13-248" fmla="*/ 1130059 h 1424419"/>
              <a:gd name="connsiteX14-249" fmla="*/ 667 w 1305333"/>
              <a:gd name="connsiteY14-250" fmla="*/ 999105 h 1424419"/>
              <a:gd name="connsiteX15-251" fmla="*/ 0 w 1305333"/>
              <a:gd name="connsiteY15-252" fmla="*/ 972364 h 1424419"/>
              <a:gd name="connsiteX16-253" fmla="*/ 2496 w 1305333"/>
              <a:gd name="connsiteY16-254" fmla="*/ 463106 h 1424419"/>
              <a:gd name="connsiteX17-255" fmla="*/ 2458 w 1305333"/>
              <a:gd name="connsiteY17-256" fmla="*/ 429563 h 1424419"/>
              <a:gd name="connsiteX18-257" fmla="*/ 75248 w 1305333"/>
              <a:gd name="connsiteY18-258" fmla="*/ 303202 h 1424419"/>
              <a:gd name="connsiteX19-259" fmla="*/ 103465 w 1305333"/>
              <a:gd name="connsiteY19-260" fmla="*/ 288252 h 1424419"/>
              <a:gd name="connsiteX20-261" fmla="*/ 541533 w 1305333"/>
              <a:gd name="connsiteY20-262" fmla="*/ 38110 h 1424419"/>
              <a:gd name="connsiteX21-263" fmla="*/ 653528 w 1305333"/>
              <a:gd name="connsiteY21-264" fmla="*/ 0 h 1424419"/>
              <a:gd name="connsiteX0-265" fmla="*/ 653528 w 1305333"/>
              <a:gd name="connsiteY0-266" fmla="*/ 0 h 1424419"/>
              <a:gd name="connsiteX1-267" fmla="*/ 757287 w 1305333"/>
              <a:gd name="connsiteY1-268" fmla="*/ 32444 h 1424419"/>
              <a:gd name="connsiteX2-269" fmla="*/ 1206876 w 1305333"/>
              <a:gd name="connsiteY2-270" fmla="*/ 284945 h 1424419"/>
              <a:gd name="connsiteX3-271" fmla="*/ 1233464 w 1305333"/>
              <a:gd name="connsiteY3-272" fmla="*/ 306775 h 1424419"/>
              <a:gd name="connsiteX4-273" fmla="*/ 1301712 w 1305333"/>
              <a:gd name="connsiteY4-274" fmla="*/ 442384 h 1424419"/>
              <a:gd name="connsiteX5-275" fmla="*/ 1303099 w 1305333"/>
              <a:gd name="connsiteY5-276" fmla="*/ 495558 h 1424419"/>
              <a:gd name="connsiteX6-277" fmla="*/ 1303099 w 1305333"/>
              <a:gd name="connsiteY6-278" fmla="*/ 952393 h 1424419"/>
              <a:gd name="connsiteX7-279" fmla="*/ 1305306 w 1305333"/>
              <a:gd name="connsiteY7-280" fmla="*/ 990115 h 1424419"/>
              <a:gd name="connsiteX8-281" fmla="*/ 1193590 w 1305333"/>
              <a:gd name="connsiteY8-282" fmla="*/ 1159518 h 1424419"/>
              <a:gd name="connsiteX9-283" fmla="*/ 1172881 w 1305333"/>
              <a:gd name="connsiteY9-284" fmla="*/ 1179342 h 1424419"/>
              <a:gd name="connsiteX10-285" fmla="*/ 792288 w 1305333"/>
              <a:gd name="connsiteY10-286" fmla="*/ 1385653 h 1424419"/>
              <a:gd name="connsiteX11-287" fmla="*/ 522686 w 1305333"/>
              <a:gd name="connsiteY11-288" fmla="*/ 1384922 h 1424419"/>
              <a:gd name="connsiteX12-289" fmla="*/ 80344 w 1305333"/>
              <a:gd name="connsiteY12-290" fmla="*/ 1139323 h 1424419"/>
              <a:gd name="connsiteX13-291" fmla="*/ 68397 w 1305333"/>
              <a:gd name="connsiteY13-292" fmla="*/ 1130059 h 1424419"/>
              <a:gd name="connsiteX14-293" fmla="*/ 667 w 1305333"/>
              <a:gd name="connsiteY14-294" fmla="*/ 999105 h 1424419"/>
              <a:gd name="connsiteX15-295" fmla="*/ 0 w 1305333"/>
              <a:gd name="connsiteY15-296" fmla="*/ 972364 h 1424419"/>
              <a:gd name="connsiteX16-297" fmla="*/ 2496 w 1305333"/>
              <a:gd name="connsiteY16-298" fmla="*/ 463106 h 1424419"/>
              <a:gd name="connsiteX17-299" fmla="*/ 2458 w 1305333"/>
              <a:gd name="connsiteY17-300" fmla="*/ 429563 h 1424419"/>
              <a:gd name="connsiteX18-301" fmla="*/ 75248 w 1305333"/>
              <a:gd name="connsiteY18-302" fmla="*/ 303202 h 1424419"/>
              <a:gd name="connsiteX19-303" fmla="*/ 103465 w 1305333"/>
              <a:gd name="connsiteY19-304" fmla="*/ 288252 h 1424419"/>
              <a:gd name="connsiteX20-305" fmla="*/ 541533 w 1305333"/>
              <a:gd name="connsiteY20-306" fmla="*/ 38110 h 1424419"/>
              <a:gd name="connsiteX21-307" fmla="*/ 653528 w 1305333"/>
              <a:gd name="connsiteY21-308" fmla="*/ 0 h 1424419"/>
              <a:gd name="connsiteX0-309" fmla="*/ 653528 w 1305333"/>
              <a:gd name="connsiteY0-310" fmla="*/ 0 h 1424419"/>
              <a:gd name="connsiteX1-311" fmla="*/ 757287 w 1305333"/>
              <a:gd name="connsiteY1-312" fmla="*/ 32444 h 1424419"/>
              <a:gd name="connsiteX2-313" fmla="*/ 1206876 w 1305333"/>
              <a:gd name="connsiteY2-314" fmla="*/ 284945 h 1424419"/>
              <a:gd name="connsiteX3-315" fmla="*/ 1233464 w 1305333"/>
              <a:gd name="connsiteY3-316" fmla="*/ 306775 h 1424419"/>
              <a:gd name="connsiteX4-317" fmla="*/ 1301712 w 1305333"/>
              <a:gd name="connsiteY4-318" fmla="*/ 442384 h 1424419"/>
              <a:gd name="connsiteX5-319" fmla="*/ 1303099 w 1305333"/>
              <a:gd name="connsiteY5-320" fmla="*/ 495558 h 1424419"/>
              <a:gd name="connsiteX6-321" fmla="*/ 1303099 w 1305333"/>
              <a:gd name="connsiteY6-322" fmla="*/ 952393 h 1424419"/>
              <a:gd name="connsiteX7-323" fmla="*/ 1305306 w 1305333"/>
              <a:gd name="connsiteY7-324" fmla="*/ 990115 h 1424419"/>
              <a:gd name="connsiteX8-325" fmla="*/ 1193590 w 1305333"/>
              <a:gd name="connsiteY8-326" fmla="*/ 1159518 h 1424419"/>
              <a:gd name="connsiteX9-327" fmla="*/ 1172881 w 1305333"/>
              <a:gd name="connsiteY9-328" fmla="*/ 1179342 h 1424419"/>
              <a:gd name="connsiteX10-329" fmla="*/ 792288 w 1305333"/>
              <a:gd name="connsiteY10-330" fmla="*/ 1385653 h 1424419"/>
              <a:gd name="connsiteX11-331" fmla="*/ 522686 w 1305333"/>
              <a:gd name="connsiteY11-332" fmla="*/ 1384922 h 1424419"/>
              <a:gd name="connsiteX12-333" fmla="*/ 80344 w 1305333"/>
              <a:gd name="connsiteY12-334" fmla="*/ 1139323 h 1424419"/>
              <a:gd name="connsiteX13-335" fmla="*/ 68397 w 1305333"/>
              <a:gd name="connsiteY13-336" fmla="*/ 1130059 h 1424419"/>
              <a:gd name="connsiteX14-337" fmla="*/ 667 w 1305333"/>
              <a:gd name="connsiteY14-338" fmla="*/ 999105 h 1424419"/>
              <a:gd name="connsiteX15-339" fmla="*/ 0 w 1305333"/>
              <a:gd name="connsiteY15-340" fmla="*/ 972364 h 1424419"/>
              <a:gd name="connsiteX16-341" fmla="*/ 2496 w 1305333"/>
              <a:gd name="connsiteY16-342" fmla="*/ 463106 h 1424419"/>
              <a:gd name="connsiteX17-343" fmla="*/ 2458 w 1305333"/>
              <a:gd name="connsiteY17-344" fmla="*/ 429563 h 1424419"/>
              <a:gd name="connsiteX18-345" fmla="*/ 75248 w 1305333"/>
              <a:gd name="connsiteY18-346" fmla="*/ 303202 h 1424419"/>
              <a:gd name="connsiteX19-347" fmla="*/ 103465 w 1305333"/>
              <a:gd name="connsiteY19-348" fmla="*/ 288252 h 1424419"/>
              <a:gd name="connsiteX20-349" fmla="*/ 541533 w 1305333"/>
              <a:gd name="connsiteY20-350" fmla="*/ 38110 h 1424419"/>
              <a:gd name="connsiteX21-351" fmla="*/ 653528 w 1305333"/>
              <a:gd name="connsiteY21-352" fmla="*/ 0 h 1424419"/>
              <a:gd name="connsiteX0-353" fmla="*/ 653528 w 1305333"/>
              <a:gd name="connsiteY0-354" fmla="*/ 0 h 1424419"/>
              <a:gd name="connsiteX1-355" fmla="*/ 757287 w 1305333"/>
              <a:gd name="connsiteY1-356" fmla="*/ 32444 h 1424419"/>
              <a:gd name="connsiteX2-357" fmla="*/ 1206876 w 1305333"/>
              <a:gd name="connsiteY2-358" fmla="*/ 284945 h 1424419"/>
              <a:gd name="connsiteX3-359" fmla="*/ 1233464 w 1305333"/>
              <a:gd name="connsiteY3-360" fmla="*/ 306775 h 1424419"/>
              <a:gd name="connsiteX4-361" fmla="*/ 1301712 w 1305333"/>
              <a:gd name="connsiteY4-362" fmla="*/ 442384 h 1424419"/>
              <a:gd name="connsiteX5-363" fmla="*/ 1303099 w 1305333"/>
              <a:gd name="connsiteY5-364" fmla="*/ 495558 h 1424419"/>
              <a:gd name="connsiteX6-365" fmla="*/ 1303099 w 1305333"/>
              <a:gd name="connsiteY6-366" fmla="*/ 952393 h 1424419"/>
              <a:gd name="connsiteX7-367" fmla="*/ 1305306 w 1305333"/>
              <a:gd name="connsiteY7-368" fmla="*/ 990115 h 1424419"/>
              <a:gd name="connsiteX8-369" fmla="*/ 1193590 w 1305333"/>
              <a:gd name="connsiteY8-370" fmla="*/ 1159518 h 1424419"/>
              <a:gd name="connsiteX9-371" fmla="*/ 1172881 w 1305333"/>
              <a:gd name="connsiteY9-372" fmla="*/ 1179342 h 1424419"/>
              <a:gd name="connsiteX10-373" fmla="*/ 792288 w 1305333"/>
              <a:gd name="connsiteY10-374" fmla="*/ 1385653 h 1424419"/>
              <a:gd name="connsiteX11-375" fmla="*/ 522686 w 1305333"/>
              <a:gd name="connsiteY11-376" fmla="*/ 1384922 h 1424419"/>
              <a:gd name="connsiteX12-377" fmla="*/ 80344 w 1305333"/>
              <a:gd name="connsiteY12-378" fmla="*/ 1139323 h 1424419"/>
              <a:gd name="connsiteX13-379" fmla="*/ 68397 w 1305333"/>
              <a:gd name="connsiteY13-380" fmla="*/ 1130059 h 1424419"/>
              <a:gd name="connsiteX14-381" fmla="*/ 667 w 1305333"/>
              <a:gd name="connsiteY14-382" fmla="*/ 999105 h 1424419"/>
              <a:gd name="connsiteX15-383" fmla="*/ 0 w 1305333"/>
              <a:gd name="connsiteY15-384" fmla="*/ 972364 h 1424419"/>
              <a:gd name="connsiteX16-385" fmla="*/ 2496 w 1305333"/>
              <a:gd name="connsiteY16-386" fmla="*/ 463106 h 1424419"/>
              <a:gd name="connsiteX17-387" fmla="*/ 2458 w 1305333"/>
              <a:gd name="connsiteY17-388" fmla="*/ 429563 h 1424419"/>
              <a:gd name="connsiteX18-389" fmla="*/ 75248 w 1305333"/>
              <a:gd name="connsiteY18-390" fmla="*/ 303202 h 1424419"/>
              <a:gd name="connsiteX19-391" fmla="*/ 106293 w 1305333"/>
              <a:gd name="connsiteY19-392" fmla="*/ 282597 h 1424419"/>
              <a:gd name="connsiteX20-393" fmla="*/ 541533 w 1305333"/>
              <a:gd name="connsiteY20-394" fmla="*/ 38110 h 1424419"/>
              <a:gd name="connsiteX21-395" fmla="*/ 653528 w 1305333"/>
              <a:gd name="connsiteY21-396" fmla="*/ 0 h 1424419"/>
              <a:gd name="connsiteX0-397" fmla="*/ 653528 w 1305333"/>
              <a:gd name="connsiteY0-398" fmla="*/ 0 h 1424419"/>
              <a:gd name="connsiteX1-399" fmla="*/ 757287 w 1305333"/>
              <a:gd name="connsiteY1-400" fmla="*/ 32444 h 1424419"/>
              <a:gd name="connsiteX2-401" fmla="*/ 1206876 w 1305333"/>
              <a:gd name="connsiteY2-402" fmla="*/ 284945 h 1424419"/>
              <a:gd name="connsiteX3-403" fmla="*/ 1237706 w 1305333"/>
              <a:gd name="connsiteY3-404" fmla="*/ 306775 h 1424419"/>
              <a:gd name="connsiteX4-405" fmla="*/ 1301712 w 1305333"/>
              <a:gd name="connsiteY4-406" fmla="*/ 442384 h 1424419"/>
              <a:gd name="connsiteX5-407" fmla="*/ 1303099 w 1305333"/>
              <a:gd name="connsiteY5-408" fmla="*/ 495558 h 1424419"/>
              <a:gd name="connsiteX6-409" fmla="*/ 1303099 w 1305333"/>
              <a:gd name="connsiteY6-410" fmla="*/ 952393 h 1424419"/>
              <a:gd name="connsiteX7-411" fmla="*/ 1305306 w 1305333"/>
              <a:gd name="connsiteY7-412" fmla="*/ 990115 h 1424419"/>
              <a:gd name="connsiteX8-413" fmla="*/ 1193590 w 1305333"/>
              <a:gd name="connsiteY8-414" fmla="*/ 1159518 h 1424419"/>
              <a:gd name="connsiteX9-415" fmla="*/ 1172881 w 1305333"/>
              <a:gd name="connsiteY9-416" fmla="*/ 1179342 h 1424419"/>
              <a:gd name="connsiteX10-417" fmla="*/ 792288 w 1305333"/>
              <a:gd name="connsiteY10-418" fmla="*/ 1385653 h 1424419"/>
              <a:gd name="connsiteX11-419" fmla="*/ 522686 w 1305333"/>
              <a:gd name="connsiteY11-420" fmla="*/ 1384922 h 1424419"/>
              <a:gd name="connsiteX12-421" fmla="*/ 80344 w 1305333"/>
              <a:gd name="connsiteY12-422" fmla="*/ 1139323 h 1424419"/>
              <a:gd name="connsiteX13-423" fmla="*/ 68397 w 1305333"/>
              <a:gd name="connsiteY13-424" fmla="*/ 1130059 h 1424419"/>
              <a:gd name="connsiteX14-425" fmla="*/ 667 w 1305333"/>
              <a:gd name="connsiteY14-426" fmla="*/ 999105 h 1424419"/>
              <a:gd name="connsiteX15-427" fmla="*/ 0 w 1305333"/>
              <a:gd name="connsiteY15-428" fmla="*/ 972364 h 1424419"/>
              <a:gd name="connsiteX16-429" fmla="*/ 2496 w 1305333"/>
              <a:gd name="connsiteY16-430" fmla="*/ 463106 h 1424419"/>
              <a:gd name="connsiteX17-431" fmla="*/ 2458 w 1305333"/>
              <a:gd name="connsiteY17-432" fmla="*/ 429563 h 1424419"/>
              <a:gd name="connsiteX18-433" fmla="*/ 75248 w 1305333"/>
              <a:gd name="connsiteY18-434" fmla="*/ 303202 h 1424419"/>
              <a:gd name="connsiteX19-435" fmla="*/ 106293 w 1305333"/>
              <a:gd name="connsiteY19-436" fmla="*/ 282597 h 1424419"/>
              <a:gd name="connsiteX20-437" fmla="*/ 541533 w 1305333"/>
              <a:gd name="connsiteY20-438" fmla="*/ 38110 h 1424419"/>
              <a:gd name="connsiteX21-439" fmla="*/ 653528 w 1305333"/>
              <a:gd name="connsiteY21-440" fmla="*/ 0 h 1424419"/>
              <a:gd name="connsiteX0-441" fmla="*/ 653528 w 1305333"/>
              <a:gd name="connsiteY0-442" fmla="*/ 0 h 1424419"/>
              <a:gd name="connsiteX1-443" fmla="*/ 757287 w 1305333"/>
              <a:gd name="connsiteY1-444" fmla="*/ 32444 h 1424419"/>
              <a:gd name="connsiteX2-445" fmla="*/ 1206876 w 1305333"/>
              <a:gd name="connsiteY2-446" fmla="*/ 284945 h 1424419"/>
              <a:gd name="connsiteX3-447" fmla="*/ 1237706 w 1305333"/>
              <a:gd name="connsiteY3-448" fmla="*/ 306775 h 1424419"/>
              <a:gd name="connsiteX4-449" fmla="*/ 1301712 w 1305333"/>
              <a:gd name="connsiteY4-450" fmla="*/ 442384 h 1424419"/>
              <a:gd name="connsiteX5-451" fmla="*/ 1303099 w 1305333"/>
              <a:gd name="connsiteY5-452" fmla="*/ 495558 h 1424419"/>
              <a:gd name="connsiteX6-453" fmla="*/ 1303099 w 1305333"/>
              <a:gd name="connsiteY6-454" fmla="*/ 952393 h 1424419"/>
              <a:gd name="connsiteX7-455" fmla="*/ 1305306 w 1305333"/>
              <a:gd name="connsiteY7-456" fmla="*/ 990115 h 1424419"/>
              <a:gd name="connsiteX8-457" fmla="*/ 1211970 w 1305333"/>
              <a:gd name="connsiteY8-458" fmla="*/ 1149621 h 1424419"/>
              <a:gd name="connsiteX9-459" fmla="*/ 1172881 w 1305333"/>
              <a:gd name="connsiteY9-460" fmla="*/ 1179342 h 1424419"/>
              <a:gd name="connsiteX10-461" fmla="*/ 792288 w 1305333"/>
              <a:gd name="connsiteY10-462" fmla="*/ 1385653 h 1424419"/>
              <a:gd name="connsiteX11-463" fmla="*/ 522686 w 1305333"/>
              <a:gd name="connsiteY11-464" fmla="*/ 1384922 h 1424419"/>
              <a:gd name="connsiteX12-465" fmla="*/ 80344 w 1305333"/>
              <a:gd name="connsiteY12-466" fmla="*/ 1139323 h 1424419"/>
              <a:gd name="connsiteX13-467" fmla="*/ 68397 w 1305333"/>
              <a:gd name="connsiteY13-468" fmla="*/ 1130059 h 1424419"/>
              <a:gd name="connsiteX14-469" fmla="*/ 667 w 1305333"/>
              <a:gd name="connsiteY14-470" fmla="*/ 999105 h 1424419"/>
              <a:gd name="connsiteX15-471" fmla="*/ 0 w 1305333"/>
              <a:gd name="connsiteY15-472" fmla="*/ 972364 h 1424419"/>
              <a:gd name="connsiteX16-473" fmla="*/ 2496 w 1305333"/>
              <a:gd name="connsiteY16-474" fmla="*/ 463106 h 1424419"/>
              <a:gd name="connsiteX17-475" fmla="*/ 2458 w 1305333"/>
              <a:gd name="connsiteY17-476" fmla="*/ 429563 h 1424419"/>
              <a:gd name="connsiteX18-477" fmla="*/ 75248 w 1305333"/>
              <a:gd name="connsiteY18-478" fmla="*/ 303202 h 1424419"/>
              <a:gd name="connsiteX19-479" fmla="*/ 106293 w 1305333"/>
              <a:gd name="connsiteY19-480" fmla="*/ 282597 h 1424419"/>
              <a:gd name="connsiteX20-481" fmla="*/ 541533 w 1305333"/>
              <a:gd name="connsiteY20-482" fmla="*/ 38110 h 1424419"/>
              <a:gd name="connsiteX21-483" fmla="*/ 653528 w 1305333"/>
              <a:gd name="connsiteY21-484" fmla="*/ 0 h 1424419"/>
              <a:gd name="connsiteX0-485" fmla="*/ 653528 w 1305333"/>
              <a:gd name="connsiteY0-486" fmla="*/ 0 h 1424419"/>
              <a:gd name="connsiteX1-487" fmla="*/ 757287 w 1305333"/>
              <a:gd name="connsiteY1-488" fmla="*/ 32444 h 1424419"/>
              <a:gd name="connsiteX2-489" fmla="*/ 1206876 w 1305333"/>
              <a:gd name="connsiteY2-490" fmla="*/ 284945 h 1424419"/>
              <a:gd name="connsiteX3-491" fmla="*/ 1237706 w 1305333"/>
              <a:gd name="connsiteY3-492" fmla="*/ 306775 h 1424419"/>
              <a:gd name="connsiteX4-493" fmla="*/ 1301712 w 1305333"/>
              <a:gd name="connsiteY4-494" fmla="*/ 442384 h 1424419"/>
              <a:gd name="connsiteX5-495" fmla="*/ 1303099 w 1305333"/>
              <a:gd name="connsiteY5-496" fmla="*/ 495558 h 1424419"/>
              <a:gd name="connsiteX6-497" fmla="*/ 1303099 w 1305333"/>
              <a:gd name="connsiteY6-498" fmla="*/ 952393 h 1424419"/>
              <a:gd name="connsiteX7-499" fmla="*/ 1305306 w 1305333"/>
              <a:gd name="connsiteY7-500" fmla="*/ 990115 h 1424419"/>
              <a:gd name="connsiteX8-501" fmla="*/ 1236006 w 1305333"/>
              <a:gd name="connsiteY8-502" fmla="*/ 1160932 h 1424419"/>
              <a:gd name="connsiteX9-503" fmla="*/ 1172881 w 1305333"/>
              <a:gd name="connsiteY9-504" fmla="*/ 1179342 h 1424419"/>
              <a:gd name="connsiteX10-505" fmla="*/ 792288 w 1305333"/>
              <a:gd name="connsiteY10-506" fmla="*/ 1385653 h 1424419"/>
              <a:gd name="connsiteX11-507" fmla="*/ 522686 w 1305333"/>
              <a:gd name="connsiteY11-508" fmla="*/ 1384922 h 1424419"/>
              <a:gd name="connsiteX12-509" fmla="*/ 80344 w 1305333"/>
              <a:gd name="connsiteY12-510" fmla="*/ 1139323 h 1424419"/>
              <a:gd name="connsiteX13-511" fmla="*/ 68397 w 1305333"/>
              <a:gd name="connsiteY13-512" fmla="*/ 1130059 h 1424419"/>
              <a:gd name="connsiteX14-513" fmla="*/ 667 w 1305333"/>
              <a:gd name="connsiteY14-514" fmla="*/ 999105 h 1424419"/>
              <a:gd name="connsiteX15-515" fmla="*/ 0 w 1305333"/>
              <a:gd name="connsiteY15-516" fmla="*/ 972364 h 1424419"/>
              <a:gd name="connsiteX16-517" fmla="*/ 2496 w 1305333"/>
              <a:gd name="connsiteY16-518" fmla="*/ 463106 h 1424419"/>
              <a:gd name="connsiteX17-519" fmla="*/ 2458 w 1305333"/>
              <a:gd name="connsiteY17-520" fmla="*/ 429563 h 1424419"/>
              <a:gd name="connsiteX18-521" fmla="*/ 75248 w 1305333"/>
              <a:gd name="connsiteY18-522" fmla="*/ 303202 h 1424419"/>
              <a:gd name="connsiteX19-523" fmla="*/ 106293 w 1305333"/>
              <a:gd name="connsiteY19-524" fmla="*/ 282597 h 1424419"/>
              <a:gd name="connsiteX20-525" fmla="*/ 541533 w 1305333"/>
              <a:gd name="connsiteY20-526" fmla="*/ 38110 h 1424419"/>
              <a:gd name="connsiteX21-527" fmla="*/ 653528 w 1305333"/>
              <a:gd name="connsiteY21-528" fmla="*/ 0 h 1424419"/>
              <a:gd name="connsiteX0-529" fmla="*/ 653528 w 1313169"/>
              <a:gd name="connsiteY0-530" fmla="*/ 0 h 1424419"/>
              <a:gd name="connsiteX1-531" fmla="*/ 757287 w 1313169"/>
              <a:gd name="connsiteY1-532" fmla="*/ 32444 h 1424419"/>
              <a:gd name="connsiteX2-533" fmla="*/ 1206876 w 1313169"/>
              <a:gd name="connsiteY2-534" fmla="*/ 284945 h 1424419"/>
              <a:gd name="connsiteX3-535" fmla="*/ 1237706 w 1313169"/>
              <a:gd name="connsiteY3-536" fmla="*/ 306775 h 1424419"/>
              <a:gd name="connsiteX4-537" fmla="*/ 1301712 w 1313169"/>
              <a:gd name="connsiteY4-538" fmla="*/ 442384 h 1424419"/>
              <a:gd name="connsiteX5-539" fmla="*/ 1303099 w 1313169"/>
              <a:gd name="connsiteY5-540" fmla="*/ 495558 h 1424419"/>
              <a:gd name="connsiteX6-541" fmla="*/ 1303099 w 1313169"/>
              <a:gd name="connsiteY6-542" fmla="*/ 952393 h 1424419"/>
              <a:gd name="connsiteX7-543" fmla="*/ 1305306 w 1313169"/>
              <a:gd name="connsiteY7-544" fmla="*/ 990115 h 1424419"/>
              <a:gd name="connsiteX8-545" fmla="*/ 1271352 w 1313169"/>
              <a:gd name="connsiteY8-546" fmla="*/ 1142552 h 1424419"/>
              <a:gd name="connsiteX9-547" fmla="*/ 1172881 w 1313169"/>
              <a:gd name="connsiteY9-548" fmla="*/ 1179342 h 1424419"/>
              <a:gd name="connsiteX10-549" fmla="*/ 792288 w 1313169"/>
              <a:gd name="connsiteY10-550" fmla="*/ 1385653 h 1424419"/>
              <a:gd name="connsiteX11-551" fmla="*/ 522686 w 1313169"/>
              <a:gd name="connsiteY11-552" fmla="*/ 1384922 h 1424419"/>
              <a:gd name="connsiteX12-553" fmla="*/ 80344 w 1313169"/>
              <a:gd name="connsiteY12-554" fmla="*/ 1139323 h 1424419"/>
              <a:gd name="connsiteX13-555" fmla="*/ 68397 w 1313169"/>
              <a:gd name="connsiteY13-556" fmla="*/ 1130059 h 1424419"/>
              <a:gd name="connsiteX14-557" fmla="*/ 667 w 1313169"/>
              <a:gd name="connsiteY14-558" fmla="*/ 999105 h 1424419"/>
              <a:gd name="connsiteX15-559" fmla="*/ 0 w 1313169"/>
              <a:gd name="connsiteY15-560" fmla="*/ 972364 h 1424419"/>
              <a:gd name="connsiteX16-561" fmla="*/ 2496 w 1313169"/>
              <a:gd name="connsiteY16-562" fmla="*/ 463106 h 1424419"/>
              <a:gd name="connsiteX17-563" fmla="*/ 2458 w 1313169"/>
              <a:gd name="connsiteY17-564" fmla="*/ 429563 h 1424419"/>
              <a:gd name="connsiteX18-565" fmla="*/ 75248 w 1313169"/>
              <a:gd name="connsiteY18-566" fmla="*/ 303202 h 1424419"/>
              <a:gd name="connsiteX19-567" fmla="*/ 106293 w 1313169"/>
              <a:gd name="connsiteY19-568" fmla="*/ 282597 h 1424419"/>
              <a:gd name="connsiteX20-569" fmla="*/ 541533 w 1313169"/>
              <a:gd name="connsiteY20-570" fmla="*/ 38110 h 1424419"/>
              <a:gd name="connsiteX21-571" fmla="*/ 653528 w 1313169"/>
              <a:gd name="connsiteY21-572" fmla="*/ 0 h 1424419"/>
              <a:gd name="connsiteX0-573" fmla="*/ 653528 w 1306267"/>
              <a:gd name="connsiteY0-574" fmla="*/ 0 h 1424419"/>
              <a:gd name="connsiteX1-575" fmla="*/ 757287 w 1306267"/>
              <a:gd name="connsiteY1-576" fmla="*/ 32444 h 1424419"/>
              <a:gd name="connsiteX2-577" fmla="*/ 1206876 w 1306267"/>
              <a:gd name="connsiteY2-578" fmla="*/ 284945 h 1424419"/>
              <a:gd name="connsiteX3-579" fmla="*/ 1237706 w 1306267"/>
              <a:gd name="connsiteY3-580" fmla="*/ 306775 h 1424419"/>
              <a:gd name="connsiteX4-581" fmla="*/ 1301712 w 1306267"/>
              <a:gd name="connsiteY4-582" fmla="*/ 442384 h 1424419"/>
              <a:gd name="connsiteX5-583" fmla="*/ 1303099 w 1306267"/>
              <a:gd name="connsiteY5-584" fmla="*/ 495558 h 1424419"/>
              <a:gd name="connsiteX6-585" fmla="*/ 1303099 w 1306267"/>
              <a:gd name="connsiteY6-586" fmla="*/ 952393 h 1424419"/>
              <a:gd name="connsiteX7-587" fmla="*/ 1305306 w 1306267"/>
              <a:gd name="connsiteY7-588" fmla="*/ 990115 h 1424419"/>
              <a:gd name="connsiteX8-589" fmla="*/ 1255800 w 1306267"/>
              <a:gd name="connsiteY8-590" fmla="*/ 1142552 h 1424419"/>
              <a:gd name="connsiteX9-591" fmla="*/ 1172881 w 1306267"/>
              <a:gd name="connsiteY9-592" fmla="*/ 1179342 h 1424419"/>
              <a:gd name="connsiteX10-593" fmla="*/ 792288 w 1306267"/>
              <a:gd name="connsiteY10-594" fmla="*/ 1385653 h 1424419"/>
              <a:gd name="connsiteX11-595" fmla="*/ 522686 w 1306267"/>
              <a:gd name="connsiteY11-596" fmla="*/ 1384922 h 1424419"/>
              <a:gd name="connsiteX12-597" fmla="*/ 80344 w 1306267"/>
              <a:gd name="connsiteY12-598" fmla="*/ 1139323 h 1424419"/>
              <a:gd name="connsiteX13-599" fmla="*/ 68397 w 1306267"/>
              <a:gd name="connsiteY13-600" fmla="*/ 1130059 h 1424419"/>
              <a:gd name="connsiteX14-601" fmla="*/ 667 w 1306267"/>
              <a:gd name="connsiteY14-602" fmla="*/ 999105 h 1424419"/>
              <a:gd name="connsiteX15-603" fmla="*/ 0 w 1306267"/>
              <a:gd name="connsiteY15-604" fmla="*/ 972364 h 1424419"/>
              <a:gd name="connsiteX16-605" fmla="*/ 2496 w 1306267"/>
              <a:gd name="connsiteY16-606" fmla="*/ 463106 h 1424419"/>
              <a:gd name="connsiteX17-607" fmla="*/ 2458 w 1306267"/>
              <a:gd name="connsiteY17-608" fmla="*/ 429563 h 1424419"/>
              <a:gd name="connsiteX18-609" fmla="*/ 75248 w 1306267"/>
              <a:gd name="connsiteY18-610" fmla="*/ 303202 h 1424419"/>
              <a:gd name="connsiteX19-611" fmla="*/ 106293 w 1306267"/>
              <a:gd name="connsiteY19-612" fmla="*/ 282597 h 1424419"/>
              <a:gd name="connsiteX20-613" fmla="*/ 541533 w 1306267"/>
              <a:gd name="connsiteY20-614" fmla="*/ 38110 h 1424419"/>
              <a:gd name="connsiteX21-615" fmla="*/ 653528 w 1306267"/>
              <a:gd name="connsiteY21-616" fmla="*/ 0 h 1424419"/>
              <a:gd name="connsiteX0-617" fmla="*/ 653528 w 1306267"/>
              <a:gd name="connsiteY0-618" fmla="*/ 0 h 1424419"/>
              <a:gd name="connsiteX1-619" fmla="*/ 757287 w 1306267"/>
              <a:gd name="connsiteY1-620" fmla="*/ 32444 h 1424419"/>
              <a:gd name="connsiteX2-621" fmla="*/ 1206876 w 1306267"/>
              <a:gd name="connsiteY2-622" fmla="*/ 284945 h 1424419"/>
              <a:gd name="connsiteX3-623" fmla="*/ 1237706 w 1306267"/>
              <a:gd name="connsiteY3-624" fmla="*/ 306775 h 1424419"/>
              <a:gd name="connsiteX4-625" fmla="*/ 1301712 w 1306267"/>
              <a:gd name="connsiteY4-626" fmla="*/ 442384 h 1424419"/>
              <a:gd name="connsiteX5-627" fmla="*/ 1303099 w 1306267"/>
              <a:gd name="connsiteY5-628" fmla="*/ 495558 h 1424419"/>
              <a:gd name="connsiteX6-629" fmla="*/ 1303099 w 1306267"/>
              <a:gd name="connsiteY6-630" fmla="*/ 952393 h 1424419"/>
              <a:gd name="connsiteX7-631" fmla="*/ 1305306 w 1306267"/>
              <a:gd name="connsiteY7-632" fmla="*/ 990115 h 1424419"/>
              <a:gd name="connsiteX8-633" fmla="*/ 1255800 w 1306267"/>
              <a:gd name="connsiteY8-634" fmla="*/ 1142552 h 1424419"/>
              <a:gd name="connsiteX9-635" fmla="*/ 1172881 w 1306267"/>
              <a:gd name="connsiteY9-636" fmla="*/ 1179342 h 1424419"/>
              <a:gd name="connsiteX10-637" fmla="*/ 792288 w 1306267"/>
              <a:gd name="connsiteY10-638" fmla="*/ 1385653 h 1424419"/>
              <a:gd name="connsiteX11-639" fmla="*/ 522686 w 1306267"/>
              <a:gd name="connsiteY11-640" fmla="*/ 1384922 h 1424419"/>
              <a:gd name="connsiteX12-641" fmla="*/ 80344 w 1306267"/>
              <a:gd name="connsiteY12-642" fmla="*/ 1139323 h 1424419"/>
              <a:gd name="connsiteX13-643" fmla="*/ 61328 w 1306267"/>
              <a:gd name="connsiteY13-644" fmla="*/ 1127231 h 1424419"/>
              <a:gd name="connsiteX14-645" fmla="*/ 667 w 1306267"/>
              <a:gd name="connsiteY14-646" fmla="*/ 999105 h 1424419"/>
              <a:gd name="connsiteX15-647" fmla="*/ 0 w 1306267"/>
              <a:gd name="connsiteY15-648" fmla="*/ 972364 h 1424419"/>
              <a:gd name="connsiteX16-649" fmla="*/ 2496 w 1306267"/>
              <a:gd name="connsiteY16-650" fmla="*/ 463106 h 1424419"/>
              <a:gd name="connsiteX17-651" fmla="*/ 2458 w 1306267"/>
              <a:gd name="connsiteY17-652" fmla="*/ 429563 h 1424419"/>
              <a:gd name="connsiteX18-653" fmla="*/ 75248 w 1306267"/>
              <a:gd name="connsiteY18-654" fmla="*/ 303202 h 1424419"/>
              <a:gd name="connsiteX19-655" fmla="*/ 106293 w 1306267"/>
              <a:gd name="connsiteY19-656" fmla="*/ 282597 h 1424419"/>
              <a:gd name="connsiteX20-657" fmla="*/ 541533 w 1306267"/>
              <a:gd name="connsiteY20-658" fmla="*/ 38110 h 1424419"/>
              <a:gd name="connsiteX21-659" fmla="*/ 653528 w 1306267"/>
              <a:gd name="connsiteY21-660" fmla="*/ 0 h 1424419"/>
              <a:gd name="connsiteX0-661" fmla="*/ 653528 w 1306267"/>
              <a:gd name="connsiteY0-662" fmla="*/ 0 h 1424419"/>
              <a:gd name="connsiteX1-663" fmla="*/ 757287 w 1306267"/>
              <a:gd name="connsiteY1-664" fmla="*/ 32444 h 1424419"/>
              <a:gd name="connsiteX2-665" fmla="*/ 1206876 w 1306267"/>
              <a:gd name="connsiteY2-666" fmla="*/ 284945 h 1424419"/>
              <a:gd name="connsiteX3-667" fmla="*/ 1237706 w 1306267"/>
              <a:gd name="connsiteY3-668" fmla="*/ 306775 h 1424419"/>
              <a:gd name="connsiteX4-669" fmla="*/ 1301712 w 1306267"/>
              <a:gd name="connsiteY4-670" fmla="*/ 442384 h 1424419"/>
              <a:gd name="connsiteX5-671" fmla="*/ 1303099 w 1306267"/>
              <a:gd name="connsiteY5-672" fmla="*/ 495558 h 1424419"/>
              <a:gd name="connsiteX6-673" fmla="*/ 1303099 w 1306267"/>
              <a:gd name="connsiteY6-674" fmla="*/ 952393 h 1424419"/>
              <a:gd name="connsiteX7-675" fmla="*/ 1305306 w 1306267"/>
              <a:gd name="connsiteY7-676" fmla="*/ 990115 h 1424419"/>
              <a:gd name="connsiteX8-677" fmla="*/ 1255800 w 1306267"/>
              <a:gd name="connsiteY8-678" fmla="*/ 1142552 h 1424419"/>
              <a:gd name="connsiteX9-679" fmla="*/ 1172881 w 1306267"/>
              <a:gd name="connsiteY9-680" fmla="*/ 1179342 h 1424419"/>
              <a:gd name="connsiteX10-681" fmla="*/ 792288 w 1306267"/>
              <a:gd name="connsiteY10-682" fmla="*/ 1385653 h 1424419"/>
              <a:gd name="connsiteX11-683" fmla="*/ 522686 w 1306267"/>
              <a:gd name="connsiteY11-684" fmla="*/ 1384922 h 1424419"/>
              <a:gd name="connsiteX12-685" fmla="*/ 80344 w 1306267"/>
              <a:gd name="connsiteY12-686" fmla="*/ 1139323 h 1424419"/>
              <a:gd name="connsiteX13-687" fmla="*/ 61328 w 1306267"/>
              <a:gd name="connsiteY13-688" fmla="*/ 1127231 h 1424419"/>
              <a:gd name="connsiteX14-689" fmla="*/ 667 w 1306267"/>
              <a:gd name="connsiteY14-690" fmla="*/ 999105 h 1424419"/>
              <a:gd name="connsiteX15-691" fmla="*/ 0 w 1306267"/>
              <a:gd name="connsiteY15-692" fmla="*/ 972364 h 1424419"/>
              <a:gd name="connsiteX16-693" fmla="*/ 2496 w 1306267"/>
              <a:gd name="connsiteY16-694" fmla="*/ 463106 h 1424419"/>
              <a:gd name="connsiteX17-695" fmla="*/ 2458 w 1306267"/>
              <a:gd name="connsiteY17-696" fmla="*/ 429563 h 1424419"/>
              <a:gd name="connsiteX18-697" fmla="*/ 75248 w 1306267"/>
              <a:gd name="connsiteY18-698" fmla="*/ 303202 h 1424419"/>
              <a:gd name="connsiteX19-699" fmla="*/ 106293 w 1306267"/>
              <a:gd name="connsiteY19-700" fmla="*/ 282597 h 1424419"/>
              <a:gd name="connsiteX20-701" fmla="*/ 541533 w 1306267"/>
              <a:gd name="connsiteY20-702" fmla="*/ 38110 h 1424419"/>
              <a:gd name="connsiteX21-703" fmla="*/ 653528 w 1306267"/>
              <a:gd name="connsiteY21-704" fmla="*/ 0 h 1424419"/>
              <a:gd name="connsiteX0-705" fmla="*/ 653528 w 1306267"/>
              <a:gd name="connsiteY0-706" fmla="*/ 0 h 1424419"/>
              <a:gd name="connsiteX1-707" fmla="*/ 757287 w 1306267"/>
              <a:gd name="connsiteY1-708" fmla="*/ 32444 h 1424419"/>
              <a:gd name="connsiteX2-709" fmla="*/ 1206876 w 1306267"/>
              <a:gd name="connsiteY2-710" fmla="*/ 284945 h 1424419"/>
              <a:gd name="connsiteX3-711" fmla="*/ 1237706 w 1306267"/>
              <a:gd name="connsiteY3-712" fmla="*/ 306775 h 1424419"/>
              <a:gd name="connsiteX4-713" fmla="*/ 1301712 w 1306267"/>
              <a:gd name="connsiteY4-714" fmla="*/ 442384 h 1424419"/>
              <a:gd name="connsiteX5-715" fmla="*/ 1303099 w 1306267"/>
              <a:gd name="connsiteY5-716" fmla="*/ 495558 h 1424419"/>
              <a:gd name="connsiteX6-717" fmla="*/ 1303099 w 1306267"/>
              <a:gd name="connsiteY6-718" fmla="*/ 952393 h 1424419"/>
              <a:gd name="connsiteX7-719" fmla="*/ 1305306 w 1306267"/>
              <a:gd name="connsiteY7-720" fmla="*/ 990115 h 1424419"/>
              <a:gd name="connsiteX8-721" fmla="*/ 1255800 w 1306267"/>
              <a:gd name="connsiteY8-722" fmla="*/ 1142552 h 1424419"/>
              <a:gd name="connsiteX9-723" fmla="*/ 1172881 w 1306267"/>
              <a:gd name="connsiteY9-724" fmla="*/ 1179342 h 1424419"/>
              <a:gd name="connsiteX10-725" fmla="*/ 792288 w 1306267"/>
              <a:gd name="connsiteY10-726" fmla="*/ 1385653 h 1424419"/>
              <a:gd name="connsiteX11-727" fmla="*/ 522686 w 1306267"/>
              <a:gd name="connsiteY11-728" fmla="*/ 1384922 h 1424419"/>
              <a:gd name="connsiteX12-729" fmla="*/ 90241 w 1306267"/>
              <a:gd name="connsiteY12-730" fmla="*/ 1150634 h 1424419"/>
              <a:gd name="connsiteX13-731" fmla="*/ 61328 w 1306267"/>
              <a:gd name="connsiteY13-732" fmla="*/ 1127231 h 1424419"/>
              <a:gd name="connsiteX14-733" fmla="*/ 667 w 1306267"/>
              <a:gd name="connsiteY14-734" fmla="*/ 999105 h 1424419"/>
              <a:gd name="connsiteX15-735" fmla="*/ 0 w 1306267"/>
              <a:gd name="connsiteY15-736" fmla="*/ 972364 h 1424419"/>
              <a:gd name="connsiteX16-737" fmla="*/ 2496 w 1306267"/>
              <a:gd name="connsiteY16-738" fmla="*/ 463106 h 1424419"/>
              <a:gd name="connsiteX17-739" fmla="*/ 2458 w 1306267"/>
              <a:gd name="connsiteY17-740" fmla="*/ 429563 h 1424419"/>
              <a:gd name="connsiteX18-741" fmla="*/ 75248 w 1306267"/>
              <a:gd name="connsiteY18-742" fmla="*/ 303202 h 1424419"/>
              <a:gd name="connsiteX19-743" fmla="*/ 106293 w 1306267"/>
              <a:gd name="connsiteY19-744" fmla="*/ 282597 h 1424419"/>
              <a:gd name="connsiteX20-745" fmla="*/ 541533 w 1306267"/>
              <a:gd name="connsiteY20-746" fmla="*/ 38110 h 1424419"/>
              <a:gd name="connsiteX21-747" fmla="*/ 653528 w 1306267"/>
              <a:gd name="connsiteY21-748" fmla="*/ 0 h 1424419"/>
              <a:gd name="connsiteX0-749" fmla="*/ 653528 w 1306267"/>
              <a:gd name="connsiteY0-750" fmla="*/ 0 h 1424419"/>
              <a:gd name="connsiteX1-751" fmla="*/ 757287 w 1306267"/>
              <a:gd name="connsiteY1-752" fmla="*/ 32444 h 1424419"/>
              <a:gd name="connsiteX2-753" fmla="*/ 1206876 w 1306267"/>
              <a:gd name="connsiteY2-754" fmla="*/ 284945 h 1424419"/>
              <a:gd name="connsiteX3-755" fmla="*/ 1237706 w 1306267"/>
              <a:gd name="connsiteY3-756" fmla="*/ 306775 h 1424419"/>
              <a:gd name="connsiteX4-757" fmla="*/ 1301712 w 1306267"/>
              <a:gd name="connsiteY4-758" fmla="*/ 442384 h 1424419"/>
              <a:gd name="connsiteX5-759" fmla="*/ 1303099 w 1306267"/>
              <a:gd name="connsiteY5-760" fmla="*/ 495558 h 1424419"/>
              <a:gd name="connsiteX6-761" fmla="*/ 1303099 w 1306267"/>
              <a:gd name="connsiteY6-762" fmla="*/ 952393 h 1424419"/>
              <a:gd name="connsiteX7-763" fmla="*/ 1305306 w 1306267"/>
              <a:gd name="connsiteY7-764" fmla="*/ 990115 h 1424419"/>
              <a:gd name="connsiteX8-765" fmla="*/ 1255800 w 1306267"/>
              <a:gd name="connsiteY8-766" fmla="*/ 1142552 h 1424419"/>
              <a:gd name="connsiteX9-767" fmla="*/ 1172881 w 1306267"/>
              <a:gd name="connsiteY9-768" fmla="*/ 1179342 h 1424419"/>
              <a:gd name="connsiteX10-769" fmla="*/ 792288 w 1306267"/>
              <a:gd name="connsiteY10-770" fmla="*/ 1385653 h 1424419"/>
              <a:gd name="connsiteX11-771" fmla="*/ 522686 w 1306267"/>
              <a:gd name="connsiteY11-772" fmla="*/ 1384922 h 1424419"/>
              <a:gd name="connsiteX12-773" fmla="*/ 90241 w 1306267"/>
              <a:gd name="connsiteY12-774" fmla="*/ 1150634 h 1424419"/>
              <a:gd name="connsiteX13-775" fmla="*/ 61328 w 1306267"/>
              <a:gd name="connsiteY13-776" fmla="*/ 1127231 h 1424419"/>
              <a:gd name="connsiteX14-777" fmla="*/ 667 w 1306267"/>
              <a:gd name="connsiteY14-778" fmla="*/ 999105 h 1424419"/>
              <a:gd name="connsiteX15-779" fmla="*/ 0 w 1306267"/>
              <a:gd name="connsiteY15-780" fmla="*/ 972364 h 1424419"/>
              <a:gd name="connsiteX16-781" fmla="*/ 2496 w 1306267"/>
              <a:gd name="connsiteY16-782" fmla="*/ 463106 h 1424419"/>
              <a:gd name="connsiteX17-783" fmla="*/ 2458 w 1306267"/>
              <a:gd name="connsiteY17-784" fmla="*/ 429563 h 1424419"/>
              <a:gd name="connsiteX18-785" fmla="*/ 75248 w 1306267"/>
              <a:gd name="connsiteY18-786" fmla="*/ 303202 h 1424419"/>
              <a:gd name="connsiteX19-787" fmla="*/ 106293 w 1306267"/>
              <a:gd name="connsiteY19-788" fmla="*/ 282597 h 1424419"/>
              <a:gd name="connsiteX20-789" fmla="*/ 541533 w 1306267"/>
              <a:gd name="connsiteY20-790" fmla="*/ 38110 h 1424419"/>
              <a:gd name="connsiteX21-791" fmla="*/ 653528 w 1306267"/>
              <a:gd name="connsiteY21-792" fmla="*/ 0 h 1424419"/>
              <a:gd name="connsiteX0-793" fmla="*/ 653528 w 1306267"/>
              <a:gd name="connsiteY0-794" fmla="*/ 0 h 1424419"/>
              <a:gd name="connsiteX1-795" fmla="*/ 757287 w 1306267"/>
              <a:gd name="connsiteY1-796" fmla="*/ 32444 h 1424419"/>
              <a:gd name="connsiteX2-797" fmla="*/ 1206876 w 1306267"/>
              <a:gd name="connsiteY2-798" fmla="*/ 284945 h 1424419"/>
              <a:gd name="connsiteX3-799" fmla="*/ 1237706 w 1306267"/>
              <a:gd name="connsiteY3-800" fmla="*/ 306775 h 1424419"/>
              <a:gd name="connsiteX4-801" fmla="*/ 1301712 w 1306267"/>
              <a:gd name="connsiteY4-802" fmla="*/ 442384 h 1424419"/>
              <a:gd name="connsiteX5-803" fmla="*/ 1303099 w 1306267"/>
              <a:gd name="connsiteY5-804" fmla="*/ 495558 h 1424419"/>
              <a:gd name="connsiteX6-805" fmla="*/ 1303099 w 1306267"/>
              <a:gd name="connsiteY6-806" fmla="*/ 952393 h 1424419"/>
              <a:gd name="connsiteX7-807" fmla="*/ 1305306 w 1306267"/>
              <a:gd name="connsiteY7-808" fmla="*/ 990115 h 1424419"/>
              <a:gd name="connsiteX8-809" fmla="*/ 1255800 w 1306267"/>
              <a:gd name="connsiteY8-810" fmla="*/ 1142552 h 1424419"/>
              <a:gd name="connsiteX9-811" fmla="*/ 1172881 w 1306267"/>
              <a:gd name="connsiteY9-812" fmla="*/ 1179342 h 1424419"/>
              <a:gd name="connsiteX10-813" fmla="*/ 792288 w 1306267"/>
              <a:gd name="connsiteY10-814" fmla="*/ 1385653 h 1424419"/>
              <a:gd name="connsiteX11-815" fmla="*/ 522686 w 1306267"/>
              <a:gd name="connsiteY11-816" fmla="*/ 1384922 h 1424419"/>
              <a:gd name="connsiteX12-817" fmla="*/ 90241 w 1306267"/>
              <a:gd name="connsiteY12-818" fmla="*/ 1150634 h 1424419"/>
              <a:gd name="connsiteX13-819" fmla="*/ 61328 w 1306267"/>
              <a:gd name="connsiteY13-820" fmla="*/ 1127231 h 1424419"/>
              <a:gd name="connsiteX14-821" fmla="*/ 667 w 1306267"/>
              <a:gd name="connsiteY14-822" fmla="*/ 999105 h 1424419"/>
              <a:gd name="connsiteX15-823" fmla="*/ 0 w 1306267"/>
              <a:gd name="connsiteY15-824" fmla="*/ 972364 h 1424419"/>
              <a:gd name="connsiteX16-825" fmla="*/ 2496 w 1306267"/>
              <a:gd name="connsiteY16-826" fmla="*/ 463106 h 1424419"/>
              <a:gd name="connsiteX17-827" fmla="*/ 2458 w 1306267"/>
              <a:gd name="connsiteY17-828" fmla="*/ 429563 h 1424419"/>
              <a:gd name="connsiteX18-829" fmla="*/ 75248 w 1306267"/>
              <a:gd name="connsiteY18-830" fmla="*/ 303202 h 1424419"/>
              <a:gd name="connsiteX19-831" fmla="*/ 106293 w 1306267"/>
              <a:gd name="connsiteY19-832" fmla="*/ 282597 h 1424419"/>
              <a:gd name="connsiteX20-833" fmla="*/ 541533 w 1306267"/>
              <a:gd name="connsiteY20-834" fmla="*/ 38110 h 1424419"/>
              <a:gd name="connsiteX21-835" fmla="*/ 653528 w 1306267"/>
              <a:gd name="connsiteY21-836" fmla="*/ 0 h 1424419"/>
              <a:gd name="connsiteX0-837" fmla="*/ 653528 w 1306267"/>
              <a:gd name="connsiteY0-838" fmla="*/ 0 h 1424419"/>
              <a:gd name="connsiteX1-839" fmla="*/ 757287 w 1306267"/>
              <a:gd name="connsiteY1-840" fmla="*/ 32444 h 1424419"/>
              <a:gd name="connsiteX2-841" fmla="*/ 1206876 w 1306267"/>
              <a:gd name="connsiteY2-842" fmla="*/ 284945 h 1424419"/>
              <a:gd name="connsiteX3-843" fmla="*/ 1237706 w 1306267"/>
              <a:gd name="connsiteY3-844" fmla="*/ 306775 h 1424419"/>
              <a:gd name="connsiteX4-845" fmla="*/ 1301712 w 1306267"/>
              <a:gd name="connsiteY4-846" fmla="*/ 442384 h 1424419"/>
              <a:gd name="connsiteX5-847" fmla="*/ 1303099 w 1306267"/>
              <a:gd name="connsiteY5-848" fmla="*/ 495558 h 1424419"/>
              <a:gd name="connsiteX6-849" fmla="*/ 1303099 w 1306267"/>
              <a:gd name="connsiteY6-850" fmla="*/ 952393 h 1424419"/>
              <a:gd name="connsiteX7-851" fmla="*/ 1305306 w 1306267"/>
              <a:gd name="connsiteY7-852" fmla="*/ 990115 h 1424419"/>
              <a:gd name="connsiteX8-853" fmla="*/ 1255800 w 1306267"/>
              <a:gd name="connsiteY8-854" fmla="*/ 1142552 h 1424419"/>
              <a:gd name="connsiteX9-855" fmla="*/ 1172881 w 1306267"/>
              <a:gd name="connsiteY9-856" fmla="*/ 1179342 h 1424419"/>
              <a:gd name="connsiteX10-857" fmla="*/ 792288 w 1306267"/>
              <a:gd name="connsiteY10-858" fmla="*/ 1385653 h 1424419"/>
              <a:gd name="connsiteX11-859" fmla="*/ 522686 w 1306267"/>
              <a:gd name="connsiteY11-860" fmla="*/ 1384922 h 1424419"/>
              <a:gd name="connsiteX12-861" fmla="*/ 90241 w 1306267"/>
              <a:gd name="connsiteY12-862" fmla="*/ 1150634 h 1424419"/>
              <a:gd name="connsiteX13-863" fmla="*/ 61328 w 1306267"/>
              <a:gd name="connsiteY13-864" fmla="*/ 1127231 h 1424419"/>
              <a:gd name="connsiteX14-865" fmla="*/ 667 w 1306267"/>
              <a:gd name="connsiteY14-866" fmla="*/ 999105 h 1424419"/>
              <a:gd name="connsiteX15-867" fmla="*/ 0 w 1306267"/>
              <a:gd name="connsiteY15-868" fmla="*/ 972364 h 1424419"/>
              <a:gd name="connsiteX16-869" fmla="*/ 2496 w 1306267"/>
              <a:gd name="connsiteY16-870" fmla="*/ 463106 h 1424419"/>
              <a:gd name="connsiteX17-871" fmla="*/ 2458 w 1306267"/>
              <a:gd name="connsiteY17-872" fmla="*/ 429563 h 1424419"/>
              <a:gd name="connsiteX18-873" fmla="*/ 75248 w 1306267"/>
              <a:gd name="connsiteY18-874" fmla="*/ 303202 h 1424419"/>
              <a:gd name="connsiteX19-875" fmla="*/ 106293 w 1306267"/>
              <a:gd name="connsiteY19-876" fmla="*/ 282597 h 1424419"/>
              <a:gd name="connsiteX20-877" fmla="*/ 541533 w 1306267"/>
              <a:gd name="connsiteY20-878" fmla="*/ 38110 h 1424419"/>
              <a:gd name="connsiteX21-879" fmla="*/ 653528 w 1306267"/>
              <a:gd name="connsiteY21-880" fmla="*/ 0 h 1424419"/>
              <a:gd name="connsiteX0-881" fmla="*/ 653528 w 1306267"/>
              <a:gd name="connsiteY0-882" fmla="*/ 0 h 1424419"/>
              <a:gd name="connsiteX1-883" fmla="*/ 757287 w 1306267"/>
              <a:gd name="connsiteY1-884" fmla="*/ 32444 h 1424419"/>
              <a:gd name="connsiteX2-885" fmla="*/ 1206876 w 1306267"/>
              <a:gd name="connsiteY2-886" fmla="*/ 284945 h 1424419"/>
              <a:gd name="connsiteX3-887" fmla="*/ 1237706 w 1306267"/>
              <a:gd name="connsiteY3-888" fmla="*/ 306775 h 1424419"/>
              <a:gd name="connsiteX4-889" fmla="*/ 1301712 w 1306267"/>
              <a:gd name="connsiteY4-890" fmla="*/ 442384 h 1424419"/>
              <a:gd name="connsiteX5-891" fmla="*/ 1303099 w 1306267"/>
              <a:gd name="connsiteY5-892" fmla="*/ 495558 h 1424419"/>
              <a:gd name="connsiteX6-893" fmla="*/ 1303099 w 1306267"/>
              <a:gd name="connsiteY6-894" fmla="*/ 952393 h 1424419"/>
              <a:gd name="connsiteX7-895" fmla="*/ 1305306 w 1306267"/>
              <a:gd name="connsiteY7-896" fmla="*/ 990115 h 1424419"/>
              <a:gd name="connsiteX8-897" fmla="*/ 1255800 w 1306267"/>
              <a:gd name="connsiteY8-898" fmla="*/ 1142552 h 1424419"/>
              <a:gd name="connsiteX9-899" fmla="*/ 1172881 w 1306267"/>
              <a:gd name="connsiteY9-900" fmla="*/ 1179342 h 1424419"/>
              <a:gd name="connsiteX10-901" fmla="*/ 792288 w 1306267"/>
              <a:gd name="connsiteY10-902" fmla="*/ 1385653 h 1424419"/>
              <a:gd name="connsiteX11-903" fmla="*/ 522686 w 1306267"/>
              <a:gd name="connsiteY11-904" fmla="*/ 1384922 h 1424419"/>
              <a:gd name="connsiteX12-905" fmla="*/ 90241 w 1306267"/>
              <a:gd name="connsiteY12-906" fmla="*/ 1150634 h 1424419"/>
              <a:gd name="connsiteX13-907" fmla="*/ 55672 w 1306267"/>
              <a:gd name="connsiteY13-908" fmla="*/ 1124403 h 1424419"/>
              <a:gd name="connsiteX14-909" fmla="*/ 667 w 1306267"/>
              <a:gd name="connsiteY14-910" fmla="*/ 999105 h 1424419"/>
              <a:gd name="connsiteX15-911" fmla="*/ 0 w 1306267"/>
              <a:gd name="connsiteY15-912" fmla="*/ 972364 h 1424419"/>
              <a:gd name="connsiteX16-913" fmla="*/ 2496 w 1306267"/>
              <a:gd name="connsiteY16-914" fmla="*/ 463106 h 1424419"/>
              <a:gd name="connsiteX17-915" fmla="*/ 2458 w 1306267"/>
              <a:gd name="connsiteY17-916" fmla="*/ 429563 h 1424419"/>
              <a:gd name="connsiteX18-917" fmla="*/ 75248 w 1306267"/>
              <a:gd name="connsiteY18-918" fmla="*/ 303202 h 1424419"/>
              <a:gd name="connsiteX19-919" fmla="*/ 106293 w 1306267"/>
              <a:gd name="connsiteY19-920" fmla="*/ 282597 h 1424419"/>
              <a:gd name="connsiteX20-921" fmla="*/ 541533 w 1306267"/>
              <a:gd name="connsiteY20-922" fmla="*/ 38110 h 1424419"/>
              <a:gd name="connsiteX21-923" fmla="*/ 653528 w 1306267"/>
              <a:gd name="connsiteY21-924" fmla="*/ 0 h 1424419"/>
              <a:gd name="connsiteX0-925" fmla="*/ 653528 w 1306267"/>
              <a:gd name="connsiteY0-926" fmla="*/ 0 h 1424419"/>
              <a:gd name="connsiteX1-927" fmla="*/ 757287 w 1306267"/>
              <a:gd name="connsiteY1-928" fmla="*/ 32444 h 1424419"/>
              <a:gd name="connsiteX2-929" fmla="*/ 1206876 w 1306267"/>
              <a:gd name="connsiteY2-930" fmla="*/ 284945 h 1424419"/>
              <a:gd name="connsiteX3-931" fmla="*/ 1237706 w 1306267"/>
              <a:gd name="connsiteY3-932" fmla="*/ 306775 h 1424419"/>
              <a:gd name="connsiteX4-933" fmla="*/ 1301712 w 1306267"/>
              <a:gd name="connsiteY4-934" fmla="*/ 442384 h 1424419"/>
              <a:gd name="connsiteX5-935" fmla="*/ 1303099 w 1306267"/>
              <a:gd name="connsiteY5-936" fmla="*/ 495558 h 1424419"/>
              <a:gd name="connsiteX6-937" fmla="*/ 1303099 w 1306267"/>
              <a:gd name="connsiteY6-938" fmla="*/ 952393 h 1424419"/>
              <a:gd name="connsiteX7-939" fmla="*/ 1305306 w 1306267"/>
              <a:gd name="connsiteY7-940" fmla="*/ 990115 h 1424419"/>
              <a:gd name="connsiteX8-941" fmla="*/ 1255800 w 1306267"/>
              <a:gd name="connsiteY8-942" fmla="*/ 1142552 h 1424419"/>
              <a:gd name="connsiteX9-943" fmla="*/ 1172881 w 1306267"/>
              <a:gd name="connsiteY9-944" fmla="*/ 1179342 h 1424419"/>
              <a:gd name="connsiteX10-945" fmla="*/ 792288 w 1306267"/>
              <a:gd name="connsiteY10-946" fmla="*/ 1385653 h 1424419"/>
              <a:gd name="connsiteX11-947" fmla="*/ 522686 w 1306267"/>
              <a:gd name="connsiteY11-948" fmla="*/ 1384922 h 1424419"/>
              <a:gd name="connsiteX12-949" fmla="*/ 90241 w 1306267"/>
              <a:gd name="connsiteY12-950" fmla="*/ 1150634 h 1424419"/>
              <a:gd name="connsiteX13-951" fmla="*/ 55672 w 1306267"/>
              <a:gd name="connsiteY13-952" fmla="*/ 1124403 h 1424419"/>
              <a:gd name="connsiteX14-953" fmla="*/ 667 w 1306267"/>
              <a:gd name="connsiteY14-954" fmla="*/ 999105 h 1424419"/>
              <a:gd name="connsiteX15-955" fmla="*/ 0 w 1306267"/>
              <a:gd name="connsiteY15-956" fmla="*/ 972364 h 1424419"/>
              <a:gd name="connsiteX16-957" fmla="*/ 2496 w 1306267"/>
              <a:gd name="connsiteY16-958" fmla="*/ 463106 h 1424419"/>
              <a:gd name="connsiteX17-959" fmla="*/ 2458 w 1306267"/>
              <a:gd name="connsiteY17-960" fmla="*/ 429563 h 1424419"/>
              <a:gd name="connsiteX18-961" fmla="*/ 75248 w 1306267"/>
              <a:gd name="connsiteY18-962" fmla="*/ 303202 h 1424419"/>
              <a:gd name="connsiteX19-963" fmla="*/ 106293 w 1306267"/>
              <a:gd name="connsiteY19-964" fmla="*/ 282597 h 1424419"/>
              <a:gd name="connsiteX20-965" fmla="*/ 541533 w 1306267"/>
              <a:gd name="connsiteY20-966" fmla="*/ 38110 h 1424419"/>
              <a:gd name="connsiteX21-967" fmla="*/ 653528 w 1306267"/>
              <a:gd name="connsiteY21-968" fmla="*/ 0 h 1424419"/>
              <a:gd name="connsiteX0-969" fmla="*/ 653528 w 1306267"/>
              <a:gd name="connsiteY0-970" fmla="*/ 0 h 1424419"/>
              <a:gd name="connsiteX1-971" fmla="*/ 757287 w 1306267"/>
              <a:gd name="connsiteY1-972" fmla="*/ 32444 h 1424419"/>
              <a:gd name="connsiteX2-973" fmla="*/ 1206876 w 1306267"/>
              <a:gd name="connsiteY2-974" fmla="*/ 284945 h 1424419"/>
              <a:gd name="connsiteX3-975" fmla="*/ 1237706 w 1306267"/>
              <a:gd name="connsiteY3-976" fmla="*/ 306775 h 1424419"/>
              <a:gd name="connsiteX4-977" fmla="*/ 1301712 w 1306267"/>
              <a:gd name="connsiteY4-978" fmla="*/ 442384 h 1424419"/>
              <a:gd name="connsiteX5-979" fmla="*/ 1303099 w 1306267"/>
              <a:gd name="connsiteY5-980" fmla="*/ 495558 h 1424419"/>
              <a:gd name="connsiteX6-981" fmla="*/ 1303099 w 1306267"/>
              <a:gd name="connsiteY6-982" fmla="*/ 952393 h 1424419"/>
              <a:gd name="connsiteX7-983" fmla="*/ 1305306 w 1306267"/>
              <a:gd name="connsiteY7-984" fmla="*/ 990115 h 1424419"/>
              <a:gd name="connsiteX8-985" fmla="*/ 1255800 w 1306267"/>
              <a:gd name="connsiteY8-986" fmla="*/ 1142552 h 1424419"/>
              <a:gd name="connsiteX9-987" fmla="*/ 1172881 w 1306267"/>
              <a:gd name="connsiteY9-988" fmla="*/ 1179342 h 1424419"/>
              <a:gd name="connsiteX10-989" fmla="*/ 792288 w 1306267"/>
              <a:gd name="connsiteY10-990" fmla="*/ 1385653 h 1424419"/>
              <a:gd name="connsiteX11-991" fmla="*/ 522686 w 1306267"/>
              <a:gd name="connsiteY11-992" fmla="*/ 1384922 h 1424419"/>
              <a:gd name="connsiteX12-993" fmla="*/ 90241 w 1306267"/>
              <a:gd name="connsiteY12-994" fmla="*/ 1150634 h 1424419"/>
              <a:gd name="connsiteX13-995" fmla="*/ 55672 w 1306267"/>
              <a:gd name="connsiteY13-996" fmla="*/ 1124403 h 1424419"/>
              <a:gd name="connsiteX14-997" fmla="*/ 667 w 1306267"/>
              <a:gd name="connsiteY14-998" fmla="*/ 999105 h 1424419"/>
              <a:gd name="connsiteX15-999" fmla="*/ 0 w 1306267"/>
              <a:gd name="connsiteY15-1000" fmla="*/ 972364 h 1424419"/>
              <a:gd name="connsiteX16-1001" fmla="*/ 2496 w 1306267"/>
              <a:gd name="connsiteY16-1002" fmla="*/ 463106 h 1424419"/>
              <a:gd name="connsiteX17-1003" fmla="*/ 2458 w 1306267"/>
              <a:gd name="connsiteY17-1004" fmla="*/ 429563 h 1424419"/>
              <a:gd name="connsiteX18-1005" fmla="*/ 75248 w 1306267"/>
              <a:gd name="connsiteY18-1006" fmla="*/ 303202 h 1424419"/>
              <a:gd name="connsiteX19-1007" fmla="*/ 106293 w 1306267"/>
              <a:gd name="connsiteY19-1008" fmla="*/ 282597 h 1424419"/>
              <a:gd name="connsiteX20-1009" fmla="*/ 541533 w 1306267"/>
              <a:gd name="connsiteY20-1010" fmla="*/ 38110 h 1424419"/>
              <a:gd name="connsiteX21-1011" fmla="*/ 653528 w 1306267"/>
              <a:gd name="connsiteY21-1012" fmla="*/ 0 h 1424419"/>
              <a:gd name="connsiteX0-1013" fmla="*/ 653528 w 1306267"/>
              <a:gd name="connsiteY0-1014" fmla="*/ 0 h 1424419"/>
              <a:gd name="connsiteX1-1015" fmla="*/ 757287 w 1306267"/>
              <a:gd name="connsiteY1-1016" fmla="*/ 32444 h 1424419"/>
              <a:gd name="connsiteX2-1017" fmla="*/ 1206876 w 1306267"/>
              <a:gd name="connsiteY2-1018" fmla="*/ 284945 h 1424419"/>
              <a:gd name="connsiteX3-1019" fmla="*/ 1237706 w 1306267"/>
              <a:gd name="connsiteY3-1020" fmla="*/ 306775 h 1424419"/>
              <a:gd name="connsiteX4-1021" fmla="*/ 1301712 w 1306267"/>
              <a:gd name="connsiteY4-1022" fmla="*/ 442384 h 1424419"/>
              <a:gd name="connsiteX5-1023" fmla="*/ 1303099 w 1306267"/>
              <a:gd name="connsiteY5-1024" fmla="*/ 495558 h 1424419"/>
              <a:gd name="connsiteX6-1025" fmla="*/ 1303099 w 1306267"/>
              <a:gd name="connsiteY6-1026" fmla="*/ 952393 h 1424419"/>
              <a:gd name="connsiteX7-1027" fmla="*/ 1305306 w 1306267"/>
              <a:gd name="connsiteY7-1028" fmla="*/ 990115 h 1424419"/>
              <a:gd name="connsiteX8-1029" fmla="*/ 1255800 w 1306267"/>
              <a:gd name="connsiteY8-1030" fmla="*/ 1142552 h 1424419"/>
              <a:gd name="connsiteX9-1031" fmla="*/ 1172881 w 1306267"/>
              <a:gd name="connsiteY9-1032" fmla="*/ 1179342 h 1424419"/>
              <a:gd name="connsiteX10-1033" fmla="*/ 792288 w 1306267"/>
              <a:gd name="connsiteY10-1034" fmla="*/ 1385653 h 1424419"/>
              <a:gd name="connsiteX11-1035" fmla="*/ 522686 w 1306267"/>
              <a:gd name="connsiteY11-1036" fmla="*/ 1384922 h 1424419"/>
              <a:gd name="connsiteX12-1037" fmla="*/ 90241 w 1306267"/>
              <a:gd name="connsiteY12-1038" fmla="*/ 1150634 h 1424419"/>
              <a:gd name="connsiteX13-1039" fmla="*/ 55672 w 1306267"/>
              <a:gd name="connsiteY13-1040" fmla="*/ 1124403 h 1424419"/>
              <a:gd name="connsiteX14-1041" fmla="*/ 667 w 1306267"/>
              <a:gd name="connsiteY14-1042" fmla="*/ 999105 h 1424419"/>
              <a:gd name="connsiteX15-1043" fmla="*/ 0 w 1306267"/>
              <a:gd name="connsiteY15-1044" fmla="*/ 972364 h 1424419"/>
              <a:gd name="connsiteX16-1045" fmla="*/ 2496 w 1306267"/>
              <a:gd name="connsiteY16-1046" fmla="*/ 463106 h 1424419"/>
              <a:gd name="connsiteX17-1047" fmla="*/ 2458 w 1306267"/>
              <a:gd name="connsiteY17-1048" fmla="*/ 429563 h 1424419"/>
              <a:gd name="connsiteX18-1049" fmla="*/ 75248 w 1306267"/>
              <a:gd name="connsiteY18-1050" fmla="*/ 303202 h 1424419"/>
              <a:gd name="connsiteX19-1051" fmla="*/ 106293 w 1306267"/>
              <a:gd name="connsiteY19-1052" fmla="*/ 282597 h 1424419"/>
              <a:gd name="connsiteX20-1053" fmla="*/ 541533 w 1306267"/>
              <a:gd name="connsiteY20-1054" fmla="*/ 38110 h 1424419"/>
              <a:gd name="connsiteX21-1055" fmla="*/ 653528 w 1306267"/>
              <a:gd name="connsiteY21-1056" fmla="*/ 0 h 1424419"/>
              <a:gd name="connsiteX0-1057" fmla="*/ 653528 w 1306267"/>
              <a:gd name="connsiteY0-1058" fmla="*/ 0 h 1424419"/>
              <a:gd name="connsiteX1-1059" fmla="*/ 757287 w 1306267"/>
              <a:gd name="connsiteY1-1060" fmla="*/ 32444 h 1424419"/>
              <a:gd name="connsiteX2-1061" fmla="*/ 1206876 w 1306267"/>
              <a:gd name="connsiteY2-1062" fmla="*/ 284945 h 1424419"/>
              <a:gd name="connsiteX3-1063" fmla="*/ 1237706 w 1306267"/>
              <a:gd name="connsiteY3-1064" fmla="*/ 306775 h 1424419"/>
              <a:gd name="connsiteX4-1065" fmla="*/ 1301712 w 1306267"/>
              <a:gd name="connsiteY4-1066" fmla="*/ 442384 h 1424419"/>
              <a:gd name="connsiteX5-1067" fmla="*/ 1303099 w 1306267"/>
              <a:gd name="connsiteY5-1068" fmla="*/ 495558 h 1424419"/>
              <a:gd name="connsiteX6-1069" fmla="*/ 1303099 w 1306267"/>
              <a:gd name="connsiteY6-1070" fmla="*/ 952393 h 1424419"/>
              <a:gd name="connsiteX7-1071" fmla="*/ 1305306 w 1306267"/>
              <a:gd name="connsiteY7-1072" fmla="*/ 990115 h 1424419"/>
              <a:gd name="connsiteX8-1073" fmla="*/ 1255800 w 1306267"/>
              <a:gd name="connsiteY8-1074" fmla="*/ 1142552 h 1424419"/>
              <a:gd name="connsiteX9-1075" fmla="*/ 1172881 w 1306267"/>
              <a:gd name="connsiteY9-1076" fmla="*/ 1179342 h 1424419"/>
              <a:gd name="connsiteX10-1077" fmla="*/ 792288 w 1306267"/>
              <a:gd name="connsiteY10-1078" fmla="*/ 1385653 h 1424419"/>
              <a:gd name="connsiteX11-1079" fmla="*/ 522686 w 1306267"/>
              <a:gd name="connsiteY11-1080" fmla="*/ 1384922 h 1424419"/>
              <a:gd name="connsiteX12-1081" fmla="*/ 90241 w 1306267"/>
              <a:gd name="connsiteY12-1082" fmla="*/ 1150634 h 1424419"/>
              <a:gd name="connsiteX13-1083" fmla="*/ 55672 w 1306267"/>
              <a:gd name="connsiteY13-1084" fmla="*/ 1124403 h 1424419"/>
              <a:gd name="connsiteX14-1085" fmla="*/ 667 w 1306267"/>
              <a:gd name="connsiteY14-1086" fmla="*/ 999105 h 1424419"/>
              <a:gd name="connsiteX15-1087" fmla="*/ 0 w 1306267"/>
              <a:gd name="connsiteY15-1088" fmla="*/ 972364 h 1424419"/>
              <a:gd name="connsiteX16-1089" fmla="*/ 2496 w 1306267"/>
              <a:gd name="connsiteY16-1090" fmla="*/ 463106 h 1424419"/>
              <a:gd name="connsiteX17-1091" fmla="*/ 2458 w 1306267"/>
              <a:gd name="connsiteY17-1092" fmla="*/ 429563 h 1424419"/>
              <a:gd name="connsiteX18-1093" fmla="*/ 75248 w 1306267"/>
              <a:gd name="connsiteY18-1094" fmla="*/ 303202 h 1424419"/>
              <a:gd name="connsiteX19-1095" fmla="*/ 106293 w 1306267"/>
              <a:gd name="connsiteY19-1096" fmla="*/ 282597 h 1424419"/>
              <a:gd name="connsiteX20-1097" fmla="*/ 541533 w 1306267"/>
              <a:gd name="connsiteY20-1098" fmla="*/ 38110 h 1424419"/>
              <a:gd name="connsiteX21-1099" fmla="*/ 653528 w 1306267"/>
              <a:gd name="connsiteY21-1100" fmla="*/ 0 h 1424419"/>
              <a:gd name="connsiteX0-1101" fmla="*/ 653528 w 1306267"/>
              <a:gd name="connsiteY0-1102" fmla="*/ 0 h 1424419"/>
              <a:gd name="connsiteX1-1103" fmla="*/ 757287 w 1306267"/>
              <a:gd name="connsiteY1-1104" fmla="*/ 32444 h 1424419"/>
              <a:gd name="connsiteX2-1105" fmla="*/ 1206876 w 1306267"/>
              <a:gd name="connsiteY2-1106" fmla="*/ 284945 h 1424419"/>
              <a:gd name="connsiteX3-1107" fmla="*/ 1237706 w 1306267"/>
              <a:gd name="connsiteY3-1108" fmla="*/ 306775 h 1424419"/>
              <a:gd name="connsiteX4-1109" fmla="*/ 1301712 w 1306267"/>
              <a:gd name="connsiteY4-1110" fmla="*/ 442384 h 1424419"/>
              <a:gd name="connsiteX5-1111" fmla="*/ 1303099 w 1306267"/>
              <a:gd name="connsiteY5-1112" fmla="*/ 495558 h 1424419"/>
              <a:gd name="connsiteX6-1113" fmla="*/ 1303099 w 1306267"/>
              <a:gd name="connsiteY6-1114" fmla="*/ 952393 h 1424419"/>
              <a:gd name="connsiteX7-1115" fmla="*/ 1305306 w 1306267"/>
              <a:gd name="connsiteY7-1116" fmla="*/ 990115 h 1424419"/>
              <a:gd name="connsiteX8-1117" fmla="*/ 1255800 w 1306267"/>
              <a:gd name="connsiteY8-1118" fmla="*/ 1142552 h 1424419"/>
              <a:gd name="connsiteX9-1119" fmla="*/ 1172881 w 1306267"/>
              <a:gd name="connsiteY9-1120" fmla="*/ 1179342 h 1424419"/>
              <a:gd name="connsiteX10-1121" fmla="*/ 792288 w 1306267"/>
              <a:gd name="connsiteY10-1122" fmla="*/ 1385653 h 1424419"/>
              <a:gd name="connsiteX11-1123" fmla="*/ 522686 w 1306267"/>
              <a:gd name="connsiteY11-1124" fmla="*/ 1384922 h 1424419"/>
              <a:gd name="connsiteX12-1125" fmla="*/ 90241 w 1306267"/>
              <a:gd name="connsiteY12-1126" fmla="*/ 1150634 h 1424419"/>
              <a:gd name="connsiteX13-1127" fmla="*/ 48904 w 1306267"/>
              <a:gd name="connsiteY13-1128" fmla="*/ 1124403 h 1424419"/>
              <a:gd name="connsiteX14-1129" fmla="*/ 667 w 1306267"/>
              <a:gd name="connsiteY14-1130" fmla="*/ 999105 h 1424419"/>
              <a:gd name="connsiteX15-1131" fmla="*/ 0 w 1306267"/>
              <a:gd name="connsiteY15-1132" fmla="*/ 972364 h 1424419"/>
              <a:gd name="connsiteX16-1133" fmla="*/ 2496 w 1306267"/>
              <a:gd name="connsiteY16-1134" fmla="*/ 463106 h 1424419"/>
              <a:gd name="connsiteX17-1135" fmla="*/ 2458 w 1306267"/>
              <a:gd name="connsiteY17-1136" fmla="*/ 429563 h 1424419"/>
              <a:gd name="connsiteX18-1137" fmla="*/ 75248 w 1306267"/>
              <a:gd name="connsiteY18-1138" fmla="*/ 303202 h 1424419"/>
              <a:gd name="connsiteX19-1139" fmla="*/ 106293 w 1306267"/>
              <a:gd name="connsiteY19-1140" fmla="*/ 282597 h 1424419"/>
              <a:gd name="connsiteX20-1141" fmla="*/ 541533 w 1306267"/>
              <a:gd name="connsiteY20-1142" fmla="*/ 38110 h 1424419"/>
              <a:gd name="connsiteX21-1143" fmla="*/ 653528 w 1306267"/>
              <a:gd name="connsiteY21-1144" fmla="*/ 0 h 1424419"/>
              <a:gd name="connsiteX0-1145" fmla="*/ 653528 w 1306267"/>
              <a:gd name="connsiteY0-1146" fmla="*/ 0 h 1424419"/>
              <a:gd name="connsiteX1-1147" fmla="*/ 757287 w 1306267"/>
              <a:gd name="connsiteY1-1148" fmla="*/ 32444 h 1424419"/>
              <a:gd name="connsiteX2-1149" fmla="*/ 1206876 w 1306267"/>
              <a:gd name="connsiteY2-1150" fmla="*/ 284945 h 1424419"/>
              <a:gd name="connsiteX3-1151" fmla="*/ 1237706 w 1306267"/>
              <a:gd name="connsiteY3-1152" fmla="*/ 306775 h 1424419"/>
              <a:gd name="connsiteX4-1153" fmla="*/ 1301712 w 1306267"/>
              <a:gd name="connsiteY4-1154" fmla="*/ 442384 h 1424419"/>
              <a:gd name="connsiteX5-1155" fmla="*/ 1303099 w 1306267"/>
              <a:gd name="connsiteY5-1156" fmla="*/ 495558 h 1424419"/>
              <a:gd name="connsiteX6-1157" fmla="*/ 1303099 w 1306267"/>
              <a:gd name="connsiteY6-1158" fmla="*/ 952393 h 1424419"/>
              <a:gd name="connsiteX7-1159" fmla="*/ 1305306 w 1306267"/>
              <a:gd name="connsiteY7-1160" fmla="*/ 990115 h 1424419"/>
              <a:gd name="connsiteX8-1161" fmla="*/ 1255800 w 1306267"/>
              <a:gd name="connsiteY8-1162" fmla="*/ 1142552 h 1424419"/>
              <a:gd name="connsiteX9-1163" fmla="*/ 1172881 w 1306267"/>
              <a:gd name="connsiteY9-1164" fmla="*/ 1179342 h 1424419"/>
              <a:gd name="connsiteX10-1165" fmla="*/ 792288 w 1306267"/>
              <a:gd name="connsiteY10-1166" fmla="*/ 1385653 h 1424419"/>
              <a:gd name="connsiteX11-1167" fmla="*/ 522686 w 1306267"/>
              <a:gd name="connsiteY11-1168" fmla="*/ 1384922 h 1424419"/>
              <a:gd name="connsiteX12-1169" fmla="*/ 90241 w 1306267"/>
              <a:gd name="connsiteY12-1170" fmla="*/ 1150634 h 1424419"/>
              <a:gd name="connsiteX13-1171" fmla="*/ 48904 w 1306267"/>
              <a:gd name="connsiteY13-1172" fmla="*/ 1124403 h 1424419"/>
              <a:gd name="connsiteX14-1173" fmla="*/ 667 w 1306267"/>
              <a:gd name="connsiteY14-1174" fmla="*/ 999105 h 1424419"/>
              <a:gd name="connsiteX15-1175" fmla="*/ 0 w 1306267"/>
              <a:gd name="connsiteY15-1176" fmla="*/ 972364 h 1424419"/>
              <a:gd name="connsiteX16-1177" fmla="*/ 2496 w 1306267"/>
              <a:gd name="connsiteY16-1178" fmla="*/ 463106 h 1424419"/>
              <a:gd name="connsiteX17-1179" fmla="*/ 2458 w 1306267"/>
              <a:gd name="connsiteY17-1180" fmla="*/ 429563 h 1424419"/>
              <a:gd name="connsiteX18-1181" fmla="*/ 75248 w 1306267"/>
              <a:gd name="connsiteY18-1182" fmla="*/ 303202 h 1424419"/>
              <a:gd name="connsiteX19-1183" fmla="*/ 106293 w 1306267"/>
              <a:gd name="connsiteY19-1184" fmla="*/ 282597 h 1424419"/>
              <a:gd name="connsiteX20-1185" fmla="*/ 541533 w 1306267"/>
              <a:gd name="connsiteY20-1186" fmla="*/ 38110 h 1424419"/>
              <a:gd name="connsiteX21-1187" fmla="*/ 653528 w 1306267"/>
              <a:gd name="connsiteY21-1188" fmla="*/ 0 h 1424419"/>
              <a:gd name="connsiteX0-1189" fmla="*/ 653528 w 1306267"/>
              <a:gd name="connsiteY0-1190" fmla="*/ 0 h 1424419"/>
              <a:gd name="connsiteX1-1191" fmla="*/ 757287 w 1306267"/>
              <a:gd name="connsiteY1-1192" fmla="*/ 32444 h 1424419"/>
              <a:gd name="connsiteX2-1193" fmla="*/ 1206876 w 1306267"/>
              <a:gd name="connsiteY2-1194" fmla="*/ 284945 h 1424419"/>
              <a:gd name="connsiteX3-1195" fmla="*/ 1237706 w 1306267"/>
              <a:gd name="connsiteY3-1196" fmla="*/ 306775 h 1424419"/>
              <a:gd name="connsiteX4-1197" fmla="*/ 1301712 w 1306267"/>
              <a:gd name="connsiteY4-1198" fmla="*/ 442384 h 1424419"/>
              <a:gd name="connsiteX5-1199" fmla="*/ 1303099 w 1306267"/>
              <a:gd name="connsiteY5-1200" fmla="*/ 495558 h 1424419"/>
              <a:gd name="connsiteX6-1201" fmla="*/ 1303099 w 1306267"/>
              <a:gd name="connsiteY6-1202" fmla="*/ 952393 h 1424419"/>
              <a:gd name="connsiteX7-1203" fmla="*/ 1305306 w 1306267"/>
              <a:gd name="connsiteY7-1204" fmla="*/ 990115 h 1424419"/>
              <a:gd name="connsiteX8-1205" fmla="*/ 1255800 w 1306267"/>
              <a:gd name="connsiteY8-1206" fmla="*/ 1142552 h 1424419"/>
              <a:gd name="connsiteX9-1207" fmla="*/ 1172881 w 1306267"/>
              <a:gd name="connsiteY9-1208" fmla="*/ 1179342 h 1424419"/>
              <a:gd name="connsiteX10-1209" fmla="*/ 792288 w 1306267"/>
              <a:gd name="connsiteY10-1210" fmla="*/ 1385653 h 1424419"/>
              <a:gd name="connsiteX11-1211" fmla="*/ 522686 w 1306267"/>
              <a:gd name="connsiteY11-1212" fmla="*/ 1384922 h 1424419"/>
              <a:gd name="connsiteX12-1213" fmla="*/ 90241 w 1306267"/>
              <a:gd name="connsiteY12-1214" fmla="*/ 1150634 h 1424419"/>
              <a:gd name="connsiteX13-1215" fmla="*/ 48904 w 1306267"/>
              <a:gd name="connsiteY13-1216" fmla="*/ 1124403 h 1424419"/>
              <a:gd name="connsiteX14-1217" fmla="*/ 667 w 1306267"/>
              <a:gd name="connsiteY14-1218" fmla="*/ 999105 h 1424419"/>
              <a:gd name="connsiteX15-1219" fmla="*/ 0 w 1306267"/>
              <a:gd name="connsiteY15-1220" fmla="*/ 972364 h 1424419"/>
              <a:gd name="connsiteX16-1221" fmla="*/ 2496 w 1306267"/>
              <a:gd name="connsiteY16-1222" fmla="*/ 463106 h 1424419"/>
              <a:gd name="connsiteX17-1223" fmla="*/ 2458 w 1306267"/>
              <a:gd name="connsiteY17-1224" fmla="*/ 429563 h 1424419"/>
              <a:gd name="connsiteX18-1225" fmla="*/ 75248 w 1306267"/>
              <a:gd name="connsiteY18-1226" fmla="*/ 303202 h 1424419"/>
              <a:gd name="connsiteX19-1227" fmla="*/ 106293 w 1306267"/>
              <a:gd name="connsiteY19-1228" fmla="*/ 282597 h 1424419"/>
              <a:gd name="connsiteX20-1229" fmla="*/ 541533 w 1306267"/>
              <a:gd name="connsiteY20-1230" fmla="*/ 38110 h 1424419"/>
              <a:gd name="connsiteX21-1231" fmla="*/ 653528 w 1306267"/>
              <a:gd name="connsiteY21-1232" fmla="*/ 0 h 1424419"/>
              <a:gd name="connsiteX0-1233" fmla="*/ 653528 w 1306267"/>
              <a:gd name="connsiteY0-1234" fmla="*/ 0 h 1424419"/>
              <a:gd name="connsiteX1-1235" fmla="*/ 757287 w 1306267"/>
              <a:gd name="connsiteY1-1236" fmla="*/ 32444 h 1424419"/>
              <a:gd name="connsiteX2-1237" fmla="*/ 1206876 w 1306267"/>
              <a:gd name="connsiteY2-1238" fmla="*/ 284945 h 1424419"/>
              <a:gd name="connsiteX3-1239" fmla="*/ 1237706 w 1306267"/>
              <a:gd name="connsiteY3-1240" fmla="*/ 306775 h 1424419"/>
              <a:gd name="connsiteX4-1241" fmla="*/ 1301712 w 1306267"/>
              <a:gd name="connsiteY4-1242" fmla="*/ 442384 h 1424419"/>
              <a:gd name="connsiteX5-1243" fmla="*/ 1303099 w 1306267"/>
              <a:gd name="connsiteY5-1244" fmla="*/ 495558 h 1424419"/>
              <a:gd name="connsiteX6-1245" fmla="*/ 1303099 w 1306267"/>
              <a:gd name="connsiteY6-1246" fmla="*/ 952393 h 1424419"/>
              <a:gd name="connsiteX7-1247" fmla="*/ 1305306 w 1306267"/>
              <a:gd name="connsiteY7-1248" fmla="*/ 990115 h 1424419"/>
              <a:gd name="connsiteX8-1249" fmla="*/ 1255800 w 1306267"/>
              <a:gd name="connsiteY8-1250" fmla="*/ 1142552 h 1424419"/>
              <a:gd name="connsiteX9-1251" fmla="*/ 1172881 w 1306267"/>
              <a:gd name="connsiteY9-1252" fmla="*/ 1179342 h 1424419"/>
              <a:gd name="connsiteX10-1253" fmla="*/ 792288 w 1306267"/>
              <a:gd name="connsiteY10-1254" fmla="*/ 1385653 h 1424419"/>
              <a:gd name="connsiteX11-1255" fmla="*/ 522686 w 1306267"/>
              <a:gd name="connsiteY11-1256" fmla="*/ 1384922 h 1424419"/>
              <a:gd name="connsiteX12-1257" fmla="*/ 90241 w 1306267"/>
              <a:gd name="connsiteY12-1258" fmla="*/ 1150634 h 1424419"/>
              <a:gd name="connsiteX13-1259" fmla="*/ 48904 w 1306267"/>
              <a:gd name="connsiteY13-1260" fmla="*/ 1124403 h 1424419"/>
              <a:gd name="connsiteX14-1261" fmla="*/ 667 w 1306267"/>
              <a:gd name="connsiteY14-1262" fmla="*/ 999105 h 1424419"/>
              <a:gd name="connsiteX15-1263" fmla="*/ 0 w 1306267"/>
              <a:gd name="connsiteY15-1264" fmla="*/ 972364 h 1424419"/>
              <a:gd name="connsiteX16-1265" fmla="*/ 2496 w 1306267"/>
              <a:gd name="connsiteY16-1266" fmla="*/ 463106 h 1424419"/>
              <a:gd name="connsiteX17-1267" fmla="*/ 2458 w 1306267"/>
              <a:gd name="connsiteY17-1268" fmla="*/ 429563 h 1424419"/>
              <a:gd name="connsiteX18-1269" fmla="*/ 75248 w 1306267"/>
              <a:gd name="connsiteY18-1270" fmla="*/ 303202 h 1424419"/>
              <a:gd name="connsiteX19-1271" fmla="*/ 106293 w 1306267"/>
              <a:gd name="connsiteY19-1272" fmla="*/ 282597 h 1424419"/>
              <a:gd name="connsiteX20-1273" fmla="*/ 541533 w 1306267"/>
              <a:gd name="connsiteY20-1274" fmla="*/ 38110 h 1424419"/>
              <a:gd name="connsiteX21-1275" fmla="*/ 653528 w 1306267"/>
              <a:gd name="connsiteY21-1276" fmla="*/ 0 h 1424419"/>
              <a:gd name="connsiteX0-1277" fmla="*/ 653528 w 1306267"/>
              <a:gd name="connsiteY0-1278" fmla="*/ 0 h 1424419"/>
              <a:gd name="connsiteX1-1279" fmla="*/ 757287 w 1306267"/>
              <a:gd name="connsiteY1-1280" fmla="*/ 32444 h 1424419"/>
              <a:gd name="connsiteX2-1281" fmla="*/ 1206876 w 1306267"/>
              <a:gd name="connsiteY2-1282" fmla="*/ 284945 h 1424419"/>
              <a:gd name="connsiteX3-1283" fmla="*/ 1237706 w 1306267"/>
              <a:gd name="connsiteY3-1284" fmla="*/ 306775 h 1424419"/>
              <a:gd name="connsiteX4-1285" fmla="*/ 1301712 w 1306267"/>
              <a:gd name="connsiteY4-1286" fmla="*/ 442384 h 1424419"/>
              <a:gd name="connsiteX5-1287" fmla="*/ 1303099 w 1306267"/>
              <a:gd name="connsiteY5-1288" fmla="*/ 495558 h 1424419"/>
              <a:gd name="connsiteX6-1289" fmla="*/ 1303099 w 1306267"/>
              <a:gd name="connsiteY6-1290" fmla="*/ 952393 h 1424419"/>
              <a:gd name="connsiteX7-1291" fmla="*/ 1305306 w 1306267"/>
              <a:gd name="connsiteY7-1292" fmla="*/ 990115 h 1424419"/>
              <a:gd name="connsiteX8-1293" fmla="*/ 1255800 w 1306267"/>
              <a:gd name="connsiteY8-1294" fmla="*/ 1142552 h 1424419"/>
              <a:gd name="connsiteX9-1295" fmla="*/ 1172881 w 1306267"/>
              <a:gd name="connsiteY9-1296" fmla="*/ 1179342 h 1424419"/>
              <a:gd name="connsiteX10-1297" fmla="*/ 792288 w 1306267"/>
              <a:gd name="connsiteY10-1298" fmla="*/ 1385653 h 1424419"/>
              <a:gd name="connsiteX11-1299" fmla="*/ 522686 w 1306267"/>
              <a:gd name="connsiteY11-1300" fmla="*/ 1384922 h 1424419"/>
              <a:gd name="connsiteX12-1301" fmla="*/ 97009 w 1306267"/>
              <a:gd name="connsiteY12-1302" fmla="*/ 1161462 h 1424419"/>
              <a:gd name="connsiteX13-1303" fmla="*/ 48904 w 1306267"/>
              <a:gd name="connsiteY13-1304" fmla="*/ 1124403 h 1424419"/>
              <a:gd name="connsiteX14-1305" fmla="*/ 667 w 1306267"/>
              <a:gd name="connsiteY14-1306" fmla="*/ 999105 h 1424419"/>
              <a:gd name="connsiteX15-1307" fmla="*/ 0 w 1306267"/>
              <a:gd name="connsiteY15-1308" fmla="*/ 972364 h 1424419"/>
              <a:gd name="connsiteX16-1309" fmla="*/ 2496 w 1306267"/>
              <a:gd name="connsiteY16-1310" fmla="*/ 463106 h 1424419"/>
              <a:gd name="connsiteX17-1311" fmla="*/ 2458 w 1306267"/>
              <a:gd name="connsiteY17-1312" fmla="*/ 429563 h 1424419"/>
              <a:gd name="connsiteX18-1313" fmla="*/ 75248 w 1306267"/>
              <a:gd name="connsiteY18-1314" fmla="*/ 303202 h 1424419"/>
              <a:gd name="connsiteX19-1315" fmla="*/ 106293 w 1306267"/>
              <a:gd name="connsiteY19-1316" fmla="*/ 282597 h 1424419"/>
              <a:gd name="connsiteX20-1317" fmla="*/ 541533 w 1306267"/>
              <a:gd name="connsiteY20-1318" fmla="*/ 38110 h 1424419"/>
              <a:gd name="connsiteX21-1319" fmla="*/ 653528 w 1306267"/>
              <a:gd name="connsiteY21-1320" fmla="*/ 0 h 1424419"/>
              <a:gd name="connsiteX0-1321" fmla="*/ 653528 w 1306267"/>
              <a:gd name="connsiteY0-1322" fmla="*/ 0 h 1424419"/>
              <a:gd name="connsiteX1-1323" fmla="*/ 757287 w 1306267"/>
              <a:gd name="connsiteY1-1324" fmla="*/ 32444 h 1424419"/>
              <a:gd name="connsiteX2-1325" fmla="*/ 1206876 w 1306267"/>
              <a:gd name="connsiteY2-1326" fmla="*/ 284945 h 1424419"/>
              <a:gd name="connsiteX3-1327" fmla="*/ 1237706 w 1306267"/>
              <a:gd name="connsiteY3-1328" fmla="*/ 306775 h 1424419"/>
              <a:gd name="connsiteX4-1329" fmla="*/ 1301712 w 1306267"/>
              <a:gd name="connsiteY4-1330" fmla="*/ 442384 h 1424419"/>
              <a:gd name="connsiteX5-1331" fmla="*/ 1303099 w 1306267"/>
              <a:gd name="connsiteY5-1332" fmla="*/ 495558 h 1424419"/>
              <a:gd name="connsiteX6-1333" fmla="*/ 1303099 w 1306267"/>
              <a:gd name="connsiteY6-1334" fmla="*/ 952393 h 1424419"/>
              <a:gd name="connsiteX7-1335" fmla="*/ 1305306 w 1306267"/>
              <a:gd name="connsiteY7-1336" fmla="*/ 990115 h 1424419"/>
              <a:gd name="connsiteX8-1337" fmla="*/ 1255800 w 1306267"/>
              <a:gd name="connsiteY8-1338" fmla="*/ 1142552 h 1424419"/>
              <a:gd name="connsiteX9-1339" fmla="*/ 1172881 w 1306267"/>
              <a:gd name="connsiteY9-1340" fmla="*/ 1179342 h 1424419"/>
              <a:gd name="connsiteX10-1341" fmla="*/ 792288 w 1306267"/>
              <a:gd name="connsiteY10-1342" fmla="*/ 1385653 h 1424419"/>
              <a:gd name="connsiteX11-1343" fmla="*/ 522686 w 1306267"/>
              <a:gd name="connsiteY11-1344" fmla="*/ 1384922 h 1424419"/>
              <a:gd name="connsiteX12-1345" fmla="*/ 97009 w 1306267"/>
              <a:gd name="connsiteY12-1346" fmla="*/ 1161462 h 1424419"/>
              <a:gd name="connsiteX13-1347" fmla="*/ 48904 w 1306267"/>
              <a:gd name="connsiteY13-1348" fmla="*/ 1124403 h 1424419"/>
              <a:gd name="connsiteX14-1349" fmla="*/ 667 w 1306267"/>
              <a:gd name="connsiteY14-1350" fmla="*/ 999105 h 1424419"/>
              <a:gd name="connsiteX15-1351" fmla="*/ 0 w 1306267"/>
              <a:gd name="connsiteY15-1352" fmla="*/ 972364 h 1424419"/>
              <a:gd name="connsiteX16-1353" fmla="*/ 2496 w 1306267"/>
              <a:gd name="connsiteY16-1354" fmla="*/ 463106 h 1424419"/>
              <a:gd name="connsiteX17-1355" fmla="*/ 2458 w 1306267"/>
              <a:gd name="connsiteY17-1356" fmla="*/ 429563 h 1424419"/>
              <a:gd name="connsiteX18-1357" fmla="*/ 75248 w 1306267"/>
              <a:gd name="connsiteY18-1358" fmla="*/ 303202 h 1424419"/>
              <a:gd name="connsiteX19-1359" fmla="*/ 106293 w 1306267"/>
              <a:gd name="connsiteY19-1360" fmla="*/ 282597 h 1424419"/>
              <a:gd name="connsiteX20-1361" fmla="*/ 541533 w 1306267"/>
              <a:gd name="connsiteY20-1362" fmla="*/ 38110 h 1424419"/>
              <a:gd name="connsiteX21-1363" fmla="*/ 653528 w 1306267"/>
              <a:gd name="connsiteY21-1364" fmla="*/ 0 h 1424419"/>
              <a:gd name="connsiteX0-1365" fmla="*/ 653528 w 1306267"/>
              <a:gd name="connsiteY0-1366" fmla="*/ 0 h 1424419"/>
              <a:gd name="connsiteX1-1367" fmla="*/ 757287 w 1306267"/>
              <a:gd name="connsiteY1-1368" fmla="*/ 32444 h 1424419"/>
              <a:gd name="connsiteX2-1369" fmla="*/ 1206876 w 1306267"/>
              <a:gd name="connsiteY2-1370" fmla="*/ 284945 h 1424419"/>
              <a:gd name="connsiteX3-1371" fmla="*/ 1237706 w 1306267"/>
              <a:gd name="connsiteY3-1372" fmla="*/ 306775 h 1424419"/>
              <a:gd name="connsiteX4-1373" fmla="*/ 1301712 w 1306267"/>
              <a:gd name="connsiteY4-1374" fmla="*/ 442384 h 1424419"/>
              <a:gd name="connsiteX5-1375" fmla="*/ 1303099 w 1306267"/>
              <a:gd name="connsiteY5-1376" fmla="*/ 495558 h 1424419"/>
              <a:gd name="connsiteX6-1377" fmla="*/ 1303099 w 1306267"/>
              <a:gd name="connsiteY6-1378" fmla="*/ 952393 h 1424419"/>
              <a:gd name="connsiteX7-1379" fmla="*/ 1305306 w 1306267"/>
              <a:gd name="connsiteY7-1380" fmla="*/ 990115 h 1424419"/>
              <a:gd name="connsiteX8-1381" fmla="*/ 1255800 w 1306267"/>
              <a:gd name="connsiteY8-1382" fmla="*/ 1142552 h 1424419"/>
              <a:gd name="connsiteX9-1383" fmla="*/ 1172881 w 1306267"/>
              <a:gd name="connsiteY9-1384" fmla="*/ 1179342 h 1424419"/>
              <a:gd name="connsiteX10-1385" fmla="*/ 792288 w 1306267"/>
              <a:gd name="connsiteY10-1386" fmla="*/ 1385653 h 1424419"/>
              <a:gd name="connsiteX11-1387" fmla="*/ 522686 w 1306267"/>
              <a:gd name="connsiteY11-1388" fmla="*/ 1384922 h 1424419"/>
              <a:gd name="connsiteX12-1389" fmla="*/ 97009 w 1306267"/>
              <a:gd name="connsiteY12-1390" fmla="*/ 1161462 h 1424419"/>
              <a:gd name="connsiteX13-1391" fmla="*/ 44843 w 1306267"/>
              <a:gd name="connsiteY13-1392" fmla="*/ 1118989 h 1424419"/>
              <a:gd name="connsiteX14-1393" fmla="*/ 667 w 1306267"/>
              <a:gd name="connsiteY14-1394" fmla="*/ 999105 h 1424419"/>
              <a:gd name="connsiteX15-1395" fmla="*/ 0 w 1306267"/>
              <a:gd name="connsiteY15-1396" fmla="*/ 972364 h 1424419"/>
              <a:gd name="connsiteX16-1397" fmla="*/ 2496 w 1306267"/>
              <a:gd name="connsiteY16-1398" fmla="*/ 463106 h 1424419"/>
              <a:gd name="connsiteX17-1399" fmla="*/ 2458 w 1306267"/>
              <a:gd name="connsiteY17-1400" fmla="*/ 429563 h 1424419"/>
              <a:gd name="connsiteX18-1401" fmla="*/ 75248 w 1306267"/>
              <a:gd name="connsiteY18-1402" fmla="*/ 303202 h 1424419"/>
              <a:gd name="connsiteX19-1403" fmla="*/ 106293 w 1306267"/>
              <a:gd name="connsiteY19-1404" fmla="*/ 282597 h 1424419"/>
              <a:gd name="connsiteX20-1405" fmla="*/ 541533 w 1306267"/>
              <a:gd name="connsiteY20-1406" fmla="*/ 38110 h 1424419"/>
              <a:gd name="connsiteX21-1407" fmla="*/ 653528 w 1306267"/>
              <a:gd name="connsiteY21-1408" fmla="*/ 0 h 1424419"/>
              <a:gd name="connsiteX0-1409" fmla="*/ 653528 w 1306267"/>
              <a:gd name="connsiteY0-1410" fmla="*/ 0 h 1424419"/>
              <a:gd name="connsiteX1-1411" fmla="*/ 757287 w 1306267"/>
              <a:gd name="connsiteY1-1412" fmla="*/ 32444 h 1424419"/>
              <a:gd name="connsiteX2-1413" fmla="*/ 1206876 w 1306267"/>
              <a:gd name="connsiteY2-1414" fmla="*/ 284945 h 1424419"/>
              <a:gd name="connsiteX3-1415" fmla="*/ 1237706 w 1306267"/>
              <a:gd name="connsiteY3-1416" fmla="*/ 306775 h 1424419"/>
              <a:gd name="connsiteX4-1417" fmla="*/ 1301712 w 1306267"/>
              <a:gd name="connsiteY4-1418" fmla="*/ 442384 h 1424419"/>
              <a:gd name="connsiteX5-1419" fmla="*/ 1303099 w 1306267"/>
              <a:gd name="connsiteY5-1420" fmla="*/ 495558 h 1424419"/>
              <a:gd name="connsiteX6-1421" fmla="*/ 1303099 w 1306267"/>
              <a:gd name="connsiteY6-1422" fmla="*/ 952393 h 1424419"/>
              <a:gd name="connsiteX7-1423" fmla="*/ 1305306 w 1306267"/>
              <a:gd name="connsiteY7-1424" fmla="*/ 990115 h 1424419"/>
              <a:gd name="connsiteX8-1425" fmla="*/ 1255800 w 1306267"/>
              <a:gd name="connsiteY8-1426" fmla="*/ 1142552 h 1424419"/>
              <a:gd name="connsiteX9-1427" fmla="*/ 1172881 w 1306267"/>
              <a:gd name="connsiteY9-1428" fmla="*/ 1179342 h 1424419"/>
              <a:gd name="connsiteX10-1429" fmla="*/ 792288 w 1306267"/>
              <a:gd name="connsiteY10-1430" fmla="*/ 1385653 h 1424419"/>
              <a:gd name="connsiteX11-1431" fmla="*/ 522686 w 1306267"/>
              <a:gd name="connsiteY11-1432" fmla="*/ 1384922 h 1424419"/>
              <a:gd name="connsiteX12-1433" fmla="*/ 97009 w 1306267"/>
              <a:gd name="connsiteY12-1434" fmla="*/ 1161462 h 1424419"/>
              <a:gd name="connsiteX13-1435" fmla="*/ 44843 w 1306267"/>
              <a:gd name="connsiteY13-1436" fmla="*/ 1118989 h 1424419"/>
              <a:gd name="connsiteX14-1437" fmla="*/ 667 w 1306267"/>
              <a:gd name="connsiteY14-1438" fmla="*/ 999105 h 1424419"/>
              <a:gd name="connsiteX15-1439" fmla="*/ 0 w 1306267"/>
              <a:gd name="connsiteY15-1440" fmla="*/ 972364 h 1424419"/>
              <a:gd name="connsiteX16-1441" fmla="*/ 2496 w 1306267"/>
              <a:gd name="connsiteY16-1442" fmla="*/ 463106 h 1424419"/>
              <a:gd name="connsiteX17-1443" fmla="*/ 2458 w 1306267"/>
              <a:gd name="connsiteY17-1444" fmla="*/ 429563 h 1424419"/>
              <a:gd name="connsiteX18-1445" fmla="*/ 75248 w 1306267"/>
              <a:gd name="connsiteY18-1446" fmla="*/ 303202 h 1424419"/>
              <a:gd name="connsiteX19-1447" fmla="*/ 106293 w 1306267"/>
              <a:gd name="connsiteY19-1448" fmla="*/ 282597 h 1424419"/>
              <a:gd name="connsiteX20-1449" fmla="*/ 541533 w 1306267"/>
              <a:gd name="connsiteY20-1450" fmla="*/ 38110 h 1424419"/>
              <a:gd name="connsiteX21-1451" fmla="*/ 653528 w 1306267"/>
              <a:gd name="connsiteY21-1452" fmla="*/ 0 h 1424419"/>
              <a:gd name="connsiteX0-1453" fmla="*/ 653528 w 1306267"/>
              <a:gd name="connsiteY0-1454" fmla="*/ 0 h 1424419"/>
              <a:gd name="connsiteX1-1455" fmla="*/ 757287 w 1306267"/>
              <a:gd name="connsiteY1-1456" fmla="*/ 32444 h 1424419"/>
              <a:gd name="connsiteX2-1457" fmla="*/ 1206876 w 1306267"/>
              <a:gd name="connsiteY2-1458" fmla="*/ 284945 h 1424419"/>
              <a:gd name="connsiteX3-1459" fmla="*/ 1237706 w 1306267"/>
              <a:gd name="connsiteY3-1460" fmla="*/ 306775 h 1424419"/>
              <a:gd name="connsiteX4-1461" fmla="*/ 1301712 w 1306267"/>
              <a:gd name="connsiteY4-1462" fmla="*/ 442384 h 1424419"/>
              <a:gd name="connsiteX5-1463" fmla="*/ 1303099 w 1306267"/>
              <a:gd name="connsiteY5-1464" fmla="*/ 495558 h 1424419"/>
              <a:gd name="connsiteX6-1465" fmla="*/ 1303099 w 1306267"/>
              <a:gd name="connsiteY6-1466" fmla="*/ 952393 h 1424419"/>
              <a:gd name="connsiteX7-1467" fmla="*/ 1305306 w 1306267"/>
              <a:gd name="connsiteY7-1468" fmla="*/ 990115 h 1424419"/>
              <a:gd name="connsiteX8-1469" fmla="*/ 1255800 w 1306267"/>
              <a:gd name="connsiteY8-1470" fmla="*/ 1142552 h 1424419"/>
              <a:gd name="connsiteX9-1471" fmla="*/ 1172881 w 1306267"/>
              <a:gd name="connsiteY9-1472" fmla="*/ 1179342 h 1424419"/>
              <a:gd name="connsiteX10-1473" fmla="*/ 792288 w 1306267"/>
              <a:gd name="connsiteY10-1474" fmla="*/ 1385653 h 1424419"/>
              <a:gd name="connsiteX11-1475" fmla="*/ 522686 w 1306267"/>
              <a:gd name="connsiteY11-1476" fmla="*/ 1384922 h 1424419"/>
              <a:gd name="connsiteX12-1477" fmla="*/ 97009 w 1306267"/>
              <a:gd name="connsiteY12-1478" fmla="*/ 1161462 h 1424419"/>
              <a:gd name="connsiteX13-1479" fmla="*/ 44843 w 1306267"/>
              <a:gd name="connsiteY13-1480" fmla="*/ 1118989 h 1424419"/>
              <a:gd name="connsiteX14-1481" fmla="*/ 667 w 1306267"/>
              <a:gd name="connsiteY14-1482" fmla="*/ 999105 h 1424419"/>
              <a:gd name="connsiteX15-1483" fmla="*/ 0 w 1306267"/>
              <a:gd name="connsiteY15-1484" fmla="*/ 972364 h 1424419"/>
              <a:gd name="connsiteX16-1485" fmla="*/ 2496 w 1306267"/>
              <a:gd name="connsiteY16-1486" fmla="*/ 463106 h 1424419"/>
              <a:gd name="connsiteX17-1487" fmla="*/ 2458 w 1306267"/>
              <a:gd name="connsiteY17-1488" fmla="*/ 429563 h 1424419"/>
              <a:gd name="connsiteX18-1489" fmla="*/ 75248 w 1306267"/>
              <a:gd name="connsiteY18-1490" fmla="*/ 303202 h 1424419"/>
              <a:gd name="connsiteX19-1491" fmla="*/ 106293 w 1306267"/>
              <a:gd name="connsiteY19-1492" fmla="*/ 282597 h 1424419"/>
              <a:gd name="connsiteX20-1493" fmla="*/ 541533 w 1306267"/>
              <a:gd name="connsiteY20-1494" fmla="*/ 38110 h 1424419"/>
              <a:gd name="connsiteX21-1495" fmla="*/ 653528 w 1306267"/>
              <a:gd name="connsiteY21-1496" fmla="*/ 0 h 1424419"/>
              <a:gd name="connsiteX0-1497" fmla="*/ 653528 w 1306267"/>
              <a:gd name="connsiteY0-1498" fmla="*/ 0 h 1424419"/>
              <a:gd name="connsiteX1-1499" fmla="*/ 757287 w 1306267"/>
              <a:gd name="connsiteY1-1500" fmla="*/ 32444 h 1424419"/>
              <a:gd name="connsiteX2-1501" fmla="*/ 1206876 w 1306267"/>
              <a:gd name="connsiteY2-1502" fmla="*/ 284945 h 1424419"/>
              <a:gd name="connsiteX3-1503" fmla="*/ 1237706 w 1306267"/>
              <a:gd name="connsiteY3-1504" fmla="*/ 306775 h 1424419"/>
              <a:gd name="connsiteX4-1505" fmla="*/ 1301712 w 1306267"/>
              <a:gd name="connsiteY4-1506" fmla="*/ 442384 h 1424419"/>
              <a:gd name="connsiteX5-1507" fmla="*/ 1303099 w 1306267"/>
              <a:gd name="connsiteY5-1508" fmla="*/ 495558 h 1424419"/>
              <a:gd name="connsiteX6-1509" fmla="*/ 1303099 w 1306267"/>
              <a:gd name="connsiteY6-1510" fmla="*/ 952393 h 1424419"/>
              <a:gd name="connsiteX7-1511" fmla="*/ 1305306 w 1306267"/>
              <a:gd name="connsiteY7-1512" fmla="*/ 990115 h 1424419"/>
              <a:gd name="connsiteX8-1513" fmla="*/ 1255800 w 1306267"/>
              <a:gd name="connsiteY8-1514" fmla="*/ 1142552 h 1424419"/>
              <a:gd name="connsiteX9-1515" fmla="*/ 1172881 w 1306267"/>
              <a:gd name="connsiteY9-1516" fmla="*/ 1179342 h 1424419"/>
              <a:gd name="connsiteX10-1517" fmla="*/ 792288 w 1306267"/>
              <a:gd name="connsiteY10-1518" fmla="*/ 1385653 h 1424419"/>
              <a:gd name="connsiteX11-1519" fmla="*/ 522686 w 1306267"/>
              <a:gd name="connsiteY11-1520" fmla="*/ 1384922 h 1424419"/>
              <a:gd name="connsiteX12-1521" fmla="*/ 94302 w 1306267"/>
              <a:gd name="connsiteY12-1522" fmla="*/ 1158755 h 1424419"/>
              <a:gd name="connsiteX13-1523" fmla="*/ 44843 w 1306267"/>
              <a:gd name="connsiteY13-1524" fmla="*/ 1118989 h 1424419"/>
              <a:gd name="connsiteX14-1525" fmla="*/ 667 w 1306267"/>
              <a:gd name="connsiteY14-1526" fmla="*/ 999105 h 1424419"/>
              <a:gd name="connsiteX15-1527" fmla="*/ 0 w 1306267"/>
              <a:gd name="connsiteY15-1528" fmla="*/ 972364 h 1424419"/>
              <a:gd name="connsiteX16-1529" fmla="*/ 2496 w 1306267"/>
              <a:gd name="connsiteY16-1530" fmla="*/ 463106 h 1424419"/>
              <a:gd name="connsiteX17-1531" fmla="*/ 2458 w 1306267"/>
              <a:gd name="connsiteY17-1532" fmla="*/ 429563 h 1424419"/>
              <a:gd name="connsiteX18-1533" fmla="*/ 75248 w 1306267"/>
              <a:gd name="connsiteY18-1534" fmla="*/ 303202 h 1424419"/>
              <a:gd name="connsiteX19-1535" fmla="*/ 106293 w 1306267"/>
              <a:gd name="connsiteY19-1536" fmla="*/ 282597 h 1424419"/>
              <a:gd name="connsiteX20-1537" fmla="*/ 541533 w 1306267"/>
              <a:gd name="connsiteY20-1538" fmla="*/ 38110 h 1424419"/>
              <a:gd name="connsiteX21-1539" fmla="*/ 653528 w 1306267"/>
              <a:gd name="connsiteY21-1540" fmla="*/ 0 h 1424419"/>
              <a:gd name="connsiteX0-1541" fmla="*/ 653528 w 1306267"/>
              <a:gd name="connsiteY0-1542" fmla="*/ 0 h 1424419"/>
              <a:gd name="connsiteX1-1543" fmla="*/ 757287 w 1306267"/>
              <a:gd name="connsiteY1-1544" fmla="*/ 32444 h 1424419"/>
              <a:gd name="connsiteX2-1545" fmla="*/ 1206876 w 1306267"/>
              <a:gd name="connsiteY2-1546" fmla="*/ 284945 h 1424419"/>
              <a:gd name="connsiteX3-1547" fmla="*/ 1237706 w 1306267"/>
              <a:gd name="connsiteY3-1548" fmla="*/ 306775 h 1424419"/>
              <a:gd name="connsiteX4-1549" fmla="*/ 1301712 w 1306267"/>
              <a:gd name="connsiteY4-1550" fmla="*/ 442384 h 1424419"/>
              <a:gd name="connsiteX5-1551" fmla="*/ 1303099 w 1306267"/>
              <a:gd name="connsiteY5-1552" fmla="*/ 495558 h 1424419"/>
              <a:gd name="connsiteX6-1553" fmla="*/ 1303099 w 1306267"/>
              <a:gd name="connsiteY6-1554" fmla="*/ 952393 h 1424419"/>
              <a:gd name="connsiteX7-1555" fmla="*/ 1305306 w 1306267"/>
              <a:gd name="connsiteY7-1556" fmla="*/ 990115 h 1424419"/>
              <a:gd name="connsiteX8-1557" fmla="*/ 1255800 w 1306267"/>
              <a:gd name="connsiteY8-1558" fmla="*/ 1142552 h 1424419"/>
              <a:gd name="connsiteX9-1559" fmla="*/ 1172881 w 1306267"/>
              <a:gd name="connsiteY9-1560" fmla="*/ 1179342 h 1424419"/>
              <a:gd name="connsiteX10-1561" fmla="*/ 792288 w 1306267"/>
              <a:gd name="connsiteY10-1562" fmla="*/ 1385653 h 1424419"/>
              <a:gd name="connsiteX11-1563" fmla="*/ 522686 w 1306267"/>
              <a:gd name="connsiteY11-1564" fmla="*/ 1384922 h 1424419"/>
              <a:gd name="connsiteX12-1565" fmla="*/ 94302 w 1306267"/>
              <a:gd name="connsiteY12-1566" fmla="*/ 1158755 h 1424419"/>
              <a:gd name="connsiteX13-1567" fmla="*/ 39429 w 1306267"/>
              <a:gd name="connsiteY13-1568" fmla="*/ 1117635 h 1424419"/>
              <a:gd name="connsiteX14-1569" fmla="*/ 667 w 1306267"/>
              <a:gd name="connsiteY14-1570" fmla="*/ 999105 h 1424419"/>
              <a:gd name="connsiteX15-1571" fmla="*/ 0 w 1306267"/>
              <a:gd name="connsiteY15-1572" fmla="*/ 972364 h 1424419"/>
              <a:gd name="connsiteX16-1573" fmla="*/ 2496 w 1306267"/>
              <a:gd name="connsiteY16-1574" fmla="*/ 463106 h 1424419"/>
              <a:gd name="connsiteX17-1575" fmla="*/ 2458 w 1306267"/>
              <a:gd name="connsiteY17-1576" fmla="*/ 429563 h 1424419"/>
              <a:gd name="connsiteX18-1577" fmla="*/ 75248 w 1306267"/>
              <a:gd name="connsiteY18-1578" fmla="*/ 303202 h 1424419"/>
              <a:gd name="connsiteX19-1579" fmla="*/ 106293 w 1306267"/>
              <a:gd name="connsiteY19-1580" fmla="*/ 282597 h 1424419"/>
              <a:gd name="connsiteX20-1581" fmla="*/ 541533 w 1306267"/>
              <a:gd name="connsiteY20-1582" fmla="*/ 38110 h 1424419"/>
              <a:gd name="connsiteX21-1583" fmla="*/ 653528 w 1306267"/>
              <a:gd name="connsiteY21-1584" fmla="*/ 0 h 1424419"/>
              <a:gd name="connsiteX0-1585" fmla="*/ 653528 w 1305333"/>
              <a:gd name="connsiteY0-1586" fmla="*/ 0 h 1424419"/>
              <a:gd name="connsiteX1-1587" fmla="*/ 757287 w 1305333"/>
              <a:gd name="connsiteY1-1588" fmla="*/ 32444 h 1424419"/>
              <a:gd name="connsiteX2-1589" fmla="*/ 1206876 w 1305333"/>
              <a:gd name="connsiteY2-1590" fmla="*/ 284945 h 1424419"/>
              <a:gd name="connsiteX3-1591" fmla="*/ 1237706 w 1305333"/>
              <a:gd name="connsiteY3-1592" fmla="*/ 306775 h 1424419"/>
              <a:gd name="connsiteX4-1593" fmla="*/ 1301712 w 1305333"/>
              <a:gd name="connsiteY4-1594" fmla="*/ 442384 h 1424419"/>
              <a:gd name="connsiteX5-1595" fmla="*/ 1303099 w 1305333"/>
              <a:gd name="connsiteY5-1596" fmla="*/ 495558 h 1424419"/>
              <a:gd name="connsiteX6-1597" fmla="*/ 1303099 w 1305333"/>
              <a:gd name="connsiteY6-1598" fmla="*/ 952393 h 1424419"/>
              <a:gd name="connsiteX7-1599" fmla="*/ 1305306 w 1305333"/>
              <a:gd name="connsiteY7-1600" fmla="*/ 990115 h 1424419"/>
              <a:gd name="connsiteX8-1601" fmla="*/ 1227376 w 1305333"/>
              <a:gd name="connsiteY8-1602" fmla="*/ 1152027 h 1424419"/>
              <a:gd name="connsiteX9-1603" fmla="*/ 1172881 w 1305333"/>
              <a:gd name="connsiteY9-1604" fmla="*/ 1179342 h 1424419"/>
              <a:gd name="connsiteX10-1605" fmla="*/ 792288 w 1305333"/>
              <a:gd name="connsiteY10-1606" fmla="*/ 1385653 h 1424419"/>
              <a:gd name="connsiteX11-1607" fmla="*/ 522686 w 1305333"/>
              <a:gd name="connsiteY11-1608" fmla="*/ 1384922 h 1424419"/>
              <a:gd name="connsiteX12-1609" fmla="*/ 94302 w 1305333"/>
              <a:gd name="connsiteY12-1610" fmla="*/ 1158755 h 1424419"/>
              <a:gd name="connsiteX13-1611" fmla="*/ 39429 w 1305333"/>
              <a:gd name="connsiteY13-1612" fmla="*/ 1117635 h 1424419"/>
              <a:gd name="connsiteX14-1613" fmla="*/ 667 w 1305333"/>
              <a:gd name="connsiteY14-1614" fmla="*/ 999105 h 1424419"/>
              <a:gd name="connsiteX15-1615" fmla="*/ 0 w 1305333"/>
              <a:gd name="connsiteY15-1616" fmla="*/ 972364 h 1424419"/>
              <a:gd name="connsiteX16-1617" fmla="*/ 2496 w 1305333"/>
              <a:gd name="connsiteY16-1618" fmla="*/ 463106 h 1424419"/>
              <a:gd name="connsiteX17-1619" fmla="*/ 2458 w 1305333"/>
              <a:gd name="connsiteY17-1620" fmla="*/ 429563 h 1424419"/>
              <a:gd name="connsiteX18-1621" fmla="*/ 75248 w 1305333"/>
              <a:gd name="connsiteY18-1622" fmla="*/ 303202 h 1424419"/>
              <a:gd name="connsiteX19-1623" fmla="*/ 106293 w 1305333"/>
              <a:gd name="connsiteY19-1624" fmla="*/ 282597 h 1424419"/>
              <a:gd name="connsiteX20-1625" fmla="*/ 541533 w 1305333"/>
              <a:gd name="connsiteY20-1626" fmla="*/ 38110 h 1424419"/>
              <a:gd name="connsiteX21-1627" fmla="*/ 653528 w 1305333"/>
              <a:gd name="connsiteY21-1628" fmla="*/ 0 h 1424419"/>
              <a:gd name="connsiteX0-1629" fmla="*/ 653528 w 1305333"/>
              <a:gd name="connsiteY0-1630" fmla="*/ 0 h 1424419"/>
              <a:gd name="connsiteX1-1631" fmla="*/ 757287 w 1305333"/>
              <a:gd name="connsiteY1-1632" fmla="*/ 32444 h 1424419"/>
              <a:gd name="connsiteX2-1633" fmla="*/ 1206876 w 1305333"/>
              <a:gd name="connsiteY2-1634" fmla="*/ 284945 h 1424419"/>
              <a:gd name="connsiteX3-1635" fmla="*/ 1237706 w 1305333"/>
              <a:gd name="connsiteY3-1636" fmla="*/ 306775 h 1424419"/>
              <a:gd name="connsiteX4-1637" fmla="*/ 1301712 w 1305333"/>
              <a:gd name="connsiteY4-1638" fmla="*/ 442384 h 1424419"/>
              <a:gd name="connsiteX5-1639" fmla="*/ 1303099 w 1305333"/>
              <a:gd name="connsiteY5-1640" fmla="*/ 495558 h 1424419"/>
              <a:gd name="connsiteX6-1641" fmla="*/ 1303099 w 1305333"/>
              <a:gd name="connsiteY6-1642" fmla="*/ 952393 h 1424419"/>
              <a:gd name="connsiteX7-1643" fmla="*/ 1302599 w 1305333"/>
              <a:gd name="connsiteY7-1644" fmla="*/ 1003650 h 1424419"/>
              <a:gd name="connsiteX8-1645" fmla="*/ 1227376 w 1305333"/>
              <a:gd name="connsiteY8-1646" fmla="*/ 1152027 h 1424419"/>
              <a:gd name="connsiteX9-1647" fmla="*/ 1172881 w 1305333"/>
              <a:gd name="connsiteY9-1648" fmla="*/ 1179342 h 1424419"/>
              <a:gd name="connsiteX10-1649" fmla="*/ 792288 w 1305333"/>
              <a:gd name="connsiteY10-1650" fmla="*/ 1385653 h 1424419"/>
              <a:gd name="connsiteX11-1651" fmla="*/ 522686 w 1305333"/>
              <a:gd name="connsiteY11-1652" fmla="*/ 1384922 h 1424419"/>
              <a:gd name="connsiteX12-1653" fmla="*/ 94302 w 1305333"/>
              <a:gd name="connsiteY12-1654" fmla="*/ 1158755 h 1424419"/>
              <a:gd name="connsiteX13-1655" fmla="*/ 39429 w 1305333"/>
              <a:gd name="connsiteY13-1656" fmla="*/ 1117635 h 1424419"/>
              <a:gd name="connsiteX14-1657" fmla="*/ 667 w 1305333"/>
              <a:gd name="connsiteY14-1658" fmla="*/ 999105 h 1424419"/>
              <a:gd name="connsiteX15-1659" fmla="*/ 0 w 1305333"/>
              <a:gd name="connsiteY15-1660" fmla="*/ 972364 h 1424419"/>
              <a:gd name="connsiteX16-1661" fmla="*/ 2496 w 1305333"/>
              <a:gd name="connsiteY16-1662" fmla="*/ 463106 h 1424419"/>
              <a:gd name="connsiteX17-1663" fmla="*/ 2458 w 1305333"/>
              <a:gd name="connsiteY17-1664" fmla="*/ 429563 h 1424419"/>
              <a:gd name="connsiteX18-1665" fmla="*/ 75248 w 1305333"/>
              <a:gd name="connsiteY18-1666" fmla="*/ 303202 h 1424419"/>
              <a:gd name="connsiteX19-1667" fmla="*/ 106293 w 1305333"/>
              <a:gd name="connsiteY19-1668" fmla="*/ 282597 h 1424419"/>
              <a:gd name="connsiteX20-1669" fmla="*/ 541533 w 1305333"/>
              <a:gd name="connsiteY20-1670" fmla="*/ 38110 h 1424419"/>
              <a:gd name="connsiteX21-1671" fmla="*/ 653528 w 1305333"/>
              <a:gd name="connsiteY21-1672" fmla="*/ 0 h 1424419"/>
              <a:gd name="connsiteX0-1673" fmla="*/ 653528 w 1305080"/>
              <a:gd name="connsiteY0-1674" fmla="*/ 0 h 1424419"/>
              <a:gd name="connsiteX1-1675" fmla="*/ 757287 w 1305080"/>
              <a:gd name="connsiteY1-1676" fmla="*/ 32444 h 1424419"/>
              <a:gd name="connsiteX2-1677" fmla="*/ 1206876 w 1305080"/>
              <a:gd name="connsiteY2-1678" fmla="*/ 284945 h 1424419"/>
              <a:gd name="connsiteX3-1679" fmla="*/ 1237706 w 1305080"/>
              <a:gd name="connsiteY3-1680" fmla="*/ 306775 h 1424419"/>
              <a:gd name="connsiteX4-1681" fmla="*/ 1301712 w 1305080"/>
              <a:gd name="connsiteY4-1682" fmla="*/ 442384 h 1424419"/>
              <a:gd name="connsiteX5-1683" fmla="*/ 1303099 w 1305080"/>
              <a:gd name="connsiteY5-1684" fmla="*/ 495558 h 1424419"/>
              <a:gd name="connsiteX6-1685" fmla="*/ 1301746 w 1305080"/>
              <a:gd name="connsiteY6-1686" fmla="*/ 953747 h 1424419"/>
              <a:gd name="connsiteX7-1687" fmla="*/ 1302599 w 1305080"/>
              <a:gd name="connsiteY7-1688" fmla="*/ 1003650 h 1424419"/>
              <a:gd name="connsiteX8-1689" fmla="*/ 1227376 w 1305080"/>
              <a:gd name="connsiteY8-1690" fmla="*/ 1152027 h 1424419"/>
              <a:gd name="connsiteX9-1691" fmla="*/ 1172881 w 1305080"/>
              <a:gd name="connsiteY9-1692" fmla="*/ 1179342 h 1424419"/>
              <a:gd name="connsiteX10-1693" fmla="*/ 792288 w 1305080"/>
              <a:gd name="connsiteY10-1694" fmla="*/ 1385653 h 1424419"/>
              <a:gd name="connsiteX11-1695" fmla="*/ 522686 w 1305080"/>
              <a:gd name="connsiteY11-1696" fmla="*/ 1384922 h 1424419"/>
              <a:gd name="connsiteX12-1697" fmla="*/ 94302 w 1305080"/>
              <a:gd name="connsiteY12-1698" fmla="*/ 1158755 h 1424419"/>
              <a:gd name="connsiteX13-1699" fmla="*/ 39429 w 1305080"/>
              <a:gd name="connsiteY13-1700" fmla="*/ 1117635 h 1424419"/>
              <a:gd name="connsiteX14-1701" fmla="*/ 667 w 1305080"/>
              <a:gd name="connsiteY14-1702" fmla="*/ 999105 h 1424419"/>
              <a:gd name="connsiteX15-1703" fmla="*/ 0 w 1305080"/>
              <a:gd name="connsiteY15-1704" fmla="*/ 972364 h 1424419"/>
              <a:gd name="connsiteX16-1705" fmla="*/ 2496 w 1305080"/>
              <a:gd name="connsiteY16-1706" fmla="*/ 463106 h 1424419"/>
              <a:gd name="connsiteX17-1707" fmla="*/ 2458 w 1305080"/>
              <a:gd name="connsiteY17-1708" fmla="*/ 429563 h 1424419"/>
              <a:gd name="connsiteX18-1709" fmla="*/ 75248 w 1305080"/>
              <a:gd name="connsiteY18-1710" fmla="*/ 303202 h 1424419"/>
              <a:gd name="connsiteX19-1711" fmla="*/ 106293 w 1305080"/>
              <a:gd name="connsiteY19-1712" fmla="*/ 282597 h 1424419"/>
              <a:gd name="connsiteX20-1713" fmla="*/ 541533 w 1305080"/>
              <a:gd name="connsiteY20-1714" fmla="*/ 38110 h 1424419"/>
              <a:gd name="connsiteX21-1715" fmla="*/ 653528 w 1305080"/>
              <a:gd name="connsiteY21-1716" fmla="*/ 0 h 1424419"/>
              <a:gd name="connsiteX0-1717" fmla="*/ 653528 w 1305299"/>
              <a:gd name="connsiteY0-1718" fmla="*/ 0 h 1424419"/>
              <a:gd name="connsiteX1-1719" fmla="*/ 757287 w 1305299"/>
              <a:gd name="connsiteY1-1720" fmla="*/ 32444 h 1424419"/>
              <a:gd name="connsiteX2-1721" fmla="*/ 1206876 w 1305299"/>
              <a:gd name="connsiteY2-1722" fmla="*/ 284945 h 1424419"/>
              <a:gd name="connsiteX3-1723" fmla="*/ 1237706 w 1305299"/>
              <a:gd name="connsiteY3-1724" fmla="*/ 306775 h 1424419"/>
              <a:gd name="connsiteX4-1725" fmla="*/ 1301712 w 1305299"/>
              <a:gd name="connsiteY4-1726" fmla="*/ 442384 h 1424419"/>
              <a:gd name="connsiteX5-1727" fmla="*/ 1303099 w 1305299"/>
              <a:gd name="connsiteY5-1728" fmla="*/ 495558 h 1424419"/>
              <a:gd name="connsiteX6-1729" fmla="*/ 1301746 w 1305299"/>
              <a:gd name="connsiteY6-1730" fmla="*/ 953747 h 1424419"/>
              <a:gd name="connsiteX7-1731" fmla="*/ 1302599 w 1305299"/>
              <a:gd name="connsiteY7-1732" fmla="*/ 1003650 h 1424419"/>
              <a:gd name="connsiteX8-1733" fmla="*/ 1227376 w 1305299"/>
              <a:gd name="connsiteY8-1734" fmla="*/ 1152027 h 1424419"/>
              <a:gd name="connsiteX9-1735" fmla="*/ 1172881 w 1305299"/>
              <a:gd name="connsiteY9-1736" fmla="*/ 1179342 h 1424419"/>
              <a:gd name="connsiteX10-1737" fmla="*/ 792288 w 1305299"/>
              <a:gd name="connsiteY10-1738" fmla="*/ 1385653 h 1424419"/>
              <a:gd name="connsiteX11-1739" fmla="*/ 522686 w 1305299"/>
              <a:gd name="connsiteY11-1740" fmla="*/ 1384922 h 1424419"/>
              <a:gd name="connsiteX12-1741" fmla="*/ 94302 w 1305299"/>
              <a:gd name="connsiteY12-1742" fmla="*/ 1158755 h 1424419"/>
              <a:gd name="connsiteX13-1743" fmla="*/ 39429 w 1305299"/>
              <a:gd name="connsiteY13-1744" fmla="*/ 1117635 h 1424419"/>
              <a:gd name="connsiteX14-1745" fmla="*/ 667 w 1305299"/>
              <a:gd name="connsiteY14-1746" fmla="*/ 999105 h 1424419"/>
              <a:gd name="connsiteX15-1747" fmla="*/ 0 w 1305299"/>
              <a:gd name="connsiteY15-1748" fmla="*/ 972364 h 1424419"/>
              <a:gd name="connsiteX16-1749" fmla="*/ 2496 w 1305299"/>
              <a:gd name="connsiteY16-1750" fmla="*/ 463106 h 1424419"/>
              <a:gd name="connsiteX17-1751" fmla="*/ 2458 w 1305299"/>
              <a:gd name="connsiteY17-1752" fmla="*/ 429563 h 1424419"/>
              <a:gd name="connsiteX18-1753" fmla="*/ 75248 w 1305299"/>
              <a:gd name="connsiteY18-1754" fmla="*/ 303202 h 1424419"/>
              <a:gd name="connsiteX19-1755" fmla="*/ 106293 w 1305299"/>
              <a:gd name="connsiteY19-1756" fmla="*/ 282597 h 1424419"/>
              <a:gd name="connsiteX20-1757" fmla="*/ 541533 w 1305299"/>
              <a:gd name="connsiteY20-1758" fmla="*/ 38110 h 1424419"/>
              <a:gd name="connsiteX21-1759" fmla="*/ 653528 w 1305299"/>
              <a:gd name="connsiteY21-1760" fmla="*/ 0 h 1424419"/>
              <a:gd name="connsiteX0-1761" fmla="*/ 653528 w 1306646"/>
              <a:gd name="connsiteY0-1762" fmla="*/ 0 h 1424419"/>
              <a:gd name="connsiteX1-1763" fmla="*/ 757287 w 1306646"/>
              <a:gd name="connsiteY1-1764" fmla="*/ 32444 h 1424419"/>
              <a:gd name="connsiteX2-1765" fmla="*/ 1206876 w 1306646"/>
              <a:gd name="connsiteY2-1766" fmla="*/ 284945 h 1424419"/>
              <a:gd name="connsiteX3-1767" fmla="*/ 1237706 w 1306646"/>
              <a:gd name="connsiteY3-1768" fmla="*/ 306775 h 1424419"/>
              <a:gd name="connsiteX4-1769" fmla="*/ 1301712 w 1306646"/>
              <a:gd name="connsiteY4-1770" fmla="*/ 442384 h 1424419"/>
              <a:gd name="connsiteX5-1771" fmla="*/ 1303099 w 1306646"/>
              <a:gd name="connsiteY5-1772" fmla="*/ 495558 h 1424419"/>
              <a:gd name="connsiteX6-1773" fmla="*/ 1301746 w 1306646"/>
              <a:gd name="connsiteY6-1774" fmla="*/ 953747 h 1424419"/>
              <a:gd name="connsiteX7-1775" fmla="*/ 1302599 w 1306646"/>
              <a:gd name="connsiteY7-1776" fmla="*/ 1003650 h 1424419"/>
              <a:gd name="connsiteX8-1777" fmla="*/ 1227376 w 1306646"/>
              <a:gd name="connsiteY8-1778" fmla="*/ 1152027 h 1424419"/>
              <a:gd name="connsiteX9-1779" fmla="*/ 1172881 w 1306646"/>
              <a:gd name="connsiteY9-1780" fmla="*/ 1179342 h 1424419"/>
              <a:gd name="connsiteX10-1781" fmla="*/ 792288 w 1306646"/>
              <a:gd name="connsiteY10-1782" fmla="*/ 1385653 h 1424419"/>
              <a:gd name="connsiteX11-1783" fmla="*/ 522686 w 1306646"/>
              <a:gd name="connsiteY11-1784" fmla="*/ 1384922 h 1424419"/>
              <a:gd name="connsiteX12-1785" fmla="*/ 94302 w 1306646"/>
              <a:gd name="connsiteY12-1786" fmla="*/ 1158755 h 1424419"/>
              <a:gd name="connsiteX13-1787" fmla="*/ 39429 w 1306646"/>
              <a:gd name="connsiteY13-1788" fmla="*/ 1117635 h 1424419"/>
              <a:gd name="connsiteX14-1789" fmla="*/ 667 w 1306646"/>
              <a:gd name="connsiteY14-1790" fmla="*/ 999105 h 1424419"/>
              <a:gd name="connsiteX15-1791" fmla="*/ 0 w 1306646"/>
              <a:gd name="connsiteY15-1792" fmla="*/ 972364 h 1424419"/>
              <a:gd name="connsiteX16-1793" fmla="*/ 2496 w 1306646"/>
              <a:gd name="connsiteY16-1794" fmla="*/ 463106 h 1424419"/>
              <a:gd name="connsiteX17-1795" fmla="*/ 2458 w 1306646"/>
              <a:gd name="connsiteY17-1796" fmla="*/ 429563 h 1424419"/>
              <a:gd name="connsiteX18-1797" fmla="*/ 75248 w 1306646"/>
              <a:gd name="connsiteY18-1798" fmla="*/ 303202 h 1424419"/>
              <a:gd name="connsiteX19-1799" fmla="*/ 106293 w 1306646"/>
              <a:gd name="connsiteY19-1800" fmla="*/ 282597 h 1424419"/>
              <a:gd name="connsiteX20-1801" fmla="*/ 541533 w 1306646"/>
              <a:gd name="connsiteY20-1802" fmla="*/ 38110 h 1424419"/>
              <a:gd name="connsiteX21-1803" fmla="*/ 653528 w 1306646"/>
              <a:gd name="connsiteY21-1804" fmla="*/ 0 h 1424419"/>
              <a:gd name="connsiteX0-1805" fmla="*/ 653528 w 1305299"/>
              <a:gd name="connsiteY0-1806" fmla="*/ 0 h 1424419"/>
              <a:gd name="connsiteX1-1807" fmla="*/ 757287 w 1305299"/>
              <a:gd name="connsiteY1-1808" fmla="*/ 32444 h 1424419"/>
              <a:gd name="connsiteX2-1809" fmla="*/ 1206876 w 1305299"/>
              <a:gd name="connsiteY2-1810" fmla="*/ 284945 h 1424419"/>
              <a:gd name="connsiteX3-1811" fmla="*/ 1237706 w 1305299"/>
              <a:gd name="connsiteY3-1812" fmla="*/ 306775 h 1424419"/>
              <a:gd name="connsiteX4-1813" fmla="*/ 1301712 w 1305299"/>
              <a:gd name="connsiteY4-1814" fmla="*/ 442384 h 1424419"/>
              <a:gd name="connsiteX5-1815" fmla="*/ 1303099 w 1305299"/>
              <a:gd name="connsiteY5-1816" fmla="*/ 495558 h 1424419"/>
              <a:gd name="connsiteX6-1817" fmla="*/ 1301746 w 1305299"/>
              <a:gd name="connsiteY6-1818" fmla="*/ 953747 h 1424419"/>
              <a:gd name="connsiteX7-1819" fmla="*/ 1302599 w 1305299"/>
              <a:gd name="connsiteY7-1820" fmla="*/ 1003650 h 1424419"/>
              <a:gd name="connsiteX8-1821" fmla="*/ 1227376 w 1305299"/>
              <a:gd name="connsiteY8-1822" fmla="*/ 1152027 h 1424419"/>
              <a:gd name="connsiteX9-1823" fmla="*/ 1172881 w 1305299"/>
              <a:gd name="connsiteY9-1824" fmla="*/ 1179342 h 1424419"/>
              <a:gd name="connsiteX10-1825" fmla="*/ 792288 w 1305299"/>
              <a:gd name="connsiteY10-1826" fmla="*/ 1385653 h 1424419"/>
              <a:gd name="connsiteX11-1827" fmla="*/ 522686 w 1305299"/>
              <a:gd name="connsiteY11-1828" fmla="*/ 1384922 h 1424419"/>
              <a:gd name="connsiteX12-1829" fmla="*/ 94302 w 1305299"/>
              <a:gd name="connsiteY12-1830" fmla="*/ 1158755 h 1424419"/>
              <a:gd name="connsiteX13-1831" fmla="*/ 39429 w 1305299"/>
              <a:gd name="connsiteY13-1832" fmla="*/ 1117635 h 1424419"/>
              <a:gd name="connsiteX14-1833" fmla="*/ 667 w 1305299"/>
              <a:gd name="connsiteY14-1834" fmla="*/ 999105 h 1424419"/>
              <a:gd name="connsiteX15-1835" fmla="*/ 0 w 1305299"/>
              <a:gd name="connsiteY15-1836" fmla="*/ 972364 h 1424419"/>
              <a:gd name="connsiteX16-1837" fmla="*/ 2496 w 1305299"/>
              <a:gd name="connsiteY16-1838" fmla="*/ 463106 h 1424419"/>
              <a:gd name="connsiteX17-1839" fmla="*/ 2458 w 1305299"/>
              <a:gd name="connsiteY17-1840" fmla="*/ 429563 h 1424419"/>
              <a:gd name="connsiteX18-1841" fmla="*/ 75248 w 1305299"/>
              <a:gd name="connsiteY18-1842" fmla="*/ 303202 h 1424419"/>
              <a:gd name="connsiteX19-1843" fmla="*/ 106293 w 1305299"/>
              <a:gd name="connsiteY19-1844" fmla="*/ 282597 h 1424419"/>
              <a:gd name="connsiteX20-1845" fmla="*/ 541533 w 1305299"/>
              <a:gd name="connsiteY20-1846" fmla="*/ 38110 h 1424419"/>
              <a:gd name="connsiteX21-1847" fmla="*/ 653528 w 1305299"/>
              <a:gd name="connsiteY21-1848" fmla="*/ 0 h 1424419"/>
              <a:gd name="connsiteX0-1849" fmla="*/ 653528 w 1304127"/>
              <a:gd name="connsiteY0-1850" fmla="*/ 0 h 1424419"/>
              <a:gd name="connsiteX1-1851" fmla="*/ 757287 w 1304127"/>
              <a:gd name="connsiteY1-1852" fmla="*/ 32444 h 1424419"/>
              <a:gd name="connsiteX2-1853" fmla="*/ 1206876 w 1304127"/>
              <a:gd name="connsiteY2-1854" fmla="*/ 284945 h 1424419"/>
              <a:gd name="connsiteX3-1855" fmla="*/ 1237706 w 1304127"/>
              <a:gd name="connsiteY3-1856" fmla="*/ 306775 h 1424419"/>
              <a:gd name="connsiteX4-1857" fmla="*/ 1301712 w 1304127"/>
              <a:gd name="connsiteY4-1858" fmla="*/ 442384 h 1424419"/>
              <a:gd name="connsiteX5-1859" fmla="*/ 1303099 w 1304127"/>
              <a:gd name="connsiteY5-1860" fmla="*/ 495558 h 1424419"/>
              <a:gd name="connsiteX6-1861" fmla="*/ 1301746 w 1304127"/>
              <a:gd name="connsiteY6-1862" fmla="*/ 953747 h 1424419"/>
              <a:gd name="connsiteX7-1863" fmla="*/ 1302599 w 1304127"/>
              <a:gd name="connsiteY7-1864" fmla="*/ 1003650 h 1424419"/>
              <a:gd name="connsiteX8-1865" fmla="*/ 1227376 w 1304127"/>
              <a:gd name="connsiteY8-1866" fmla="*/ 1152027 h 1424419"/>
              <a:gd name="connsiteX9-1867" fmla="*/ 1172881 w 1304127"/>
              <a:gd name="connsiteY9-1868" fmla="*/ 1179342 h 1424419"/>
              <a:gd name="connsiteX10-1869" fmla="*/ 792288 w 1304127"/>
              <a:gd name="connsiteY10-1870" fmla="*/ 1385653 h 1424419"/>
              <a:gd name="connsiteX11-1871" fmla="*/ 522686 w 1304127"/>
              <a:gd name="connsiteY11-1872" fmla="*/ 1384922 h 1424419"/>
              <a:gd name="connsiteX12-1873" fmla="*/ 94302 w 1304127"/>
              <a:gd name="connsiteY12-1874" fmla="*/ 1158755 h 1424419"/>
              <a:gd name="connsiteX13-1875" fmla="*/ 39429 w 1304127"/>
              <a:gd name="connsiteY13-1876" fmla="*/ 1117635 h 1424419"/>
              <a:gd name="connsiteX14-1877" fmla="*/ 667 w 1304127"/>
              <a:gd name="connsiteY14-1878" fmla="*/ 999105 h 1424419"/>
              <a:gd name="connsiteX15-1879" fmla="*/ 0 w 1304127"/>
              <a:gd name="connsiteY15-1880" fmla="*/ 972364 h 1424419"/>
              <a:gd name="connsiteX16-1881" fmla="*/ 2496 w 1304127"/>
              <a:gd name="connsiteY16-1882" fmla="*/ 463106 h 1424419"/>
              <a:gd name="connsiteX17-1883" fmla="*/ 2458 w 1304127"/>
              <a:gd name="connsiteY17-1884" fmla="*/ 429563 h 1424419"/>
              <a:gd name="connsiteX18-1885" fmla="*/ 75248 w 1304127"/>
              <a:gd name="connsiteY18-1886" fmla="*/ 303202 h 1424419"/>
              <a:gd name="connsiteX19-1887" fmla="*/ 106293 w 1304127"/>
              <a:gd name="connsiteY19-1888" fmla="*/ 282597 h 1424419"/>
              <a:gd name="connsiteX20-1889" fmla="*/ 541533 w 1304127"/>
              <a:gd name="connsiteY20-1890" fmla="*/ 38110 h 1424419"/>
              <a:gd name="connsiteX21-1891" fmla="*/ 653528 w 1304127"/>
              <a:gd name="connsiteY21-1892" fmla="*/ 0 h 1424419"/>
              <a:gd name="connsiteX0-1893" fmla="*/ 653528 w 1306101"/>
              <a:gd name="connsiteY0-1894" fmla="*/ 0 h 1424419"/>
              <a:gd name="connsiteX1-1895" fmla="*/ 757287 w 1306101"/>
              <a:gd name="connsiteY1-1896" fmla="*/ 32444 h 1424419"/>
              <a:gd name="connsiteX2-1897" fmla="*/ 1206876 w 1306101"/>
              <a:gd name="connsiteY2-1898" fmla="*/ 284945 h 1424419"/>
              <a:gd name="connsiteX3-1899" fmla="*/ 1237706 w 1306101"/>
              <a:gd name="connsiteY3-1900" fmla="*/ 306775 h 1424419"/>
              <a:gd name="connsiteX4-1901" fmla="*/ 1305773 w 1306101"/>
              <a:gd name="connsiteY4-1902" fmla="*/ 442384 h 1424419"/>
              <a:gd name="connsiteX5-1903" fmla="*/ 1303099 w 1306101"/>
              <a:gd name="connsiteY5-1904" fmla="*/ 495558 h 1424419"/>
              <a:gd name="connsiteX6-1905" fmla="*/ 1301746 w 1306101"/>
              <a:gd name="connsiteY6-1906" fmla="*/ 953747 h 1424419"/>
              <a:gd name="connsiteX7-1907" fmla="*/ 1302599 w 1306101"/>
              <a:gd name="connsiteY7-1908" fmla="*/ 1003650 h 1424419"/>
              <a:gd name="connsiteX8-1909" fmla="*/ 1227376 w 1306101"/>
              <a:gd name="connsiteY8-1910" fmla="*/ 1152027 h 1424419"/>
              <a:gd name="connsiteX9-1911" fmla="*/ 1172881 w 1306101"/>
              <a:gd name="connsiteY9-1912" fmla="*/ 1179342 h 1424419"/>
              <a:gd name="connsiteX10-1913" fmla="*/ 792288 w 1306101"/>
              <a:gd name="connsiteY10-1914" fmla="*/ 1385653 h 1424419"/>
              <a:gd name="connsiteX11-1915" fmla="*/ 522686 w 1306101"/>
              <a:gd name="connsiteY11-1916" fmla="*/ 1384922 h 1424419"/>
              <a:gd name="connsiteX12-1917" fmla="*/ 94302 w 1306101"/>
              <a:gd name="connsiteY12-1918" fmla="*/ 1158755 h 1424419"/>
              <a:gd name="connsiteX13-1919" fmla="*/ 39429 w 1306101"/>
              <a:gd name="connsiteY13-1920" fmla="*/ 1117635 h 1424419"/>
              <a:gd name="connsiteX14-1921" fmla="*/ 667 w 1306101"/>
              <a:gd name="connsiteY14-1922" fmla="*/ 999105 h 1424419"/>
              <a:gd name="connsiteX15-1923" fmla="*/ 0 w 1306101"/>
              <a:gd name="connsiteY15-1924" fmla="*/ 972364 h 1424419"/>
              <a:gd name="connsiteX16-1925" fmla="*/ 2496 w 1306101"/>
              <a:gd name="connsiteY16-1926" fmla="*/ 463106 h 1424419"/>
              <a:gd name="connsiteX17-1927" fmla="*/ 2458 w 1306101"/>
              <a:gd name="connsiteY17-1928" fmla="*/ 429563 h 1424419"/>
              <a:gd name="connsiteX18-1929" fmla="*/ 75248 w 1306101"/>
              <a:gd name="connsiteY18-1930" fmla="*/ 303202 h 1424419"/>
              <a:gd name="connsiteX19-1931" fmla="*/ 106293 w 1306101"/>
              <a:gd name="connsiteY19-1932" fmla="*/ 282597 h 1424419"/>
              <a:gd name="connsiteX20-1933" fmla="*/ 541533 w 1306101"/>
              <a:gd name="connsiteY20-1934" fmla="*/ 38110 h 1424419"/>
              <a:gd name="connsiteX21-1935" fmla="*/ 653528 w 1306101"/>
              <a:gd name="connsiteY21-1936" fmla="*/ 0 h 1424419"/>
              <a:gd name="connsiteX0-1937" fmla="*/ 653528 w 1304819"/>
              <a:gd name="connsiteY0-1938" fmla="*/ 0 h 1424419"/>
              <a:gd name="connsiteX1-1939" fmla="*/ 757287 w 1304819"/>
              <a:gd name="connsiteY1-1940" fmla="*/ 32444 h 1424419"/>
              <a:gd name="connsiteX2-1941" fmla="*/ 1206876 w 1304819"/>
              <a:gd name="connsiteY2-1942" fmla="*/ 284945 h 1424419"/>
              <a:gd name="connsiteX3-1943" fmla="*/ 1237706 w 1304819"/>
              <a:gd name="connsiteY3-1944" fmla="*/ 306775 h 1424419"/>
              <a:gd name="connsiteX4-1945" fmla="*/ 1304420 w 1304819"/>
              <a:gd name="connsiteY4-1946" fmla="*/ 434263 h 1424419"/>
              <a:gd name="connsiteX5-1947" fmla="*/ 1303099 w 1304819"/>
              <a:gd name="connsiteY5-1948" fmla="*/ 495558 h 1424419"/>
              <a:gd name="connsiteX6-1949" fmla="*/ 1301746 w 1304819"/>
              <a:gd name="connsiteY6-1950" fmla="*/ 953747 h 1424419"/>
              <a:gd name="connsiteX7-1951" fmla="*/ 1302599 w 1304819"/>
              <a:gd name="connsiteY7-1952" fmla="*/ 1003650 h 1424419"/>
              <a:gd name="connsiteX8-1953" fmla="*/ 1227376 w 1304819"/>
              <a:gd name="connsiteY8-1954" fmla="*/ 1152027 h 1424419"/>
              <a:gd name="connsiteX9-1955" fmla="*/ 1172881 w 1304819"/>
              <a:gd name="connsiteY9-1956" fmla="*/ 1179342 h 1424419"/>
              <a:gd name="connsiteX10-1957" fmla="*/ 792288 w 1304819"/>
              <a:gd name="connsiteY10-1958" fmla="*/ 1385653 h 1424419"/>
              <a:gd name="connsiteX11-1959" fmla="*/ 522686 w 1304819"/>
              <a:gd name="connsiteY11-1960" fmla="*/ 1384922 h 1424419"/>
              <a:gd name="connsiteX12-1961" fmla="*/ 94302 w 1304819"/>
              <a:gd name="connsiteY12-1962" fmla="*/ 1158755 h 1424419"/>
              <a:gd name="connsiteX13-1963" fmla="*/ 39429 w 1304819"/>
              <a:gd name="connsiteY13-1964" fmla="*/ 1117635 h 1424419"/>
              <a:gd name="connsiteX14-1965" fmla="*/ 667 w 1304819"/>
              <a:gd name="connsiteY14-1966" fmla="*/ 999105 h 1424419"/>
              <a:gd name="connsiteX15-1967" fmla="*/ 0 w 1304819"/>
              <a:gd name="connsiteY15-1968" fmla="*/ 972364 h 1424419"/>
              <a:gd name="connsiteX16-1969" fmla="*/ 2496 w 1304819"/>
              <a:gd name="connsiteY16-1970" fmla="*/ 463106 h 1424419"/>
              <a:gd name="connsiteX17-1971" fmla="*/ 2458 w 1304819"/>
              <a:gd name="connsiteY17-1972" fmla="*/ 429563 h 1424419"/>
              <a:gd name="connsiteX18-1973" fmla="*/ 75248 w 1304819"/>
              <a:gd name="connsiteY18-1974" fmla="*/ 303202 h 1424419"/>
              <a:gd name="connsiteX19-1975" fmla="*/ 106293 w 1304819"/>
              <a:gd name="connsiteY19-1976" fmla="*/ 282597 h 1424419"/>
              <a:gd name="connsiteX20-1977" fmla="*/ 541533 w 1304819"/>
              <a:gd name="connsiteY20-1978" fmla="*/ 38110 h 1424419"/>
              <a:gd name="connsiteX21-1979" fmla="*/ 653528 w 1304819"/>
              <a:gd name="connsiteY21-1980" fmla="*/ 0 h 1424419"/>
              <a:gd name="connsiteX0-1981" fmla="*/ 653528 w 1306525"/>
              <a:gd name="connsiteY0-1982" fmla="*/ 0 h 1424419"/>
              <a:gd name="connsiteX1-1983" fmla="*/ 757287 w 1306525"/>
              <a:gd name="connsiteY1-1984" fmla="*/ 32444 h 1424419"/>
              <a:gd name="connsiteX2-1985" fmla="*/ 1206876 w 1306525"/>
              <a:gd name="connsiteY2-1986" fmla="*/ 284945 h 1424419"/>
              <a:gd name="connsiteX3-1987" fmla="*/ 1237706 w 1306525"/>
              <a:gd name="connsiteY3-1988" fmla="*/ 306775 h 1424419"/>
              <a:gd name="connsiteX4-1989" fmla="*/ 1304420 w 1306525"/>
              <a:gd name="connsiteY4-1990" fmla="*/ 434263 h 1424419"/>
              <a:gd name="connsiteX5-1991" fmla="*/ 1305806 w 1306525"/>
              <a:gd name="connsiteY5-1992" fmla="*/ 519922 h 1424419"/>
              <a:gd name="connsiteX6-1993" fmla="*/ 1301746 w 1306525"/>
              <a:gd name="connsiteY6-1994" fmla="*/ 953747 h 1424419"/>
              <a:gd name="connsiteX7-1995" fmla="*/ 1302599 w 1306525"/>
              <a:gd name="connsiteY7-1996" fmla="*/ 1003650 h 1424419"/>
              <a:gd name="connsiteX8-1997" fmla="*/ 1227376 w 1306525"/>
              <a:gd name="connsiteY8-1998" fmla="*/ 1152027 h 1424419"/>
              <a:gd name="connsiteX9-1999" fmla="*/ 1172881 w 1306525"/>
              <a:gd name="connsiteY9-2000" fmla="*/ 1179342 h 1424419"/>
              <a:gd name="connsiteX10-2001" fmla="*/ 792288 w 1306525"/>
              <a:gd name="connsiteY10-2002" fmla="*/ 1385653 h 1424419"/>
              <a:gd name="connsiteX11-2003" fmla="*/ 522686 w 1306525"/>
              <a:gd name="connsiteY11-2004" fmla="*/ 1384922 h 1424419"/>
              <a:gd name="connsiteX12-2005" fmla="*/ 94302 w 1306525"/>
              <a:gd name="connsiteY12-2006" fmla="*/ 1158755 h 1424419"/>
              <a:gd name="connsiteX13-2007" fmla="*/ 39429 w 1306525"/>
              <a:gd name="connsiteY13-2008" fmla="*/ 1117635 h 1424419"/>
              <a:gd name="connsiteX14-2009" fmla="*/ 667 w 1306525"/>
              <a:gd name="connsiteY14-2010" fmla="*/ 999105 h 1424419"/>
              <a:gd name="connsiteX15-2011" fmla="*/ 0 w 1306525"/>
              <a:gd name="connsiteY15-2012" fmla="*/ 972364 h 1424419"/>
              <a:gd name="connsiteX16-2013" fmla="*/ 2496 w 1306525"/>
              <a:gd name="connsiteY16-2014" fmla="*/ 463106 h 1424419"/>
              <a:gd name="connsiteX17-2015" fmla="*/ 2458 w 1306525"/>
              <a:gd name="connsiteY17-2016" fmla="*/ 429563 h 1424419"/>
              <a:gd name="connsiteX18-2017" fmla="*/ 75248 w 1306525"/>
              <a:gd name="connsiteY18-2018" fmla="*/ 303202 h 1424419"/>
              <a:gd name="connsiteX19-2019" fmla="*/ 106293 w 1306525"/>
              <a:gd name="connsiteY19-2020" fmla="*/ 282597 h 1424419"/>
              <a:gd name="connsiteX20-2021" fmla="*/ 541533 w 1306525"/>
              <a:gd name="connsiteY20-2022" fmla="*/ 38110 h 1424419"/>
              <a:gd name="connsiteX21-2023" fmla="*/ 653528 w 1306525"/>
              <a:gd name="connsiteY21-2024" fmla="*/ 0 h 1424419"/>
              <a:gd name="connsiteX0-2025" fmla="*/ 653528 w 1305814"/>
              <a:gd name="connsiteY0-2026" fmla="*/ 0 h 1424419"/>
              <a:gd name="connsiteX1-2027" fmla="*/ 757287 w 1305814"/>
              <a:gd name="connsiteY1-2028" fmla="*/ 32444 h 1424419"/>
              <a:gd name="connsiteX2-2029" fmla="*/ 1206876 w 1305814"/>
              <a:gd name="connsiteY2-2030" fmla="*/ 284945 h 1424419"/>
              <a:gd name="connsiteX3-2031" fmla="*/ 1237706 w 1305814"/>
              <a:gd name="connsiteY3-2032" fmla="*/ 306775 h 1424419"/>
              <a:gd name="connsiteX4-2033" fmla="*/ 1304420 w 1305814"/>
              <a:gd name="connsiteY4-2034" fmla="*/ 434263 h 1424419"/>
              <a:gd name="connsiteX5-2035" fmla="*/ 1305806 w 1305814"/>
              <a:gd name="connsiteY5-2036" fmla="*/ 519922 h 1424419"/>
              <a:gd name="connsiteX6-2037" fmla="*/ 1301746 w 1305814"/>
              <a:gd name="connsiteY6-2038" fmla="*/ 953747 h 1424419"/>
              <a:gd name="connsiteX7-2039" fmla="*/ 1302599 w 1305814"/>
              <a:gd name="connsiteY7-2040" fmla="*/ 1003650 h 1424419"/>
              <a:gd name="connsiteX8-2041" fmla="*/ 1227376 w 1305814"/>
              <a:gd name="connsiteY8-2042" fmla="*/ 1152027 h 1424419"/>
              <a:gd name="connsiteX9-2043" fmla="*/ 1172881 w 1305814"/>
              <a:gd name="connsiteY9-2044" fmla="*/ 1179342 h 1424419"/>
              <a:gd name="connsiteX10-2045" fmla="*/ 792288 w 1305814"/>
              <a:gd name="connsiteY10-2046" fmla="*/ 1385653 h 1424419"/>
              <a:gd name="connsiteX11-2047" fmla="*/ 522686 w 1305814"/>
              <a:gd name="connsiteY11-2048" fmla="*/ 1384922 h 1424419"/>
              <a:gd name="connsiteX12-2049" fmla="*/ 94302 w 1305814"/>
              <a:gd name="connsiteY12-2050" fmla="*/ 1158755 h 1424419"/>
              <a:gd name="connsiteX13-2051" fmla="*/ 39429 w 1305814"/>
              <a:gd name="connsiteY13-2052" fmla="*/ 1117635 h 1424419"/>
              <a:gd name="connsiteX14-2053" fmla="*/ 667 w 1305814"/>
              <a:gd name="connsiteY14-2054" fmla="*/ 999105 h 1424419"/>
              <a:gd name="connsiteX15-2055" fmla="*/ 0 w 1305814"/>
              <a:gd name="connsiteY15-2056" fmla="*/ 972364 h 1424419"/>
              <a:gd name="connsiteX16-2057" fmla="*/ 2496 w 1305814"/>
              <a:gd name="connsiteY16-2058" fmla="*/ 463106 h 1424419"/>
              <a:gd name="connsiteX17-2059" fmla="*/ 2458 w 1305814"/>
              <a:gd name="connsiteY17-2060" fmla="*/ 429563 h 1424419"/>
              <a:gd name="connsiteX18-2061" fmla="*/ 75248 w 1305814"/>
              <a:gd name="connsiteY18-2062" fmla="*/ 303202 h 1424419"/>
              <a:gd name="connsiteX19-2063" fmla="*/ 106293 w 1305814"/>
              <a:gd name="connsiteY19-2064" fmla="*/ 282597 h 1424419"/>
              <a:gd name="connsiteX20-2065" fmla="*/ 541533 w 1305814"/>
              <a:gd name="connsiteY20-2066" fmla="*/ 38110 h 1424419"/>
              <a:gd name="connsiteX21-2067" fmla="*/ 653528 w 1305814"/>
              <a:gd name="connsiteY21-2068" fmla="*/ 0 h 1424419"/>
              <a:gd name="connsiteX0-2069" fmla="*/ 653528 w 1305814"/>
              <a:gd name="connsiteY0-2070" fmla="*/ 0 h 1424419"/>
              <a:gd name="connsiteX1-2071" fmla="*/ 757287 w 1305814"/>
              <a:gd name="connsiteY1-2072" fmla="*/ 32444 h 1424419"/>
              <a:gd name="connsiteX2-2073" fmla="*/ 1206876 w 1305814"/>
              <a:gd name="connsiteY2-2074" fmla="*/ 284945 h 1424419"/>
              <a:gd name="connsiteX3-2075" fmla="*/ 1237706 w 1305814"/>
              <a:gd name="connsiteY3-2076" fmla="*/ 306775 h 1424419"/>
              <a:gd name="connsiteX4-2077" fmla="*/ 1304420 w 1305814"/>
              <a:gd name="connsiteY4-2078" fmla="*/ 434263 h 1424419"/>
              <a:gd name="connsiteX5-2079" fmla="*/ 1305806 w 1305814"/>
              <a:gd name="connsiteY5-2080" fmla="*/ 519922 h 1424419"/>
              <a:gd name="connsiteX6-2081" fmla="*/ 1301746 w 1305814"/>
              <a:gd name="connsiteY6-2082" fmla="*/ 953747 h 1424419"/>
              <a:gd name="connsiteX7-2083" fmla="*/ 1302599 w 1305814"/>
              <a:gd name="connsiteY7-2084" fmla="*/ 1003650 h 1424419"/>
              <a:gd name="connsiteX8-2085" fmla="*/ 1227376 w 1305814"/>
              <a:gd name="connsiteY8-2086" fmla="*/ 1152027 h 1424419"/>
              <a:gd name="connsiteX9-2087" fmla="*/ 1172881 w 1305814"/>
              <a:gd name="connsiteY9-2088" fmla="*/ 1179342 h 1424419"/>
              <a:gd name="connsiteX10-2089" fmla="*/ 792288 w 1305814"/>
              <a:gd name="connsiteY10-2090" fmla="*/ 1385653 h 1424419"/>
              <a:gd name="connsiteX11-2091" fmla="*/ 522686 w 1305814"/>
              <a:gd name="connsiteY11-2092" fmla="*/ 1384922 h 1424419"/>
              <a:gd name="connsiteX12-2093" fmla="*/ 94302 w 1305814"/>
              <a:gd name="connsiteY12-2094" fmla="*/ 1158755 h 1424419"/>
              <a:gd name="connsiteX13-2095" fmla="*/ 39429 w 1305814"/>
              <a:gd name="connsiteY13-2096" fmla="*/ 1117635 h 1424419"/>
              <a:gd name="connsiteX14-2097" fmla="*/ 667 w 1305814"/>
              <a:gd name="connsiteY14-2098" fmla="*/ 999105 h 1424419"/>
              <a:gd name="connsiteX15-2099" fmla="*/ 0 w 1305814"/>
              <a:gd name="connsiteY15-2100" fmla="*/ 972364 h 1424419"/>
              <a:gd name="connsiteX16-2101" fmla="*/ 2496 w 1305814"/>
              <a:gd name="connsiteY16-2102" fmla="*/ 463106 h 1424419"/>
              <a:gd name="connsiteX17-2103" fmla="*/ 2458 w 1305814"/>
              <a:gd name="connsiteY17-2104" fmla="*/ 429563 h 1424419"/>
              <a:gd name="connsiteX18-2105" fmla="*/ 75248 w 1305814"/>
              <a:gd name="connsiteY18-2106" fmla="*/ 303202 h 1424419"/>
              <a:gd name="connsiteX19-2107" fmla="*/ 106293 w 1305814"/>
              <a:gd name="connsiteY19-2108" fmla="*/ 282597 h 1424419"/>
              <a:gd name="connsiteX20-2109" fmla="*/ 541533 w 1305814"/>
              <a:gd name="connsiteY20-2110" fmla="*/ 38110 h 1424419"/>
              <a:gd name="connsiteX21-2111" fmla="*/ 653528 w 1305814"/>
              <a:gd name="connsiteY21-2112" fmla="*/ 0 h 1424419"/>
              <a:gd name="connsiteX0-2113" fmla="*/ 653528 w 1305814"/>
              <a:gd name="connsiteY0-2114" fmla="*/ 0 h 1424419"/>
              <a:gd name="connsiteX1-2115" fmla="*/ 757287 w 1305814"/>
              <a:gd name="connsiteY1-2116" fmla="*/ 32444 h 1424419"/>
              <a:gd name="connsiteX2-2117" fmla="*/ 1206876 w 1305814"/>
              <a:gd name="connsiteY2-2118" fmla="*/ 284945 h 1424419"/>
              <a:gd name="connsiteX3-2119" fmla="*/ 1237706 w 1305814"/>
              <a:gd name="connsiteY3-2120" fmla="*/ 306775 h 1424419"/>
              <a:gd name="connsiteX4-2121" fmla="*/ 1304420 w 1305814"/>
              <a:gd name="connsiteY4-2122" fmla="*/ 434263 h 1424419"/>
              <a:gd name="connsiteX5-2123" fmla="*/ 1305806 w 1305814"/>
              <a:gd name="connsiteY5-2124" fmla="*/ 519922 h 1424419"/>
              <a:gd name="connsiteX6-2125" fmla="*/ 1301746 w 1305814"/>
              <a:gd name="connsiteY6-2126" fmla="*/ 953747 h 1424419"/>
              <a:gd name="connsiteX7-2127" fmla="*/ 1302599 w 1305814"/>
              <a:gd name="connsiteY7-2128" fmla="*/ 1003650 h 1424419"/>
              <a:gd name="connsiteX8-2129" fmla="*/ 1227376 w 1305814"/>
              <a:gd name="connsiteY8-2130" fmla="*/ 1152027 h 1424419"/>
              <a:gd name="connsiteX9-2131" fmla="*/ 1174235 w 1305814"/>
              <a:gd name="connsiteY9-2132" fmla="*/ 1184756 h 1424419"/>
              <a:gd name="connsiteX10-2133" fmla="*/ 792288 w 1305814"/>
              <a:gd name="connsiteY10-2134" fmla="*/ 1385653 h 1424419"/>
              <a:gd name="connsiteX11-2135" fmla="*/ 522686 w 1305814"/>
              <a:gd name="connsiteY11-2136" fmla="*/ 1384922 h 1424419"/>
              <a:gd name="connsiteX12-2137" fmla="*/ 94302 w 1305814"/>
              <a:gd name="connsiteY12-2138" fmla="*/ 1158755 h 1424419"/>
              <a:gd name="connsiteX13-2139" fmla="*/ 39429 w 1305814"/>
              <a:gd name="connsiteY13-2140" fmla="*/ 1117635 h 1424419"/>
              <a:gd name="connsiteX14-2141" fmla="*/ 667 w 1305814"/>
              <a:gd name="connsiteY14-2142" fmla="*/ 999105 h 1424419"/>
              <a:gd name="connsiteX15-2143" fmla="*/ 0 w 1305814"/>
              <a:gd name="connsiteY15-2144" fmla="*/ 972364 h 1424419"/>
              <a:gd name="connsiteX16-2145" fmla="*/ 2496 w 1305814"/>
              <a:gd name="connsiteY16-2146" fmla="*/ 463106 h 1424419"/>
              <a:gd name="connsiteX17-2147" fmla="*/ 2458 w 1305814"/>
              <a:gd name="connsiteY17-2148" fmla="*/ 429563 h 1424419"/>
              <a:gd name="connsiteX18-2149" fmla="*/ 75248 w 1305814"/>
              <a:gd name="connsiteY18-2150" fmla="*/ 303202 h 1424419"/>
              <a:gd name="connsiteX19-2151" fmla="*/ 106293 w 1305814"/>
              <a:gd name="connsiteY19-2152" fmla="*/ 282597 h 1424419"/>
              <a:gd name="connsiteX20-2153" fmla="*/ 541533 w 1305814"/>
              <a:gd name="connsiteY20-2154" fmla="*/ 38110 h 1424419"/>
              <a:gd name="connsiteX21-2155" fmla="*/ 653528 w 1305814"/>
              <a:gd name="connsiteY21-2156" fmla="*/ 0 h 1424419"/>
              <a:gd name="connsiteX0-2157" fmla="*/ 653528 w 1305814"/>
              <a:gd name="connsiteY0-2158" fmla="*/ 0 h 1424419"/>
              <a:gd name="connsiteX1-2159" fmla="*/ 757287 w 1305814"/>
              <a:gd name="connsiteY1-2160" fmla="*/ 32444 h 1424419"/>
              <a:gd name="connsiteX2-2161" fmla="*/ 1206876 w 1305814"/>
              <a:gd name="connsiteY2-2162" fmla="*/ 284945 h 1424419"/>
              <a:gd name="connsiteX3-2163" fmla="*/ 1237706 w 1305814"/>
              <a:gd name="connsiteY3-2164" fmla="*/ 306775 h 1424419"/>
              <a:gd name="connsiteX4-2165" fmla="*/ 1304420 w 1305814"/>
              <a:gd name="connsiteY4-2166" fmla="*/ 434263 h 1424419"/>
              <a:gd name="connsiteX5-2167" fmla="*/ 1305806 w 1305814"/>
              <a:gd name="connsiteY5-2168" fmla="*/ 519922 h 1424419"/>
              <a:gd name="connsiteX6-2169" fmla="*/ 1301746 w 1305814"/>
              <a:gd name="connsiteY6-2170" fmla="*/ 953747 h 1424419"/>
              <a:gd name="connsiteX7-2171" fmla="*/ 1302599 w 1305814"/>
              <a:gd name="connsiteY7-2172" fmla="*/ 1003650 h 1424419"/>
              <a:gd name="connsiteX8-2173" fmla="*/ 1227376 w 1305814"/>
              <a:gd name="connsiteY8-2174" fmla="*/ 1152027 h 1424419"/>
              <a:gd name="connsiteX9-2175" fmla="*/ 1174235 w 1305814"/>
              <a:gd name="connsiteY9-2176" fmla="*/ 1184756 h 1424419"/>
              <a:gd name="connsiteX10-2177" fmla="*/ 792288 w 1305814"/>
              <a:gd name="connsiteY10-2178" fmla="*/ 1385653 h 1424419"/>
              <a:gd name="connsiteX11-2179" fmla="*/ 522686 w 1305814"/>
              <a:gd name="connsiteY11-2180" fmla="*/ 1384922 h 1424419"/>
              <a:gd name="connsiteX12-2181" fmla="*/ 94302 w 1305814"/>
              <a:gd name="connsiteY12-2182" fmla="*/ 1158755 h 1424419"/>
              <a:gd name="connsiteX13-2183" fmla="*/ 39429 w 1305814"/>
              <a:gd name="connsiteY13-2184" fmla="*/ 1117635 h 1424419"/>
              <a:gd name="connsiteX14-2185" fmla="*/ 667 w 1305814"/>
              <a:gd name="connsiteY14-2186" fmla="*/ 999105 h 1424419"/>
              <a:gd name="connsiteX15-2187" fmla="*/ 0 w 1305814"/>
              <a:gd name="connsiteY15-2188" fmla="*/ 972364 h 1424419"/>
              <a:gd name="connsiteX16-2189" fmla="*/ 2496 w 1305814"/>
              <a:gd name="connsiteY16-2190" fmla="*/ 463106 h 1424419"/>
              <a:gd name="connsiteX17-2191" fmla="*/ 2458 w 1305814"/>
              <a:gd name="connsiteY17-2192" fmla="*/ 429563 h 1424419"/>
              <a:gd name="connsiteX18-2193" fmla="*/ 75248 w 1305814"/>
              <a:gd name="connsiteY18-2194" fmla="*/ 303202 h 1424419"/>
              <a:gd name="connsiteX19-2195" fmla="*/ 106293 w 1305814"/>
              <a:gd name="connsiteY19-2196" fmla="*/ 282597 h 1424419"/>
              <a:gd name="connsiteX20-2197" fmla="*/ 541533 w 1305814"/>
              <a:gd name="connsiteY20-2198" fmla="*/ 38110 h 1424419"/>
              <a:gd name="connsiteX21-2199" fmla="*/ 653528 w 1305814"/>
              <a:gd name="connsiteY21-2200" fmla="*/ 0 h 1424419"/>
              <a:gd name="connsiteX0-2201" fmla="*/ 653528 w 1305814"/>
              <a:gd name="connsiteY0-2202" fmla="*/ 0 h 1427408"/>
              <a:gd name="connsiteX1-2203" fmla="*/ 757287 w 1305814"/>
              <a:gd name="connsiteY1-2204" fmla="*/ 32444 h 1427408"/>
              <a:gd name="connsiteX2-2205" fmla="*/ 1206876 w 1305814"/>
              <a:gd name="connsiteY2-2206" fmla="*/ 284945 h 1427408"/>
              <a:gd name="connsiteX3-2207" fmla="*/ 1237706 w 1305814"/>
              <a:gd name="connsiteY3-2208" fmla="*/ 306775 h 1427408"/>
              <a:gd name="connsiteX4-2209" fmla="*/ 1304420 w 1305814"/>
              <a:gd name="connsiteY4-2210" fmla="*/ 434263 h 1427408"/>
              <a:gd name="connsiteX5-2211" fmla="*/ 1305806 w 1305814"/>
              <a:gd name="connsiteY5-2212" fmla="*/ 519922 h 1427408"/>
              <a:gd name="connsiteX6-2213" fmla="*/ 1301746 w 1305814"/>
              <a:gd name="connsiteY6-2214" fmla="*/ 953747 h 1427408"/>
              <a:gd name="connsiteX7-2215" fmla="*/ 1302599 w 1305814"/>
              <a:gd name="connsiteY7-2216" fmla="*/ 1003650 h 1427408"/>
              <a:gd name="connsiteX8-2217" fmla="*/ 1227376 w 1305814"/>
              <a:gd name="connsiteY8-2218" fmla="*/ 1152027 h 1427408"/>
              <a:gd name="connsiteX9-2219" fmla="*/ 1174235 w 1305814"/>
              <a:gd name="connsiteY9-2220" fmla="*/ 1184756 h 1427408"/>
              <a:gd name="connsiteX10-2221" fmla="*/ 792288 w 1305814"/>
              <a:gd name="connsiteY10-2222" fmla="*/ 1385653 h 1427408"/>
              <a:gd name="connsiteX11-2223" fmla="*/ 517719 w 1305814"/>
              <a:gd name="connsiteY11-2224" fmla="*/ 1389889 h 1427408"/>
              <a:gd name="connsiteX12-2225" fmla="*/ 94302 w 1305814"/>
              <a:gd name="connsiteY12-2226" fmla="*/ 1158755 h 1427408"/>
              <a:gd name="connsiteX13-2227" fmla="*/ 39429 w 1305814"/>
              <a:gd name="connsiteY13-2228" fmla="*/ 1117635 h 1427408"/>
              <a:gd name="connsiteX14-2229" fmla="*/ 667 w 1305814"/>
              <a:gd name="connsiteY14-2230" fmla="*/ 999105 h 1427408"/>
              <a:gd name="connsiteX15-2231" fmla="*/ 0 w 1305814"/>
              <a:gd name="connsiteY15-2232" fmla="*/ 972364 h 1427408"/>
              <a:gd name="connsiteX16-2233" fmla="*/ 2496 w 1305814"/>
              <a:gd name="connsiteY16-2234" fmla="*/ 463106 h 1427408"/>
              <a:gd name="connsiteX17-2235" fmla="*/ 2458 w 1305814"/>
              <a:gd name="connsiteY17-2236" fmla="*/ 429563 h 1427408"/>
              <a:gd name="connsiteX18-2237" fmla="*/ 75248 w 1305814"/>
              <a:gd name="connsiteY18-2238" fmla="*/ 303202 h 1427408"/>
              <a:gd name="connsiteX19-2239" fmla="*/ 106293 w 1305814"/>
              <a:gd name="connsiteY19-2240" fmla="*/ 282597 h 1427408"/>
              <a:gd name="connsiteX20-2241" fmla="*/ 541533 w 1305814"/>
              <a:gd name="connsiteY20-2242" fmla="*/ 38110 h 1427408"/>
              <a:gd name="connsiteX21-2243" fmla="*/ 653528 w 1305814"/>
              <a:gd name="connsiteY21-2244" fmla="*/ 0 h 1427408"/>
              <a:gd name="connsiteX0-2245" fmla="*/ 653528 w 1305814"/>
              <a:gd name="connsiteY0-2246" fmla="*/ 0 h 1427408"/>
              <a:gd name="connsiteX1-2247" fmla="*/ 757287 w 1305814"/>
              <a:gd name="connsiteY1-2248" fmla="*/ 32444 h 1427408"/>
              <a:gd name="connsiteX2-2249" fmla="*/ 1206876 w 1305814"/>
              <a:gd name="connsiteY2-2250" fmla="*/ 284945 h 1427408"/>
              <a:gd name="connsiteX3-2251" fmla="*/ 1237706 w 1305814"/>
              <a:gd name="connsiteY3-2252" fmla="*/ 306775 h 1427408"/>
              <a:gd name="connsiteX4-2253" fmla="*/ 1304420 w 1305814"/>
              <a:gd name="connsiteY4-2254" fmla="*/ 434263 h 1427408"/>
              <a:gd name="connsiteX5-2255" fmla="*/ 1305806 w 1305814"/>
              <a:gd name="connsiteY5-2256" fmla="*/ 519922 h 1427408"/>
              <a:gd name="connsiteX6-2257" fmla="*/ 1301746 w 1305814"/>
              <a:gd name="connsiteY6-2258" fmla="*/ 953747 h 1427408"/>
              <a:gd name="connsiteX7-2259" fmla="*/ 1302599 w 1305814"/>
              <a:gd name="connsiteY7-2260" fmla="*/ 1003650 h 1427408"/>
              <a:gd name="connsiteX8-2261" fmla="*/ 1227376 w 1305814"/>
              <a:gd name="connsiteY8-2262" fmla="*/ 1152027 h 1427408"/>
              <a:gd name="connsiteX9-2263" fmla="*/ 1174235 w 1305814"/>
              <a:gd name="connsiteY9-2264" fmla="*/ 1184756 h 1427408"/>
              <a:gd name="connsiteX10-2265" fmla="*/ 792288 w 1305814"/>
              <a:gd name="connsiteY10-2266" fmla="*/ 1385653 h 1427408"/>
              <a:gd name="connsiteX11-2267" fmla="*/ 517719 w 1305814"/>
              <a:gd name="connsiteY11-2268" fmla="*/ 1389889 h 1427408"/>
              <a:gd name="connsiteX12-2269" fmla="*/ 94302 w 1305814"/>
              <a:gd name="connsiteY12-2270" fmla="*/ 1158755 h 1427408"/>
              <a:gd name="connsiteX13-2271" fmla="*/ 39429 w 1305814"/>
              <a:gd name="connsiteY13-2272" fmla="*/ 1117635 h 1427408"/>
              <a:gd name="connsiteX14-2273" fmla="*/ 667 w 1305814"/>
              <a:gd name="connsiteY14-2274" fmla="*/ 999105 h 1427408"/>
              <a:gd name="connsiteX15-2275" fmla="*/ 0 w 1305814"/>
              <a:gd name="connsiteY15-2276" fmla="*/ 972364 h 1427408"/>
              <a:gd name="connsiteX16-2277" fmla="*/ 2496 w 1305814"/>
              <a:gd name="connsiteY16-2278" fmla="*/ 463106 h 1427408"/>
              <a:gd name="connsiteX17-2279" fmla="*/ 2458 w 1305814"/>
              <a:gd name="connsiteY17-2280" fmla="*/ 429563 h 1427408"/>
              <a:gd name="connsiteX18-2281" fmla="*/ 75248 w 1305814"/>
              <a:gd name="connsiteY18-2282" fmla="*/ 303202 h 1427408"/>
              <a:gd name="connsiteX19-2283" fmla="*/ 106293 w 1305814"/>
              <a:gd name="connsiteY19-2284" fmla="*/ 282597 h 1427408"/>
              <a:gd name="connsiteX20-2285" fmla="*/ 541533 w 1305814"/>
              <a:gd name="connsiteY20-2286" fmla="*/ 38110 h 1427408"/>
              <a:gd name="connsiteX21-2287" fmla="*/ 653528 w 1305814"/>
              <a:gd name="connsiteY21-2288" fmla="*/ 0 h 1427408"/>
              <a:gd name="connsiteX0-2289" fmla="*/ 653528 w 1305814"/>
              <a:gd name="connsiteY0-2290" fmla="*/ 0 h 1421591"/>
              <a:gd name="connsiteX1-2291" fmla="*/ 757287 w 1305814"/>
              <a:gd name="connsiteY1-2292" fmla="*/ 32444 h 1421591"/>
              <a:gd name="connsiteX2-2293" fmla="*/ 1206876 w 1305814"/>
              <a:gd name="connsiteY2-2294" fmla="*/ 284945 h 1421591"/>
              <a:gd name="connsiteX3-2295" fmla="*/ 1237706 w 1305814"/>
              <a:gd name="connsiteY3-2296" fmla="*/ 306775 h 1421591"/>
              <a:gd name="connsiteX4-2297" fmla="*/ 1304420 w 1305814"/>
              <a:gd name="connsiteY4-2298" fmla="*/ 434263 h 1421591"/>
              <a:gd name="connsiteX5-2299" fmla="*/ 1305806 w 1305814"/>
              <a:gd name="connsiteY5-2300" fmla="*/ 519922 h 1421591"/>
              <a:gd name="connsiteX6-2301" fmla="*/ 1301746 w 1305814"/>
              <a:gd name="connsiteY6-2302" fmla="*/ 953747 h 1421591"/>
              <a:gd name="connsiteX7-2303" fmla="*/ 1302599 w 1305814"/>
              <a:gd name="connsiteY7-2304" fmla="*/ 1003650 h 1421591"/>
              <a:gd name="connsiteX8-2305" fmla="*/ 1227376 w 1305814"/>
              <a:gd name="connsiteY8-2306" fmla="*/ 1152027 h 1421591"/>
              <a:gd name="connsiteX9-2307" fmla="*/ 1174235 w 1305814"/>
              <a:gd name="connsiteY9-2308" fmla="*/ 1184756 h 1421591"/>
              <a:gd name="connsiteX10-2309" fmla="*/ 792288 w 1305814"/>
              <a:gd name="connsiteY10-2310" fmla="*/ 1385653 h 1421591"/>
              <a:gd name="connsiteX11-2311" fmla="*/ 502818 w 1305814"/>
              <a:gd name="connsiteY11-2312" fmla="*/ 1379955 h 1421591"/>
              <a:gd name="connsiteX12-2313" fmla="*/ 94302 w 1305814"/>
              <a:gd name="connsiteY12-2314" fmla="*/ 1158755 h 1421591"/>
              <a:gd name="connsiteX13-2315" fmla="*/ 39429 w 1305814"/>
              <a:gd name="connsiteY13-2316" fmla="*/ 1117635 h 1421591"/>
              <a:gd name="connsiteX14-2317" fmla="*/ 667 w 1305814"/>
              <a:gd name="connsiteY14-2318" fmla="*/ 999105 h 1421591"/>
              <a:gd name="connsiteX15-2319" fmla="*/ 0 w 1305814"/>
              <a:gd name="connsiteY15-2320" fmla="*/ 972364 h 1421591"/>
              <a:gd name="connsiteX16-2321" fmla="*/ 2496 w 1305814"/>
              <a:gd name="connsiteY16-2322" fmla="*/ 463106 h 1421591"/>
              <a:gd name="connsiteX17-2323" fmla="*/ 2458 w 1305814"/>
              <a:gd name="connsiteY17-2324" fmla="*/ 429563 h 1421591"/>
              <a:gd name="connsiteX18-2325" fmla="*/ 75248 w 1305814"/>
              <a:gd name="connsiteY18-2326" fmla="*/ 303202 h 1421591"/>
              <a:gd name="connsiteX19-2327" fmla="*/ 106293 w 1305814"/>
              <a:gd name="connsiteY19-2328" fmla="*/ 282597 h 1421591"/>
              <a:gd name="connsiteX20-2329" fmla="*/ 541533 w 1305814"/>
              <a:gd name="connsiteY20-2330" fmla="*/ 38110 h 1421591"/>
              <a:gd name="connsiteX21-2331" fmla="*/ 653528 w 1305814"/>
              <a:gd name="connsiteY21-2332" fmla="*/ 0 h 1421591"/>
              <a:gd name="connsiteX0-2333" fmla="*/ 653528 w 1305814"/>
              <a:gd name="connsiteY0-2334" fmla="*/ 0 h 1423589"/>
              <a:gd name="connsiteX1-2335" fmla="*/ 757287 w 1305814"/>
              <a:gd name="connsiteY1-2336" fmla="*/ 32444 h 1423589"/>
              <a:gd name="connsiteX2-2337" fmla="*/ 1206876 w 1305814"/>
              <a:gd name="connsiteY2-2338" fmla="*/ 284945 h 1423589"/>
              <a:gd name="connsiteX3-2339" fmla="*/ 1237706 w 1305814"/>
              <a:gd name="connsiteY3-2340" fmla="*/ 306775 h 1423589"/>
              <a:gd name="connsiteX4-2341" fmla="*/ 1304420 w 1305814"/>
              <a:gd name="connsiteY4-2342" fmla="*/ 434263 h 1423589"/>
              <a:gd name="connsiteX5-2343" fmla="*/ 1305806 w 1305814"/>
              <a:gd name="connsiteY5-2344" fmla="*/ 519922 h 1423589"/>
              <a:gd name="connsiteX6-2345" fmla="*/ 1301746 w 1305814"/>
              <a:gd name="connsiteY6-2346" fmla="*/ 953747 h 1423589"/>
              <a:gd name="connsiteX7-2347" fmla="*/ 1302599 w 1305814"/>
              <a:gd name="connsiteY7-2348" fmla="*/ 1003650 h 1423589"/>
              <a:gd name="connsiteX8-2349" fmla="*/ 1227376 w 1305814"/>
              <a:gd name="connsiteY8-2350" fmla="*/ 1152027 h 1423589"/>
              <a:gd name="connsiteX9-2351" fmla="*/ 1174235 w 1305814"/>
              <a:gd name="connsiteY9-2352" fmla="*/ 1184756 h 1423589"/>
              <a:gd name="connsiteX10-2353" fmla="*/ 792288 w 1305814"/>
              <a:gd name="connsiteY10-2354" fmla="*/ 1385653 h 1423589"/>
              <a:gd name="connsiteX11-2355" fmla="*/ 502818 w 1305814"/>
              <a:gd name="connsiteY11-2356" fmla="*/ 1379955 h 1423589"/>
              <a:gd name="connsiteX12-2357" fmla="*/ 94302 w 1305814"/>
              <a:gd name="connsiteY12-2358" fmla="*/ 1158755 h 1423589"/>
              <a:gd name="connsiteX13-2359" fmla="*/ 39429 w 1305814"/>
              <a:gd name="connsiteY13-2360" fmla="*/ 1117635 h 1423589"/>
              <a:gd name="connsiteX14-2361" fmla="*/ 667 w 1305814"/>
              <a:gd name="connsiteY14-2362" fmla="*/ 999105 h 1423589"/>
              <a:gd name="connsiteX15-2363" fmla="*/ 0 w 1305814"/>
              <a:gd name="connsiteY15-2364" fmla="*/ 972364 h 1423589"/>
              <a:gd name="connsiteX16-2365" fmla="*/ 2496 w 1305814"/>
              <a:gd name="connsiteY16-2366" fmla="*/ 463106 h 1423589"/>
              <a:gd name="connsiteX17-2367" fmla="*/ 2458 w 1305814"/>
              <a:gd name="connsiteY17-2368" fmla="*/ 429563 h 1423589"/>
              <a:gd name="connsiteX18-2369" fmla="*/ 75248 w 1305814"/>
              <a:gd name="connsiteY18-2370" fmla="*/ 303202 h 1423589"/>
              <a:gd name="connsiteX19-2371" fmla="*/ 106293 w 1305814"/>
              <a:gd name="connsiteY19-2372" fmla="*/ 282597 h 1423589"/>
              <a:gd name="connsiteX20-2373" fmla="*/ 541533 w 1305814"/>
              <a:gd name="connsiteY20-2374" fmla="*/ 38110 h 1423589"/>
              <a:gd name="connsiteX21-2375" fmla="*/ 653528 w 1305814"/>
              <a:gd name="connsiteY21-2376" fmla="*/ 0 h 14235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a:gsLst>
              <a:gs pos="0">
                <a:srgbClr val="E30613"/>
              </a:gs>
              <a:gs pos="100000">
                <a:srgbClr val="81040B"/>
              </a:gs>
            </a:gsLst>
            <a:lin ang="3600000" scaled="0"/>
          </a:gradFill>
          <a:ln>
            <a:noFill/>
          </a:ln>
          <a:effectLst>
            <a:innerShdw blurRad="152400" dist="50800" dir="189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zh-CN" altLang="en-US" sz="1764">
              <a:latin typeface="Impact" panose="020B0806030902050204" pitchFamily="2" charset="0"/>
            </a:endParaRPr>
          </a:p>
        </p:txBody>
      </p:sp>
      <p:sp>
        <p:nvSpPr>
          <p:cNvPr id="20" name="矩形 10"/>
          <p:cNvSpPr>
            <a:spLocks noChangeAspect="1"/>
          </p:cNvSpPr>
          <p:nvPr/>
        </p:nvSpPr>
        <p:spPr>
          <a:xfrm>
            <a:off x="798223" y="2634731"/>
            <a:ext cx="672899" cy="732980"/>
          </a:xfrm>
          <a:custGeom>
            <a:avLst/>
            <a:gdLst>
              <a:gd name="connsiteX0" fmla="*/ 653528 w 1305333"/>
              <a:gd name="connsiteY0" fmla="*/ 0 h 1424419"/>
              <a:gd name="connsiteX1" fmla="*/ 757287 w 1305333"/>
              <a:gd name="connsiteY1" fmla="*/ 32444 h 1424419"/>
              <a:gd name="connsiteX2" fmla="*/ 1206876 w 1305333"/>
              <a:gd name="connsiteY2" fmla="*/ 284945 h 1424419"/>
              <a:gd name="connsiteX3" fmla="*/ 1233464 w 1305333"/>
              <a:gd name="connsiteY3" fmla="*/ 306775 h 1424419"/>
              <a:gd name="connsiteX4" fmla="*/ 1299728 w 1305333"/>
              <a:gd name="connsiteY4" fmla="*/ 452301 h 1424419"/>
              <a:gd name="connsiteX5" fmla="*/ 1303099 w 1305333"/>
              <a:gd name="connsiteY5" fmla="*/ 495558 h 1424419"/>
              <a:gd name="connsiteX6" fmla="*/ 1303099 w 1305333"/>
              <a:gd name="connsiteY6" fmla="*/ 952393 h 1424419"/>
              <a:gd name="connsiteX7" fmla="*/ 1299356 w 1305333"/>
              <a:gd name="connsiteY7" fmla="*/ 974248 h 1424419"/>
              <a:gd name="connsiteX8" fmla="*/ 1193590 w 1305333"/>
              <a:gd name="connsiteY8" fmla="*/ 1159518 h 1424419"/>
              <a:gd name="connsiteX9" fmla="*/ 1188747 w 1305333"/>
              <a:gd name="connsiteY9" fmla="*/ 1163476 h 1424419"/>
              <a:gd name="connsiteX10" fmla="*/ 792288 w 1305333"/>
              <a:gd name="connsiteY10" fmla="*/ 1385653 h 1424419"/>
              <a:gd name="connsiteX11" fmla="*/ 522686 w 1305333"/>
              <a:gd name="connsiteY11" fmla="*/ 1384922 h 1424419"/>
              <a:gd name="connsiteX12" fmla="*/ 80344 w 1305333"/>
              <a:gd name="connsiteY12" fmla="*/ 1139323 h 1424419"/>
              <a:gd name="connsiteX13" fmla="*/ 68397 w 1305333"/>
              <a:gd name="connsiteY13" fmla="*/ 1130059 h 1424419"/>
              <a:gd name="connsiteX14" fmla="*/ 667 w 1305333"/>
              <a:gd name="connsiteY14" fmla="*/ 999105 h 1424419"/>
              <a:gd name="connsiteX15" fmla="*/ 0 w 1305333"/>
              <a:gd name="connsiteY15" fmla="*/ 972364 h 1424419"/>
              <a:gd name="connsiteX16" fmla="*/ 2496 w 1305333"/>
              <a:gd name="connsiteY16" fmla="*/ 463106 h 1424419"/>
              <a:gd name="connsiteX17" fmla="*/ 2458 w 1305333"/>
              <a:gd name="connsiteY17" fmla="*/ 429563 h 1424419"/>
              <a:gd name="connsiteX18" fmla="*/ 75248 w 1305333"/>
              <a:gd name="connsiteY18" fmla="*/ 303202 h 1424419"/>
              <a:gd name="connsiteX19" fmla="*/ 103465 w 1305333"/>
              <a:gd name="connsiteY19" fmla="*/ 288252 h 1424419"/>
              <a:gd name="connsiteX20" fmla="*/ 541533 w 1305333"/>
              <a:gd name="connsiteY20" fmla="*/ 38110 h 1424419"/>
              <a:gd name="connsiteX21" fmla="*/ 653528 w 1305333"/>
              <a:gd name="connsiteY21" fmla="*/ 0 h 1424419"/>
              <a:gd name="connsiteX0-1" fmla="*/ 653528 w 1305333"/>
              <a:gd name="connsiteY0-2" fmla="*/ 0 h 1424419"/>
              <a:gd name="connsiteX1-3" fmla="*/ 757287 w 1305333"/>
              <a:gd name="connsiteY1-4" fmla="*/ 32444 h 1424419"/>
              <a:gd name="connsiteX2-5" fmla="*/ 1206876 w 1305333"/>
              <a:gd name="connsiteY2-6" fmla="*/ 284945 h 1424419"/>
              <a:gd name="connsiteX3-7" fmla="*/ 1233464 w 1305333"/>
              <a:gd name="connsiteY3-8" fmla="*/ 306775 h 1424419"/>
              <a:gd name="connsiteX4-9" fmla="*/ 1301712 w 1305333"/>
              <a:gd name="connsiteY4-10" fmla="*/ 442384 h 1424419"/>
              <a:gd name="connsiteX5-11" fmla="*/ 1303099 w 1305333"/>
              <a:gd name="connsiteY5-12" fmla="*/ 495558 h 1424419"/>
              <a:gd name="connsiteX6-13" fmla="*/ 1303099 w 1305333"/>
              <a:gd name="connsiteY6-14" fmla="*/ 952393 h 1424419"/>
              <a:gd name="connsiteX7-15" fmla="*/ 1299356 w 1305333"/>
              <a:gd name="connsiteY7-16" fmla="*/ 974248 h 1424419"/>
              <a:gd name="connsiteX8-17" fmla="*/ 1193590 w 1305333"/>
              <a:gd name="connsiteY8-18" fmla="*/ 1159518 h 1424419"/>
              <a:gd name="connsiteX9-19" fmla="*/ 1188747 w 1305333"/>
              <a:gd name="connsiteY9-20" fmla="*/ 1163476 h 1424419"/>
              <a:gd name="connsiteX10-21" fmla="*/ 792288 w 1305333"/>
              <a:gd name="connsiteY10-22" fmla="*/ 1385653 h 1424419"/>
              <a:gd name="connsiteX11-23" fmla="*/ 522686 w 1305333"/>
              <a:gd name="connsiteY11-24" fmla="*/ 1384922 h 1424419"/>
              <a:gd name="connsiteX12-25" fmla="*/ 80344 w 1305333"/>
              <a:gd name="connsiteY12-26" fmla="*/ 1139323 h 1424419"/>
              <a:gd name="connsiteX13-27" fmla="*/ 68397 w 1305333"/>
              <a:gd name="connsiteY13-28" fmla="*/ 1130059 h 1424419"/>
              <a:gd name="connsiteX14-29" fmla="*/ 667 w 1305333"/>
              <a:gd name="connsiteY14-30" fmla="*/ 999105 h 1424419"/>
              <a:gd name="connsiteX15-31" fmla="*/ 0 w 1305333"/>
              <a:gd name="connsiteY15-32" fmla="*/ 972364 h 1424419"/>
              <a:gd name="connsiteX16-33" fmla="*/ 2496 w 1305333"/>
              <a:gd name="connsiteY16-34" fmla="*/ 463106 h 1424419"/>
              <a:gd name="connsiteX17-35" fmla="*/ 2458 w 1305333"/>
              <a:gd name="connsiteY17-36" fmla="*/ 429563 h 1424419"/>
              <a:gd name="connsiteX18-37" fmla="*/ 75248 w 1305333"/>
              <a:gd name="connsiteY18-38" fmla="*/ 303202 h 1424419"/>
              <a:gd name="connsiteX19-39" fmla="*/ 103465 w 1305333"/>
              <a:gd name="connsiteY19-40" fmla="*/ 288252 h 1424419"/>
              <a:gd name="connsiteX20-41" fmla="*/ 541533 w 1305333"/>
              <a:gd name="connsiteY20-42" fmla="*/ 38110 h 1424419"/>
              <a:gd name="connsiteX21-43" fmla="*/ 653528 w 1305333"/>
              <a:gd name="connsiteY21-44" fmla="*/ 0 h 1424419"/>
              <a:gd name="connsiteX0-45" fmla="*/ 653528 w 1305333"/>
              <a:gd name="connsiteY0-46" fmla="*/ 0 h 1424419"/>
              <a:gd name="connsiteX1-47" fmla="*/ 757287 w 1305333"/>
              <a:gd name="connsiteY1-48" fmla="*/ 32444 h 1424419"/>
              <a:gd name="connsiteX2-49" fmla="*/ 1206876 w 1305333"/>
              <a:gd name="connsiteY2-50" fmla="*/ 284945 h 1424419"/>
              <a:gd name="connsiteX3-51" fmla="*/ 1233464 w 1305333"/>
              <a:gd name="connsiteY3-52" fmla="*/ 306775 h 1424419"/>
              <a:gd name="connsiteX4-53" fmla="*/ 1301712 w 1305333"/>
              <a:gd name="connsiteY4-54" fmla="*/ 442384 h 1424419"/>
              <a:gd name="connsiteX5-55" fmla="*/ 1303099 w 1305333"/>
              <a:gd name="connsiteY5-56" fmla="*/ 495558 h 1424419"/>
              <a:gd name="connsiteX6-57" fmla="*/ 1303099 w 1305333"/>
              <a:gd name="connsiteY6-58" fmla="*/ 952393 h 1424419"/>
              <a:gd name="connsiteX7-59" fmla="*/ 1299356 w 1305333"/>
              <a:gd name="connsiteY7-60" fmla="*/ 974248 h 1424419"/>
              <a:gd name="connsiteX8-61" fmla="*/ 1193590 w 1305333"/>
              <a:gd name="connsiteY8-62" fmla="*/ 1159518 h 1424419"/>
              <a:gd name="connsiteX9-63" fmla="*/ 1188747 w 1305333"/>
              <a:gd name="connsiteY9-64" fmla="*/ 1163476 h 1424419"/>
              <a:gd name="connsiteX10-65" fmla="*/ 792288 w 1305333"/>
              <a:gd name="connsiteY10-66" fmla="*/ 1385653 h 1424419"/>
              <a:gd name="connsiteX11-67" fmla="*/ 522686 w 1305333"/>
              <a:gd name="connsiteY11-68" fmla="*/ 1384922 h 1424419"/>
              <a:gd name="connsiteX12-69" fmla="*/ 80344 w 1305333"/>
              <a:gd name="connsiteY12-70" fmla="*/ 1139323 h 1424419"/>
              <a:gd name="connsiteX13-71" fmla="*/ 68397 w 1305333"/>
              <a:gd name="connsiteY13-72" fmla="*/ 1130059 h 1424419"/>
              <a:gd name="connsiteX14-73" fmla="*/ 667 w 1305333"/>
              <a:gd name="connsiteY14-74" fmla="*/ 999105 h 1424419"/>
              <a:gd name="connsiteX15-75" fmla="*/ 0 w 1305333"/>
              <a:gd name="connsiteY15-76" fmla="*/ 972364 h 1424419"/>
              <a:gd name="connsiteX16-77" fmla="*/ 2496 w 1305333"/>
              <a:gd name="connsiteY16-78" fmla="*/ 463106 h 1424419"/>
              <a:gd name="connsiteX17-79" fmla="*/ 2458 w 1305333"/>
              <a:gd name="connsiteY17-80" fmla="*/ 429563 h 1424419"/>
              <a:gd name="connsiteX18-81" fmla="*/ 75248 w 1305333"/>
              <a:gd name="connsiteY18-82" fmla="*/ 303202 h 1424419"/>
              <a:gd name="connsiteX19-83" fmla="*/ 103465 w 1305333"/>
              <a:gd name="connsiteY19-84" fmla="*/ 288252 h 1424419"/>
              <a:gd name="connsiteX20-85" fmla="*/ 541533 w 1305333"/>
              <a:gd name="connsiteY20-86" fmla="*/ 38110 h 1424419"/>
              <a:gd name="connsiteX21-87" fmla="*/ 653528 w 1305333"/>
              <a:gd name="connsiteY21-88" fmla="*/ 0 h 1424419"/>
              <a:gd name="connsiteX0-89" fmla="*/ 653528 w 1306046"/>
              <a:gd name="connsiteY0-90" fmla="*/ 0 h 1424419"/>
              <a:gd name="connsiteX1-91" fmla="*/ 757287 w 1306046"/>
              <a:gd name="connsiteY1-92" fmla="*/ 32444 h 1424419"/>
              <a:gd name="connsiteX2-93" fmla="*/ 1206876 w 1306046"/>
              <a:gd name="connsiteY2-94" fmla="*/ 284945 h 1424419"/>
              <a:gd name="connsiteX3-95" fmla="*/ 1233464 w 1306046"/>
              <a:gd name="connsiteY3-96" fmla="*/ 306775 h 1424419"/>
              <a:gd name="connsiteX4-97" fmla="*/ 1301712 w 1306046"/>
              <a:gd name="connsiteY4-98" fmla="*/ 442384 h 1424419"/>
              <a:gd name="connsiteX5-99" fmla="*/ 1303099 w 1306046"/>
              <a:gd name="connsiteY5-100" fmla="*/ 495558 h 1424419"/>
              <a:gd name="connsiteX6-101" fmla="*/ 1303099 w 1306046"/>
              <a:gd name="connsiteY6-102" fmla="*/ 952393 h 1424419"/>
              <a:gd name="connsiteX7-103" fmla="*/ 1305306 w 1306046"/>
              <a:gd name="connsiteY7-104" fmla="*/ 990115 h 1424419"/>
              <a:gd name="connsiteX8-105" fmla="*/ 1193590 w 1306046"/>
              <a:gd name="connsiteY8-106" fmla="*/ 1159518 h 1424419"/>
              <a:gd name="connsiteX9-107" fmla="*/ 1188747 w 1306046"/>
              <a:gd name="connsiteY9-108" fmla="*/ 1163476 h 1424419"/>
              <a:gd name="connsiteX10-109" fmla="*/ 792288 w 1306046"/>
              <a:gd name="connsiteY10-110" fmla="*/ 1385653 h 1424419"/>
              <a:gd name="connsiteX11-111" fmla="*/ 522686 w 1306046"/>
              <a:gd name="connsiteY11-112" fmla="*/ 1384922 h 1424419"/>
              <a:gd name="connsiteX12-113" fmla="*/ 80344 w 1306046"/>
              <a:gd name="connsiteY12-114" fmla="*/ 1139323 h 1424419"/>
              <a:gd name="connsiteX13-115" fmla="*/ 68397 w 1306046"/>
              <a:gd name="connsiteY13-116" fmla="*/ 1130059 h 1424419"/>
              <a:gd name="connsiteX14-117" fmla="*/ 667 w 1306046"/>
              <a:gd name="connsiteY14-118" fmla="*/ 999105 h 1424419"/>
              <a:gd name="connsiteX15-119" fmla="*/ 0 w 1306046"/>
              <a:gd name="connsiteY15-120" fmla="*/ 972364 h 1424419"/>
              <a:gd name="connsiteX16-121" fmla="*/ 2496 w 1306046"/>
              <a:gd name="connsiteY16-122" fmla="*/ 463106 h 1424419"/>
              <a:gd name="connsiteX17-123" fmla="*/ 2458 w 1306046"/>
              <a:gd name="connsiteY17-124" fmla="*/ 429563 h 1424419"/>
              <a:gd name="connsiteX18-125" fmla="*/ 75248 w 1306046"/>
              <a:gd name="connsiteY18-126" fmla="*/ 303202 h 1424419"/>
              <a:gd name="connsiteX19-127" fmla="*/ 103465 w 1306046"/>
              <a:gd name="connsiteY19-128" fmla="*/ 288252 h 1424419"/>
              <a:gd name="connsiteX20-129" fmla="*/ 541533 w 1306046"/>
              <a:gd name="connsiteY20-130" fmla="*/ 38110 h 1424419"/>
              <a:gd name="connsiteX21-131" fmla="*/ 653528 w 1306046"/>
              <a:gd name="connsiteY21-132" fmla="*/ 0 h 1424419"/>
              <a:gd name="connsiteX0-133" fmla="*/ 653528 w 1305333"/>
              <a:gd name="connsiteY0-134" fmla="*/ 0 h 1424419"/>
              <a:gd name="connsiteX1-135" fmla="*/ 757287 w 1305333"/>
              <a:gd name="connsiteY1-136" fmla="*/ 32444 h 1424419"/>
              <a:gd name="connsiteX2-137" fmla="*/ 1206876 w 1305333"/>
              <a:gd name="connsiteY2-138" fmla="*/ 284945 h 1424419"/>
              <a:gd name="connsiteX3-139" fmla="*/ 1233464 w 1305333"/>
              <a:gd name="connsiteY3-140" fmla="*/ 306775 h 1424419"/>
              <a:gd name="connsiteX4-141" fmla="*/ 1301712 w 1305333"/>
              <a:gd name="connsiteY4-142" fmla="*/ 442384 h 1424419"/>
              <a:gd name="connsiteX5-143" fmla="*/ 1303099 w 1305333"/>
              <a:gd name="connsiteY5-144" fmla="*/ 495558 h 1424419"/>
              <a:gd name="connsiteX6-145" fmla="*/ 1303099 w 1305333"/>
              <a:gd name="connsiteY6-146" fmla="*/ 952393 h 1424419"/>
              <a:gd name="connsiteX7-147" fmla="*/ 1305306 w 1305333"/>
              <a:gd name="connsiteY7-148" fmla="*/ 990115 h 1424419"/>
              <a:gd name="connsiteX8-149" fmla="*/ 1193590 w 1305333"/>
              <a:gd name="connsiteY8-150" fmla="*/ 1159518 h 1424419"/>
              <a:gd name="connsiteX9-151" fmla="*/ 1188747 w 1305333"/>
              <a:gd name="connsiteY9-152" fmla="*/ 1163476 h 1424419"/>
              <a:gd name="connsiteX10-153" fmla="*/ 792288 w 1305333"/>
              <a:gd name="connsiteY10-154" fmla="*/ 1385653 h 1424419"/>
              <a:gd name="connsiteX11-155" fmla="*/ 522686 w 1305333"/>
              <a:gd name="connsiteY11-156" fmla="*/ 1384922 h 1424419"/>
              <a:gd name="connsiteX12-157" fmla="*/ 80344 w 1305333"/>
              <a:gd name="connsiteY12-158" fmla="*/ 1139323 h 1424419"/>
              <a:gd name="connsiteX13-159" fmla="*/ 68397 w 1305333"/>
              <a:gd name="connsiteY13-160" fmla="*/ 1130059 h 1424419"/>
              <a:gd name="connsiteX14-161" fmla="*/ 667 w 1305333"/>
              <a:gd name="connsiteY14-162" fmla="*/ 999105 h 1424419"/>
              <a:gd name="connsiteX15-163" fmla="*/ 0 w 1305333"/>
              <a:gd name="connsiteY15-164" fmla="*/ 972364 h 1424419"/>
              <a:gd name="connsiteX16-165" fmla="*/ 2496 w 1305333"/>
              <a:gd name="connsiteY16-166" fmla="*/ 463106 h 1424419"/>
              <a:gd name="connsiteX17-167" fmla="*/ 2458 w 1305333"/>
              <a:gd name="connsiteY17-168" fmla="*/ 429563 h 1424419"/>
              <a:gd name="connsiteX18-169" fmla="*/ 75248 w 1305333"/>
              <a:gd name="connsiteY18-170" fmla="*/ 303202 h 1424419"/>
              <a:gd name="connsiteX19-171" fmla="*/ 103465 w 1305333"/>
              <a:gd name="connsiteY19-172" fmla="*/ 288252 h 1424419"/>
              <a:gd name="connsiteX20-173" fmla="*/ 541533 w 1305333"/>
              <a:gd name="connsiteY20-174" fmla="*/ 38110 h 1424419"/>
              <a:gd name="connsiteX21-175" fmla="*/ 653528 w 1305333"/>
              <a:gd name="connsiteY21-176" fmla="*/ 0 h 1424419"/>
              <a:gd name="connsiteX0-177" fmla="*/ 653528 w 1305333"/>
              <a:gd name="connsiteY0-178" fmla="*/ 0 h 1424419"/>
              <a:gd name="connsiteX1-179" fmla="*/ 757287 w 1305333"/>
              <a:gd name="connsiteY1-180" fmla="*/ 32444 h 1424419"/>
              <a:gd name="connsiteX2-181" fmla="*/ 1206876 w 1305333"/>
              <a:gd name="connsiteY2-182" fmla="*/ 284945 h 1424419"/>
              <a:gd name="connsiteX3-183" fmla="*/ 1233464 w 1305333"/>
              <a:gd name="connsiteY3-184" fmla="*/ 306775 h 1424419"/>
              <a:gd name="connsiteX4-185" fmla="*/ 1301712 w 1305333"/>
              <a:gd name="connsiteY4-186" fmla="*/ 442384 h 1424419"/>
              <a:gd name="connsiteX5-187" fmla="*/ 1303099 w 1305333"/>
              <a:gd name="connsiteY5-188" fmla="*/ 495558 h 1424419"/>
              <a:gd name="connsiteX6-189" fmla="*/ 1303099 w 1305333"/>
              <a:gd name="connsiteY6-190" fmla="*/ 952393 h 1424419"/>
              <a:gd name="connsiteX7-191" fmla="*/ 1305306 w 1305333"/>
              <a:gd name="connsiteY7-192" fmla="*/ 990115 h 1424419"/>
              <a:gd name="connsiteX8-193" fmla="*/ 1193590 w 1305333"/>
              <a:gd name="connsiteY8-194" fmla="*/ 1159518 h 1424419"/>
              <a:gd name="connsiteX9-195" fmla="*/ 1172881 w 1305333"/>
              <a:gd name="connsiteY9-196" fmla="*/ 1179342 h 1424419"/>
              <a:gd name="connsiteX10-197" fmla="*/ 792288 w 1305333"/>
              <a:gd name="connsiteY10-198" fmla="*/ 1385653 h 1424419"/>
              <a:gd name="connsiteX11-199" fmla="*/ 522686 w 1305333"/>
              <a:gd name="connsiteY11-200" fmla="*/ 1384922 h 1424419"/>
              <a:gd name="connsiteX12-201" fmla="*/ 80344 w 1305333"/>
              <a:gd name="connsiteY12-202" fmla="*/ 1139323 h 1424419"/>
              <a:gd name="connsiteX13-203" fmla="*/ 68397 w 1305333"/>
              <a:gd name="connsiteY13-204" fmla="*/ 1130059 h 1424419"/>
              <a:gd name="connsiteX14-205" fmla="*/ 667 w 1305333"/>
              <a:gd name="connsiteY14-206" fmla="*/ 999105 h 1424419"/>
              <a:gd name="connsiteX15-207" fmla="*/ 0 w 1305333"/>
              <a:gd name="connsiteY15-208" fmla="*/ 972364 h 1424419"/>
              <a:gd name="connsiteX16-209" fmla="*/ 2496 w 1305333"/>
              <a:gd name="connsiteY16-210" fmla="*/ 463106 h 1424419"/>
              <a:gd name="connsiteX17-211" fmla="*/ 2458 w 1305333"/>
              <a:gd name="connsiteY17-212" fmla="*/ 429563 h 1424419"/>
              <a:gd name="connsiteX18-213" fmla="*/ 75248 w 1305333"/>
              <a:gd name="connsiteY18-214" fmla="*/ 303202 h 1424419"/>
              <a:gd name="connsiteX19-215" fmla="*/ 103465 w 1305333"/>
              <a:gd name="connsiteY19-216" fmla="*/ 288252 h 1424419"/>
              <a:gd name="connsiteX20-217" fmla="*/ 541533 w 1305333"/>
              <a:gd name="connsiteY20-218" fmla="*/ 38110 h 1424419"/>
              <a:gd name="connsiteX21-219" fmla="*/ 653528 w 1305333"/>
              <a:gd name="connsiteY21-220" fmla="*/ 0 h 1424419"/>
              <a:gd name="connsiteX0-221" fmla="*/ 653528 w 1305333"/>
              <a:gd name="connsiteY0-222" fmla="*/ 0 h 1424419"/>
              <a:gd name="connsiteX1-223" fmla="*/ 757287 w 1305333"/>
              <a:gd name="connsiteY1-224" fmla="*/ 32444 h 1424419"/>
              <a:gd name="connsiteX2-225" fmla="*/ 1206876 w 1305333"/>
              <a:gd name="connsiteY2-226" fmla="*/ 284945 h 1424419"/>
              <a:gd name="connsiteX3-227" fmla="*/ 1233464 w 1305333"/>
              <a:gd name="connsiteY3-228" fmla="*/ 306775 h 1424419"/>
              <a:gd name="connsiteX4-229" fmla="*/ 1301712 w 1305333"/>
              <a:gd name="connsiteY4-230" fmla="*/ 442384 h 1424419"/>
              <a:gd name="connsiteX5-231" fmla="*/ 1303099 w 1305333"/>
              <a:gd name="connsiteY5-232" fmla="*/ 495558 h 1424419"/>
              <a:gd name="connsiteX6-233" fmla="*/ 1303099 w 1305333"/>
              <a:gd name="connsiteY6-234" fmla="*/ 952393 h 1424419"/>
              <a:gd name="connsiteX7-235" fmla="*/ 1305306 w 1305333"/>
              <a:gd name="connsiteY7-236" fmla="*/ 990115 h 1424419"/>
              <a:gd name="connsiteX8-237" fmla="*/ 1193590 w 1305333"/>
              <a:gd name="connsiteY8-238" fmla="*/ 1159518 h 1424419"/>
              <a:gd name="connsiteX9-239" fmla="*/ 1172881 w 1305333"/>
              <a:gd name="connsiteY9-240" fmla="*/ 1179342 h 1424419"/>
              <a:gd name="connsiteX10-241" fmla="*/ 792288 w 1305333"/>
              <a:gd name="connsiteY10-242" fmla="*/ 1385653 h 1424419"/>
              <a:gd name="connsiteX11-243" fmla="*/ 522686 w 1305333"/>
              <a:gd name="connsiteY11-244" fmla="*/ 1384922 h 1424419"/>
              <a:gd name="connsiteX12-245" fmla="*/ 80344 w 1305333"/>
              <a:gd name="connsiteY12-246" fmla="*/ 1139323 h 1424419"/>
              <a:gd name="connsiteX13-247" fmla="*/ 68397 w 1305333"/>
              <a:gd name="connsiteY13-248" fmla="*/ 1130059 h 1424419"/>
              <a:gd name="connsiteX14-249" fmla="*/ 667 w 1305333"/>
              <a:gd name="connsiteY14-250" fmla="*/ 999105 h 1424419"/>
              <a:gd name="connsiteX15-251" fmla="*/ 0 w 1305333"/>
              <a:gd name="connsiteY15-252" fmla="*/ 972364 h 1424419"/>
              <a:gd name="connsiteX16-253" fmla="*/ 2496 w 1305333"/>
              <a:gd name="connsiteY16-254" fmla="*/ 463106 h 1424419"/>
              <a:gd name="connsiteX17-255" fmla="*/ 2458 w 1305333"/>
              <a:gd name="connsiteY17-256" fmla="*/ 429563 h 1424419"/>
              <a:gd name="connsiteX18-257" fmla="*/ 75248 w 1305333"/>
              <a:gd name="connsiteY18-258" fmla="*/ 303202 h 1424419"/>
              <a:gd name="connsiteX19-259" fmla="*/ 103465 w 1305333"/>
              <a:gd name="connsiteY19-260" fmla="*/ 288252 h 1424419"/>
              <a:gd name="connsiteX20-261" fmla="*/ 541533 w 1305333"/>
              <a:gd name="connsiteY20-262" fmla="*/ 38110 h 1424419"/>
              <a:gd name="connsiteX21-263" fmla="*/ 653528 w 1305333"/>
              <a:gd name="connsiteY21-264" fmla="*/ 0 h 1424419"/>
              <a:gd name="connsiteX0-265" fmla="*/ 653528 w 1305333"/>
              <a:gd name="connsiteY0-266" fmla="*/ 0 h 1424419"/>
              <a:gd name="connsiteX1-267" fmla="*/ 757287 w 1305333"/>
              <a:gd name="connsiteY1-268" fmla="*/ 32444 h 1424419"/>
              <a:gd name="connsiteX2-269" fmla="*/ 1206876 w 1305333"/>
              <a:gd name="connsiteY2-270" fmla="*/ 284945 h 1424419"/>
              <a:gd name="connsiteX3-271" fmla="*/ 1233464 w 1305333"/>
              <a:gd name="connsiteY3-272" fmla="*/ 306775 h 1424419"/>
              <a:gd name="connsiteX4-273" fmla="*/ 1301712 w 1305333"/>
              <a:gd name="connsiteY4-274" fmla="*/ 442384 h 1424419"/>
              <a:gd name="connsiteX5-275" fmla="*/ 1303099 w 1305333"/>
              <a:gd name="connsiteY5-276" fmla="*/ 495558 h 1424419"/>
              <a:gd name="connsiteX6-277" fmla="*/ 1303099 w 1305333"/>
              <a:gd name="connsiteY6-278" fmla="*/ 952393 h 1424419"/>
              <a:gd name="connsiteX7-279" fmla="*/ 1305306 w 1305333"/>
              <a:gd name="connsiteY7-280" fmla="*/ 990115 h 1424419"/>
              <a:gd name="connsiteX8-281" fmla="*/ 1193590 w 1305333"/>
              <a:gd name="connsiteY8-282" fmla="*/ 1159518 h 1424419"/>
              <a:gd name="connsiteX9-283" fmla="*/ 1172881 w 1305333"/>
              <a:gd name="connsiteY9-284" fmla="*/ 1179342 h 1424419"/>
              <a:gd name="connsiteX10-285" fmla="*/ 792288 w 1305333"/>
              <a:gd name="connsiteY10-286" fmla="*/ 1385653 h 1424419"/>
              <a:gd name="connsiteX11-287" fmla="*/ 522686 w 1305333"/>
              <a:gd name="connsiteY11-288" fmla="*/ 1384922 h 1424419"/>
              <a:gd name="connsiteX12-289" fmla="*/ 80344 w 1305333"/>
              <a:gd name="connsiteY12-290" fmla="*/ 1139323 h 1424419"/>
              <a:gd name="connsiteX13-291" fmla="*/ 68397 w 1305333"/>
              <a:gd name="connsiteY13-292" fmla="*/ 1130059 h 1424419"/>
              <a:gd name="connsiteX14-293" fmla="*/ 667 w 1305333"/>
              <a:gd name="connsiteY14-294" fmla="*/ 999105 h 1424419"/>
              <a:gd name="connsiteX15-295" fmla="*/ 0 w 1305333"/>
              <a:gd name="connsiteY15-296" fmla="*/ 972364 h 1424419"/>
              <a:gd name="connsiteX16-297" fmla="*/ 2496 w 1305333"/>
              <a:gd name="connsiteY16-298" fmla="*/ 463106 h 1424419"/>
              <a:gd name="connsiteX17-299" fmla="*/ 2458 w 1305333"/>
              <a:gd name="connsiteY17-300" fmla="*/ 429563 h 1424419"/>
              <a:gd name="connsiteX18-301" fmla="*/ 75248 w 1305333"/>
              <a:gd name="connsiteY18-302" fmla="*/ 303202 h 1424419"/>
              <a:gd name="connsiteX19-303" fmla="*/ 103465 w 1305333"/>
              <a:gd name="connsiteY19-304" fmla="*/ 288252 h 1424419"/>
              <a:gd name="connsiteX20-305" fmla="*/ 541533 w 1305333"/>
              <a:gd name="connsiteY20-306" fmla="*/ 38110 h 1424419"/>
              <a:gd name="connsiteX21-307" fmla="*/ 653528 w 1305333"/>
              <a:gd name="connsiteY21-308" fmla="*/ 0 h 1424419"/>
              <a:gd name="connsiteX0-309" fmla="*/ 653528 w 1305333"/>
              <a:gd name="connsiteY0-310" fmla="*/ 0 h 1424419"/>
              <a:gd name="connsiteX1-311" fmla="*/ 757287 w 1305333"/>
              <a:gd name="connsiteY1-312" fmla="*/ 32444 h 1424419"/>
              <a:gd name="connsiteX2-313" fmla="*/ 1206876 w 1305333"/>
              <a:gd name="connsiteY2-314" fmla="*/ 284945 h 1424419"/>
              <a:gd name="connsiteX3-315" fmla="*/ 1233464 w 1305333"/>
              <a:gd name="connsiteY3-316" fmla="*/ 306775 h 1424419"/>
              <a:gd name="connsiteX4-317" fmla="*/ 1301712 w 1305333"/>
              <a:gd name="connsiteY4-318" fmla="*/ 442384 h 1424419"/>
              <a:gd name="connsiteX5-319" fmla="*/ 1303099 w 1305333"/>
              <a:gd name="connsiteY5-320" fmla="*/ 495558 h 1424419"/>
              <a:gd name="connsiteX6-321" fmla="*/ 1303099 w 1305333"/>
              <a:gd name="connsiteY6-322" fmla="*/ 952393 h 1424419"/>
              <a:gd name="connsiteX7-323" fmla="*/ 1305306 w 1305333"/>
              <a:gd name="connsiteY7-324" fmla="*/ 990115 h 1424419"/>
              <a:gd name="connsiteX8-325" fmla="*/ 1193590 w 1305333"/>
              <a:gd name="connsiteY8-326" fmla="*/ 1159518 h 1424419"/>
              <a:gd name="connsiteX9-327" fmla="*/ 1172881 w 1305333"/>
              <a:gd name="connsiteY9-328" fmla="*/ 1179342 h 1424419"/>
              <a:gd name="connsiteX10-329" fmla="*/ 792288 w 1305333"/>
              <a:gd name="connsiteY10-330" fmla="*/ 1385653 h 1424419"/>
              <a:gd name="connsiteX11-331" fmla="*/ 522686 w 1305333"/>
              <a:gd name="connsiteY11-332" fmla="*/ 1384922 h 1424419"/>
              <a:gd name="connsiteX12-333" fmla="*/ 80344 w 1305333"/>
              <a:gd name="connsiteY12-334" fmla="*/ 1139323 h 1424419"/>
              <a:gd name="connsiteX13-335" fmla="*/ 68397 w 1305333"/>
              <a:gd name="connsiteY13-336" fmla="*/ 1130059 h 1424419"/>
              <a:gd name="connsiteX14-337" fmla="*/ 667 w 1305333"/>
              <a:gd name="connsiteY14-338" fmla="*/ 999105 h 1424419"/>
              <a:gd name="connsiteX15-339" fmla="*/ 0 w 1305333"/>
              <a:gd name="connsiteY15-340" fmla="*/ 972364 h 1424419"/>
              <a:gd name="connsiteX16-341" fmla="*/ 2496 w 1305333"/>
              <a:gd name="connsiteY16-342" fmla="*/ 463106 h 1424419"/>
              <a:gd name="connsiteX17-343" fmla="*/ 2458 w 1305333"/>
              <a:gd name="connsiteY17-344" fmla="*/ 429563 h 1424419"/>
              <a:gd name="connsiteX18-345" fmla="*/ 75248 w 1305333"/>
              <a:gd name="connsiteY18-346" fmla="*/ 303202 h 1424419"/>
              <a:gd name="connsiteX19-347" fmla="*/ 103465 w 1305333"/>
              <a:gd name="connsiteY19-348" fmla="*/ 288252 h 1424419"/>
              <a:gd name="connsiteX20-349" fmla="*/ 541533 w 1305333"/>
              <a:gd name="connsiteY20-350" fmla="*/ 38110 h 1424419"/>
              <a:gd name="connsiteX21-351" fmla="*/ 653528 w 1305333"/>
              <a:gd name="connsiteY21-352" fmla="*/ 0 h 1424419"/>
              <a:gd name="connsiteX0-353" fmla="*/ 653528 w 1305333"/>
              <a:gd name="connsiteY0-354" fmla="*/ 0 h 1424419"/>
              <a:gd name="connsiteX1-355" fmla="*/ 757287 w 1305333"/>
              <a:gd name="connsiteY1-356" fmla="*/ 32444 h 1424419"/>
              <a:gd name="connsiteX2-357" fmla="*/ 1206876 w 1305333"/>
              <a:gd name="connsiteY2-358" fmla="*/ 284945 h 1424419"/>
              <a:gd name="connsiteX3-359" fmla="*/ 1233464 w 1305333"/>
              <a:gd name="connsiteY3-360" fmla="*/ 306775 h 1424419"/>
              <a:gd name="connsiteX4-361" fmla="*/ 1301712 w 1305333"/>
              <a:gd name="connsiteY4-362" fmla="*/ 442384 h 1424419"/>
              <a:gd name="connsiteX5-363" fmla="*/ 1303099 w 1305333"/>
              <a:gd name="connsiteY5-364" fmla="*/ 495558 h 1424419"/>
              <a:gd name="connsiteX6-365" fmla="*/ 1303099 w 1305333"/>
              <a:gd name="connsiteY6-366" fmla="*/ 952393 h 1424419"/>
              <a:gd name="connsiteX7-367" fmla="*/ 1305306 w 1305333"/>
              <a:gd name="connsiteY7-368" fmla="*/ 990115 h 1424419"/>
              <a:gd name="connsiteX8-369" fmla="*/ 1193590 w 1305333"/>
              <a:gd name="connsiteY8-370" fmla="*/ 1159518 h 1424419"/>
              <a:gd name="connsiteX9-371" fmla="*/ 1172881 w 1305333"/>
              <a:gd name="connsiteY9-372" fmla="*/ 1179342 h 1424419"/>
              <a:gd name="connsiteX10-373" fmla="*/ 792288 w 1305333"/>
              <a:gd name="connsiteY10-374" fmla="*/ 1385653 h 1424419"/>
              <a:gd name="connsiteX11-375" fmla="*/ 522686 w 1305333"/>
              <a:gd name="connsiteY11-376" fmla="*/ 1384922 h 1424419"/>
              <a:gd name="connsiteX12-377" fmla="*/ 80344 w 1305333"/>
              <a:gd name="connsiteY12-378" fmla="*/ 1139323 h 1424419"/>
              <a:gd name="connsiteX13-379" fmla="*/ 68397 w 1305333"/>
              <a:gd name="connsiteY13-380" fmla="*/ 1130059 h 1424419"/>
              <a:gd name="connsiteX14-381" fmla="*/ 667 w 1305333"/>
              <a:gd name="connsiteY14-382" fmla="*/ 999105 h 1424419"/>
              <a:gd name="connsiteX15-383" fmla="*/ 0 w 1305333"/>
              <a:gd name="connsiteY15-384" fmla="*/ 972364 h 1424419"/>
              <a:gd name="connsiteX16-385" fmla="*/ 2496 w 1305333"/>
              <a:gd name="connsiteY16-386" fmla="*/ 463106 h 1424419"/>
              <a:gd name="connsiteX17-387" fmla="*/ 2458 w 1305333"/>
              <a:gd name="connsiteY17-388" fmla="*/ 429563 h 1424419"/>
              <a:gd name="connsiteX18-389" fmla="*/ 75248 w 1305333"/>
              <a:gd name="connsiteY18-390" fmla="*/ 303202 h 1424419"/>
              <a:gd name="connsiteX19-391" fmla="*/ 106293 w 1305333"/>
              <a:gd name="connsiteY19-392" fmla="*/ 282597 h 1424419"/>
              <a:gd name="connsiteX20-393" fmla="*/ 541533 w 1305333"/>
              <a:gd name="connsiteY20-394" fmla="*/ 38110 h 1424419"/>
              <a:gd name="connsiteX21-395" fmla="*/ 653528 w 1305333"/>
              <a:gd name="connsiteY21-396" fmla="*/ 0 h 1424419"/>
              <a:gd name="connsiteX0-397" fmla="*/ 653528 w 1305333"/>
              <a:gd name="connsiteY0-398" fmla="*/ 0 h 1424419"/>
              <a:gd name="connsiteX1-399" fmla="*/ 757287 w 1305333"/>
              <a:gd name="connsiteY1-400" fmla="*/ 32444 h 1424419"/>
              <a:gd name="connsiteX2-401" fmla="*/ 1206876 w 1305333"/>
              <a:gd name="connsiteY2-402" fmla="*/ 284945 h 1424419"/>
              <a:gd name="connsiteX3-403" fmla="*/ 1237706 w 1305333"/>
              <a:gd name="connsiteY3-404" fmla="*/ 306775 h 1424419"/>
              <a:gd name="connsiteX4-405" fmla="*/ 1301712 w 1305333"/>
              <a:gd name="connsiteY4-406" fmla="*/ 442384 h 1424419"/>
              <a:gd name="connsiteX5-407" fmla="*/ 1303099 w 1305333"/>
              <a:gd name="connsiteY5-408" fmla="*/ 495558 h 1424419"/>
              <a:gd name="connsiteX6-409" fmla="*/ 1303099 w 1305333"/>
              <a:gd name="connsiteY6-410" fmla="*/ 952393 h 1424419"/>
              <a:gd name="connsiteX7-411" fmla="*/ 1305306 w 1305333"/>
              <a:gd name="connsiteY7-412" fmla="*/ 990115 h 1424419"/>
              <a:gd name="connsiteX8-413" fmla="*/ 1193590 w 1305333"/>
              <a:gd name="connsiteY8-414" fmla="*/ 1159518 h 1424419"/>
              <a:gd name="connsiteX9-415" fmla="*/ 1172881 w 1305333"/>
              <a:gd name="connsiteY9-416" fmla="*/ 1179342 h 1424419"/>
              <a:gd name="connsiteX10-417" fmla="*/ 792288 w 1305333"/>
              <a:gd name="connsiteY10-418" fmla="*/ 1385653 h 1424419"/>
              <a:gd name="connsiteX11-419" fmla="*/ 522686 w 1305333"/>
              <a:gd name="connsiteY11-420" fmla="*/ 1384922 h 1424419"/>
              <a:gd name="connsiteX12-421" fmla="*/ 80344 w 1305333"/>
              <a:gd name="connsiteY12-422" fmla="*/ 1139323 h 1424419"/>
              <a:gd name="connsiteX13-423" fmla="*/ 68397 w 1305333"/>
              <a:gd name="connsiteY13-424" fmla="*/ 1130059 h 1424419"/>
              <a:gd name="connsiteX14-425" fmla="*/ 667 w 1305333"/>
              <a:gd name="connsiteY14-426" fmla="*/ 999105 h 1424419"/>
              <a:gd name="connsiteX15-427" fmla="*/ 0 w 1305333"/>
              <a:gd name="connsiteY15-428" fmla="*/ 972364 h 1424419"/>
              <a:gd name="connsiteX16-429" fmla="*/ 2496 w 1305333"/>
              <a:gd name="connsiteY16-430" fmla="*/ 463106 h 1424419"/>
              <a:gd name="connsiteX17-431" fmla="*/ 2458 w 1305333"/>
              <a:gd name="connsiteY17-432" fmla="*/ 429563 h 1424419"/>
              <a:gd name="connsiteX18-433" fmla="*/ 75248 w 1305333"/>
              <a:gd name="connsiteY18-434" fmla="*/ 303202 h 1424419"/>
              <a:gd name="connsiteX19-435" fmla="*/ 106293 w 1305333"/>
              <a:gd name="connsiteY19-436" fmla="*/ 282597 h 1424419"/>
              <a:gd name="connsiteX20-437" fmla="*/ 541533 w 1305333"/>
              <a:gd name="connsiteY20-438" fmla="*/ 38110 h 1424419"/>
              <a:gd name="connsiteX21-439" fmla="*/ 653528 w 1305333"/>
              <a:gd name="connsiteY21-440" fmla="*/ 0 h 1424419"/>
              <a:gd name="connsiteX0-441" fmla="*/ 653528 w 1305333"/>
              <a:gd name="connsiteY0-442" fmla="*/ 0 h 1424419"/>
              <a:gd name="connsiteX1-443" fmla="*/ 757287 w 1305333"/>
              <a:gd name="connsiteY1-444" fmla="*/ 32444 h 1424419"/>
              <a:gd name="connsiteX2-445" fmla="*/ 1206876 w 1305333"/>
              <a:gd name="connsiteY2-446" fmla="*/ 284945 h 1424419"/>
              <a:gd name="connsiteX3-447" fmla="*/ 1237706 w 1305333"/>
              <a:gd name="connsiteY3-448" fmla="*/ 306775 h 1424419"/>
              <a:gd name="connsiteX4-449" fmla="*/ 1301712 w 1305333"/>
              <a:gd name="connsiteY4-450" fmla="*/ 442384 h 1424419"/>
              <a:gd name="connsiteX5-451" fmla="*/ 1303099 w 1305333"/>
              <a:gd name="connsiteY5-452" fmla="*/ 495558 h 1424419"/>
              <a:gd name="connsiteX6-453" fmla="*/ 1303099 w 1305333"/>
              <a:gd name="connsiteY6-454" fmla="*/ 952393 h 1424419"/>
              <a:gd name="connsiteX7-455" fmla="*/ 1305306 w 1305333"/>
              <a:gd name="connsiteY7-456" fmla="*/ 990115 h 1424419"/>
              <a:gd name="connsiteX8-457" fmla="*/ 1211970 w 1305333"/>
              <a:gd name="connsiteY8-458" fmla="*/ 1149621 h 1424419"/>
              <a:gd name="connsiteX9-459" fmla="*/ 1172881 w 1305333"/>
              <a:gd name="connsiteY9-460" fmla="*/ 1179342 h 1424419"/>
              <a:gd name="connsiteX10-461" fmla="*/ 792288 w 1305333"/>
              <a:gd name="connsiteY10-462" fmla="*/ 1385653 h 1424419"/>
              <a:gd name="connsiteX11-463" fmla="*/ 522686 w 1305333"/>
              <a:gd name="connsiteY11-464" fmla="*/ 1384922 h 1424419"/>
              <a:gd name="connsiteX12-465" fmla="*/ 80344 w 1305333"/>
              <a:gd name="connsiteY12-466" fmla="*/ 1139323 h 1424419"/>
              <a:gd name="connsiteX13-467" fmla="*/ 68397 w 1305333"/>
              <a:gd name="connsiteY13-468" fmla="*/ 1130059 h 1424419"/>
              <a:gd name="connsiteX14-469" fmla="*/ 667 w 1305333"/>
              <a:gd name="connsiteY14-470" fmla="*/ 999105 h 1424419"/>
              <a:gd name="connsiteX15-471" fmla="*/ 0 w 1305333"/>
              <a:gd name="connsiteY15-472" fmla="*/ 972364 h 1424419"/>
              <a:gd name="connsiteX16-473" fmla="*/ 2496 w 1305333"/>
              <a:gd name="connsiteY16-474" fmla="*/ 463106 h 1424419"/>
              <a:gd name="connsiteX17-475" fmla="*/ 2458 w 1305333"/>
              <a:gd name="connsiteY17-476" fmla="*/ 429563 h 1424419"/>
              <a:gd name="connsiteX18-477" fmla="*/ 75248 w 1305333"/>
              <a:gd name="connsiteY18-478" fmla="*/ 303202 h 1424419"/>
              <a:gd name="connsiteX19-479" fmla="*/ 106293 w 1305333"/>
              <a:gd name="connsiteY19-480" fmla="*/ 282597 h 1424419"/>
              <a:gd name="connsiteX20-481" fmla="*/ 541533 w 1305333"/>
              <a:gd name="connsiteY20-482" fmla="*/ 38110 h 1424419"/>
              <a:gd name="connsiteX21-483" fmla="*/ 653528 w 1305333"/>
              <a:gd name="connsiteY21-484" fmla="*/ 0 h 1424419"/>
              <a:gd name="connsiteX0-485" fmla="*/ 653528 w 1305333"/>
              <a:gd name="connsiteY0-486" fmla="*/ 0 h 1424419"/>
              <a:gd name="connsiteX1-487" fmla="*/ 757287 w 1305333"/>
              <a:gd name="connsiteY1-488" fmla="*/ 32444 h 1424419"/>
              <a:gd name="connsiteX2-489" fmla="*/ 1206876 w 1305333"/>
              <a:gd name="connsiteY2-490" fmla="*/ 284945 h 1424419"/>
              <a:gd name="connsiteX3-491" fmla="*/ 1237706 w 1305333"/>
              <a:gd name="connsiteY3-492" fmla="*/ 306775 h 1424419"/>
              <a:gd name="connsiteX4-493" fmla="*/ 1301712 w 1305333"/>
              <a:gd name="connsiteY4-494" fmla="*/ 442384 h 1424419"/>
              <a:gd name="connsiteX5-495" fmla="*/ 1303099 w 1305333"/>
              <a:gd name="connsiteY5-496" fmla="*/ 495558 h 1424419"/>
              <a:gd name="connsiteX6-497" fmla="*/ 1303099 w 1305333"/>
              <a:gd name="connsiteY6-498" fmla="*/ 952393 h 1424419"/>
              <a:gd name="connsiteX7-499" fmla="*/ 1305306 w 1305333"/>
              <a:gd name="connsiteY7-500" fmla="*/ 990115 h 1424419"/>
              <a:gd name="connsiteX8-501" fmla="*/ 1236006 w 1305333"/>
              <a:gd name="connsiteY8-502" fmla="*/ 1160932 h 1424419"/>
              <a:gd name="connsiteX9-503" fmla="*/ 1172881 w 1305333"/>
              <a:gd name="connsiteY9-504" fmla="*/ 1179342 h 1424419"/>
              <a:gd name="connsiteX10-505" fmla="*/ 792288 w 1305333"/>
              <a:gd name="connsiteY10-506" fmla="*/ 1385653 h 1424419"/>
              <a:gd name="connsiteX11-507" fmla="*/ 522686 w 1305333"/>
              <a:gd name="connsiteY11-508" fmla="*/ 1384922 h 1424419"/>
              <a:gd name="connsiteX12-509" fmla="*/ 80344 w 1305333"/>
              <a:gd name="connsiteY12-510" fmla="*/ 1139323 h 1424419"/>
              <a:gd name="connsiteX13-511" fmla="*/ 68397 w 1305333"/>
              <a:gd name="connsiteY13-512" fmla="*/ 1130059 h 1424419"/>
              <a:gd name="connsiteX14-513" fmla="*/ 667 w 1305333"/>
              <a:gd name="connsiteY14-514" fmla="*/ 999105 h 1424419"/>
              <a:gd name="connsiteX15-515" fmla="*/ 0 w 1305333"/>
              <a:gd name="connsiteY15-516" fmla="*/ 972364 h 1424419"/>
              <a:gd name="connsiteX16-517" fmla="*/ 2496 w 1305333"/>
              <a:gd name="connsiteY16-518" fmla="*/ 463106 h 1424419"/>
              <a:gd name="connsiteX17-519" fmla="*/ 2458 w 1305333"/>
              <a:gd name="connsiteY17-520" fmla="*/ 429563 h 1424419"/>
              <a:gd name="connsiteX18-521" fmla="*/ 75248 w 1305333"/>
              <a:gd name="connsiteY18-522" fmla="*/ 303202 h 1424419"/>
              <a:gd name="connsiteX19-523" fmla="*/ 106293 w 1305333"/>
              <a:gd name="connsiteY19-524" fmla="*/ 282597 h 1424419"/>
              <a:gd name="connsiteX20-525" fmla="*/ 541533 w 1305333"/>
              <a:gd name="connsiteY20-526" fmla="*/ 38110 h 1424419"/>
              <a:gd name="connsiteX21-527" fmla="*/ 653528 w 1305333"/>
              <a:gd name="connsiteY21-528" fmla="*/ 0 h 1424419"/>
              <a:gd name="connsiteX0-529" fmla="*/ 653528 w 1313169"/>
              <a:gd name="connsiteY0-530" fmla="*/ 0 h 1424419"/>
              <a:gd name="connsiteX1-531" fmla="*/ 757287 w 1313169"/>
              <a:gd name="connsiteY1-532" fmla="*/ 32444 h 1424419"/>
              <a:gd name="connsiteX2-533" fmla="*/ 1206876 w 1313169"/>
              <a:gd name="connsiteY2-534" fmla="*/ 284945 h 1424419"/>
              <a:gd name="connsiteX3-535" fmla="*/ 1237706 w 1313169"/>
              <a:gd name="connsiteY3-536" fmla="*/ 306775 h 1424419"/>
              <a:gd name="connsiteX4-537" fmla="*/ 1301712 w 1313169"/>
              <a:gd name="connsiteY4-538" fmla="*/ 442384 h 1424419"/>
              <a:gd name="connsiteX5-539" fmla="*/ 1303099 w 1313169"/>
              <a:gd name="connsiteY5-540" fmla="*/ 495558 h 1424419"/>
              <a:gd name="connsiteX6-541" fmla="*/ 1303099 w 1313169"/>
              <a:gd name="connsiteY6-542" fmla="*/ 952393 h 1424419"/>
              <a:gd name="connsiteX7-543" fmla="*/ 1305306 w 1313169"/>
              <a:gd name="connsiteY7-544" fmla="*/ 990115 h 1424419"/>
              <a:gd name="connsiteX8-545" fmla="*/ 1271352 w 1313169"/>
              <a:gd name="connsiteY8-546" fmla="*/ 1142552 h 1424419"/>
              <a:gd name="connsiteX9-547" fmla="*/ 1172881 w 1313169"/>
              <a:gd name="connsiteY9-548" fmla="*/ 1179342 h 1424419"/>
              <a:gd name="connsiteX10-549" fmla="*/ 792288 w 1313169"/>
              <a:gd name="connsiteY10-550" fmla="*/ 1385653 h 1424419"/>
              <a:gd name="connsiteX11-551" fmla="*/ 522686 w 1313169"/>
              <a:gd name="connsiteY11-552" fmla="*/ 1384922 h 1424419"/>
              <a:gd name="connsiteX12-553" fmla="*/ 80344 w 1313169"/>
              <a:gd name="connsiteY12-554" fmla="*/ 1139323 h 1424419"/>
              <a:gd name="connsiteX13-555" fmla="*/ 68397 w 1313169"/>
              <a:gd name="connsiteY13-556" fmla="*/ 1130059 h 1424419"/>
              <a:gd name="connsiteX14-557" fmla="*/ 667 w 1313169"/>
              <a:gd name="connsiteY14-558" fmla="*/ 999105 h 1424419"/>
              <a:gd name="connsiteX15-559" fmla="*/ 0 w 1313169"/>
              <a:gd name="connsiteY15-560" fmla="*/ 972364 h 1424419"/>
              <a:gd name="connsiteX16-561" fmla="*/ 2496 w 1313169"/>
              <a:gd name="connsiteY16-562" fmla="*/ 463106 h 1424419"/>
              <a:gd name="connsiteX17-563" fmla="*/ 2458 w 1313169"/>
              <a:gd name="connsiteY17-564" fmla="*/ 429563 h 1424419"/>
              <a:gd name="connsiteX18-565" fmla="*/ 75248 w 1313169"/>
              <a:gd name="connsiteY18-566" fmla="*/ 303202 h 1424419"/>
              <a:gd name="connsiteX19-567" fmla="*/ 106293 w 1313169"/>
              <a:gd name="connsiteY19-568" fmla="*/ 282597 h 1424419"/>
              <a:gd name="connsiteX20-569" fmla="*/ 541533 w 1313169"/>
              <a:gd name="connsiteY20-570" fmla="*/ 38110 h 1424419"/>
              <a:gd name="connsiteX21-571" fmla="*/ 653528 w 1313169"/>
              <a:gd name="connsiteY21-572" fmla="*/ 0 h 1424419"/>
              <a:gd name="connsiteX0-573" fmla="*/ 653528 w 1306267"/>
              <a:gd name="connsiteY0-574" fmla="*/ 0 h 1424419"/>
              <a:gd name="connsiteX1-575" fmla="*/ 757287 w 1306267"/>
              <a:gd name="connsiteY1-576" fmla="*/ 32444 h 1424419"/>
              <a:gd name="connsiteX2-577" fmla="*/ 1206876 w 1306267"/>
              <a:gd name="connsiteY2-578" fmla="*/ 284945 h 1424419"/>
              <a:gd name="connsiteX3-579" fmla="*/ 1237706 w 1306267"/>
              <a:gd name="connsiteY3-580" fmla="*/ 306775 h 1424419"/>
              <a:gd name="connsiteX4-581" fmla="*/ 1301712 w 1306267"/>
              <a:gd name="connsiteY4-582" fmla="*/ 442384 h 1424419"/>
              <a:gd name="connsiteX5-583" fmla="*/ 1303099 w 1306267"/>
              <a:gd name="connsiteY5-584" fmla="*/ 495558 h 1424419"/>
              <a:gd name="connsiteX6-585" fmla="*/ 1303099 w 1306267"/>
              <a:gd name="connsiteY6-586" fmla="*/ 952393 h 1424419"/>
              <a:gd name="connsiteX7-587" fmla="*/ 1305306 w 1306267"/>
              <a:gd name="connsiteY7-588" fmla="*/ 990115 h 1424419"/>
              <a:gd name="connsiteX8-589" fmla="*/ 1255800 w 1306267"/>
              <a:gd name="connsiteY8-590" fmla="*/ 1142552 h 1424419"/>
              <a:gd name="connsiteX9-591" fmla="*/ 1172881 w 1306267"/>
              <a:gd name="connsiteY9-592" fmla="*/ 1179342 h 1424419"/>
              <a:gd name="connsiteX10-593" fmla="*/ 792288 w 1306267"/>
              <a:gd name="connsiteY10-594" fmla="*/ 1385653 h 1424419"/>
              <a:gd name="connsiteX11-595" fmla="*/ 522686 w 1306267"/>
              <a:gd name="connsiteY11-596" fmla="*/ 1384922 h 1424419"/>
              <a:gd name="connsiteX12-597" fmla="*/ 80344 w 1306267"/>
              <a:gd name="connsiteY12-598" fmla="*/ 1139323 h 1424419"/>
              <a:gd name="connsiteX13-599" fmla="*/ 68397 w 1306267"/>
              <a:gd name="connsiteY13-600" fmla="*/ 1130059 h 1424419"/>
              <a:gd name="connsiteX14-601" fmla="*/ 667 w 1306267"/>
              <a:gd name="connsiteY14-602" fmla="*/ 999105 h 1424419"/>
              <a:gd name="connsiteX15-603" fmla="*/ 0 w 1306267"/>
              <a:gd name="connsiteY15-604" fmla="*/ 972364 h 1424419"/>
              <a:gd name="connsiteX16-605" fmla="*/ 2496 w 1306267"/>
              <a:gd name="connsiteY16-606" fmla="*/ 463106 h 1424419"/>
              <a:gd name="connsiteX17-607" fmla="*/ 2458 w 1306267"/>
              <a:gd name="connsiteY17-608" fmla="*/ 429563 h 1424419"/>
              <a:gd name="connsiteX18-609" fmla="*/ 75248 w 1306267"/>
              <a:gd name="connsiteY18-610" fmla="*/ 303202 h 1424419"/>
              <a:gd name="connsiteX19-611" fmla="*/ 106293 w 1306267"/>
              <a:gd name="connsiteY19-612" fmla="*/ 282597 h 1424419"/>
              <a:gd name="connsiteX20-613" fmla="*/ 541533 w 1306267"/>
              <a:gd name="connsiteY20-614" fmla="*/ 38110 h 1424419"/>
              <a:gd name="connsiteX21-615" fmla="*/ 653528 w 1306267"/>
              <a:gd name="connsiteY21-616" fmla="*/ 0 h 1424419"/>
              <a:gd name="connsiteX0-617" fmla="*/ 653528 w 1306267"/>
              <a:gd name="connsiteY0-618" fmla="*/ 0 h 1424419"/>
              <a:gd name="connsiteX1-619" fmla="*/ 757287 w 1306267"/>
              <a:gd name="connsiteY1-620" fmla="*/ 32444 h 1424419"/>
              <a:gd name="connsiteX2-621" fmla="*/ 1206876 w 1306267"/>
              <a:gd name="connsiteY2-622" fmla="*/ 284945 h 1424419"/>
              <a:gd name="connsiteX3-623" fmla="*/ 1237706 w 1306267"/>
              <a:gd name="connsiteY3-624" fmla="*/ 306775 h 1424419"/>
              <a:gd name="connsiteX4-625" fmla="*/ 1301712 w 1306267"/>
              <a:gd name="connsiteY4-626" fmla="*/ 442384 h 1424419"/>
              <a:gd name="connsiteX5-627" fmla="*/ 1303099 w 1306267"/>
              <a:gd name="connsiteY5-628" fmla="*/ 495558 h 1424419"/>
              <a:gd name="connsiteX6-629" fmla="*/ 1303099 w 1306267"/>
              <a:gd name="connsiteY6-630" fmla="*/ 952393 h 1424419"/>
              <a:gd name="connsiteX7-631" fmla="*/ 1305306 w 1306267"/>
              <a:gd name="connsiteY7-632" fmla="*/ 990115 h 1424419"/>
              <a:gd name="connsiteX8-633" fmla="*/ 1255800 w 1306267"/>
              <a:gd name="connsiteY8-634" fmla="*/ 1142552 h 1424419"/>
              <a:gd name="connsiteX9-635" fmla="*/ 1172881 w 1306267"/>
              <a:gd name="connsiteY9-636" fmla="*/ 1179342 h 1424419"/>
              <a:gd name="connsiteX10-637" fmla="*/ 792288 w 1306267"/>
              <a:gd name="connsiteY10-638" fmla="*/ 1385653 h 1424419"/>
              <a:gd name="connsiteX11-639" fmla="*/ 522686 w 1306267"/>
              <a:gd name="connsiteY11-640" fmla="*/ 1384922 h 1424419"/>
              <a:gd name="connsiteX12-641" fmla="*/ 80344 w 1306267"/>
              <a:gd name="connsiteY12-642" fmla="*/ 1139323 h 1424419"/>
              <a:gd name="connsiteX13-643" fmla="*/ 61328 w 1306267"/>
              <a:gd name="connsiteY13-644" fmla="*/ 1127231 h 1424419"/>
              <a:gd name="connsiteX14-645" fmla="*/ 667 w 1306267"/>
              <a:gd name="connsiteY14-646" fmla="*/ 999105 h 1424419"/>
              <a:gd name="connsiteX15-647" fmla="*/ 0 w 1306267"/>
              <a:gd name="connsiteY15-648" fmla="*/ 972364 h 1424419"/>
              <a:gd name="connsiteX16-649" fmla="*/ 2496 w 1306267"/>
              <a:gd name="connsiteY16-650" fmla="*/ 463106 h 1424419"/>
              <a:gd name="connsiteX17-651" fmla="*/ 2458 w 1306267"/>
              <a:gd name="connsiteY17-652" fmla="*/ 429563 h 1424419"/>
              <a:gd name="connsiteX18-653" fmla="*/ 75248 w 1306267"/>
              <a:gd name="connsiteY18-654" fmla="*/ 303202 h 1424419"/>
              <a:gd name="connsiteX19-655" fmla="*/ 106293 w 1306267"/>
              <a:gd name="connsiteY19-656" fmla="*/ 282597 h 1424419"/>
              <a:gd name="connsiteX20-657" fmla="*/ 541533 w 1306267"/>
              <a:gd name="connsiteY20-658" fmla="*/ 38110 h 1424419"/>
              <a:gd name="connsiteX21-659" fmla="*/ 653528 w 1306267"/>
              <a:gd name="connsiteY21-660" fmla="*/ 0 h 1424419"/>
              <a:gd name="connsiteX0-661" fmla="*/ 653528 w 1306267"/>
              <a:gd name="connsiteY0-662" fmla="*/ 0 h 1424419"/>
              <a:gd name="connsiteX1-663" fmla="*/ 757287 w 1306267"/>
              <a:gd name="connsiteY1-664" fmla="*/ 32444 h 1424419"/>
              <a:gd name="connsiteX2-665" fmla="*/ 1206876 w 1306267"/>
              <a:gd name="connsiteY2-666" fmla="*/ 284945 h 1424419"/>
              <a:gd name="connsiteX3-667" fmla="*/ 1237706 w 1306267"/>
              <a:gd name="connsiteY3-668" fmla="*/ 306775 h 1424419"/>
              <a:gd name="connsiteX4-669" fmla="*/ 1301712 w 1306267"/>
              <a:gd name="connsiteY4-670" fmla="*/ 442384 h 1424419"/>
              <a:gd name="connsiteX5-671" fmla="*/ 1303099 w 1306267"/>
              <a:gd name="connsiteY5-672" fmla="*/ 495558 h 1424419"/>
              <a:gd name="connsiteX6-673" fmla="*/ 1303099 w 1306267"/>
              <a:gd name="connsiteY6-674" fmla="*/ 952393 h 1424419"/>
              <a:gd name="connsiteX7-675" fmla="*/ 1305306 w 1306267"/>
              <a:gd name="connsiteY7-676" fmla="*/ 990115 h 1424419"/>
              <a:gd name="connsiteX8-677" fmla="*/ 1255800 w 1306267"/>
              <a:gd name="connsiteY8-678" fmla="*/ 1142552 h 1424419"/>
              <a:gd name="connsiteX9-679" fmla="*/ 1172881 w 1306267"/>
              <a:gd name="connsiteY9-680" fmla="*/ 1179342 h 1424419"/>
              <a:gd name="connsiteX10-681" fmla="*/ 792288 w 1306267"/>
              <a:gd name="connsiteY10-682" fmla="*/ 1385653 h 1424419"/>
              <a:gd name="connsiteX11-683" fmla="*/ 522686 w 1306267"/>
              <a:gd name="connsiteY11-684" fmla="*/ 1384922 h 1424419"/>
              <a:gd name="connsiteX12-685" fmla="*/ 80344 w 1306267"/>
              <a:gd name="connsiteY12-686" fmla="*/ 1139323 h 1424419"/>
              <a:gd name="connsiteX13-687" fmla="*/ 61328 w 1306267"/>
              <a:gd name="connsiteY13-688" fmla="*/ 1127231 h 1424419"/>
              <a:gd name="connsiteX14-689" fmla="*/ 667 w 1306267"/>
              <a:gd name="connsiteY14-690" fmla="*/ 999105 h 1424419"/>
              <a:gd name="connsiteX15-691" fmla="*/ 0 w 1306267"/>
              <a:gd name="connsiteY15-692" fmla="*/ 972364 h 1424419"/>
              <a:gd name="connsiteX16-693" fmla="*/ 2496 w 1306267"/>
              <a:gd name="connsiteY16-694" fmla="*/ 463106 h 1424419"/>
              <a:gd name="connsiteX17-695" fmla="*/ 2458 w 1306267"/>
              <a:gd name="connsiteY17-696" fmla="*/ 429563 h 1424419"/>
              <a:gd name="connsiteX18-697" fmla="*/ 75248 w 1306267"/>
              <a:gd name="connsiteY18-698" fmla="*/ 303202 h 1424419"/>
              <a:gd name="connsiteX19-699" fmla="*/ 106293 w 1306267"/>
              <a:gd name="connsiteY19-700" fmla="*/ 282597 h 1424419"/>
              <a:gd name="connsiteX20-701" fmla="*/ 541533 w 1306267"/>
              <a:gd name="connsiteY20-702" fmla="*/ 38110 h 1424419"/>
              <a:gd name="connsiteX21-703" fmla="*/ 653528 w 1306267"/>
              <a:gd name="connsiteY21-704" fmla="*/ 0 h 1424419"/>
              <a:gd name="connsiteX0-705" fmla="*/ 653528 w 1306267"/>
              <a:gd name="connsiteY0-706" fmla="*/ 0 h 1424419"/>
              <a:gd name="connsiteX1-707" fmla="*/ 757287 w 1306267"/>
              <a:gd name="connsiteY1-708" fmla="*/ 32444 h 1424419"/>
              <a:gd name="connsiteX2-709" fmla="*/ 1206876 w 1306267"/>
              <a:gd name="connsiteY2-710" fmla="*/ 284945 h 1424419"/>
              <a:gd name="connsiteX3-711" fmla="*/ 1237706 w 1306267"/>
              <a:gd name="connsiteY3-712" fmla="*/ 306775 h 1424419"/>
              <a:gd name="connsiteX4-713" fmla="*/ 1301712 w 1306267"/>
              <a:gd name="connsiteY4-714" fmla="*/ 442384 h 1424419"/>
              <a:gd name="connsiteX5-715" fmla="*/ 1303099 w 1306267"/>
              <a:gd name="connsiteY5-716" fmla="*/ 495558 h 1424419"/>
              <a:gd name="connsiteX6-717" fmla="*/ 1303099 w 1306267"/>
              <a:gd name="connsiteY6-718" fmla="*/ 952393 h 1424419"/>
              <a:gd name="connsiteX7-719" fmla="*/ 1305306 w 1306267"/>
              <a:gd name="connsiteY7-720" fmla="*/ 990115 h 1424419"/>
              <a:gd name="connsiteX8-721" fmla="*/ 1255800 w 1306267"/>
              <a:gd name="connsiteY8-722" fmla="*/ 1142552 h 1424419"/>
              <a:gd name="connsiteX9-723" fmla="*/ 1172881 w 1306267"/>
              <a:gd name="connsiteY9-724" fmla="*/ 1179342 h 1424419"/>
              <a:gd name="connsiteX10-725" fmla="*/ 792288 w 1306267"/>
              <a:gd name="connsiteY10-726" fmla="*/ 1385653 h 1424419"/>
              <a:gd name="connsiteX11-727" fmla="*/ 522686 w 1306267"/>
              <a:gd name="connsiteY11-728" fmla="*/ 1384922 h 1424419"/>
              <a:gd name="connsiteX12-729" fmla="*/ 90241 w 1306267"/>
              <a:gd name="connsiteY12-730" fmla="*/ 1150634 h 1424419"/>
              <a:gd name="connsiteX13-731" fmla="*/ 61328 w 1306267"/>
              <a:gd name="connsiteY13-732" fmla="*/ 1127231 h 1424419"/>
              <a:gd name="connsiteX14-733" fmla="*/ 667 w 1306267"/>
              <a:gd name="connsiteY14-734" fmla="*/ 999105 h 1424419"/>
              <a:gd name="connsiteX15-735" fmla="*/ 0 w 1306267"/>
              <a:gd name="connsiteY15-736" fmla="*/ 972364 h 1424419"/>
              <a:gd name="connsiteX16-737" fmla="*/ 2496 w 1306267"/>
              <a:gd name="connsiteY16-738" fmla="*/ 463106 h 1424419"/>
              <a:gd name="connsiteX17-739" fmla="*/ 2458 w 1306267"/>
              <a:gd name="connsiteY17-740" fmla="*/ 429563 h 1424419"/>
              <a:gd name="connsiteX18-741" fmla="*/ 75248 w 1306267"/>
              <a:gd name="connsiteY18-742" fmla="*/ 303202 h 1424419"/>
              <a:gd name="connsiteX19-743" fmla="*/ 106293 w 1306267"/>
              <a:gd name="connsiteY19-744" fmla="*/ 282597 h 1424419"/>
              <a:gd name="connsiteX20-745" fmla="*/ 541533 w 1306267"/>
              <a:gd name="connsiteY20-746" fmla="*/ 38110 h 1424419"/>
              <a:gd name="connsiteX21-747" fmla="*/ 653528 w 1306267"/>
              <a:gd name="connsiteY21-748" fmla="*/ 0 h 1424419"/>
              <a:gd name="connsiteX0-749" fmla="*/ 653528 w 1306267"/>
              <a:gd name="connsiteY0-750" fmla="*/ 0 h 1424419"/>
              <a:gd name="connsiteX1-751" fmla="*/ 757287 w 1306267"/>
              <a:gd name="connsiteY1-752" fmla="*/ 32444 h 1424419"/>
              <a:gd name="connsiteX2-753" fmla="*/ 1206876 w 1306267"/>
              <a:gd name="connsiteY2-754" fmla="*/ 284945 h 1424419"/>
              <a:gd name="connsiteX3-755" fmla="*/ 1237706 w 1306267"/>
              <a:gd name="connsiteY3-756" fmla="*/ 306775 h 1424419"/>
              <a:gd name="connsiteX4-757" fmla="*/ 1301712 w 1306267"/>
              <a:gd name="connsiteY4-758" fmla="*/ 442384 h 1424419"/>
              <a:gd name="connsiteX5-759" fmla="*/ 1303099 w 1306267"/>
              <a:gd name="connsiteY5-760" fmla="*/ 495558 h 1424419"/>
              <a:gd name="connsiteX6-761" fmla="*/ 1303099 w 1306267"/>
              <a:gd name="connsiteY6-762" fmla="*/ 952393 h 1424419"/>
              <a:gd name="connsiteX7-763" fmla="*/ 1305306 w 1306267"/>
              <a:gd name="connsiteY7-764" fmla="*/ 990115 h 1424419"/>
              <a:gd name="connsiteX8-765" fmla="*/ 1255800 w 1306267"/>
              <a:gd name="connsiteY8-766" fmla="*/ 1142552 h 1424419"/>
              <a:gd name="connsiteX9-767" fmla="*/ 1172881 w 1306267"/>
              <a:gd name="connsiteY9-768" fmla="*/ 1179342 h 1424419"/>
              <a:gd name="connsiteX10-769" fmla="*/ 792288 w 1306267"/>
              <a:gd name="connsiteY10-770" fmla="*/ 1385653 h 1424419"/>
              <a:gd name="connsiteX11-771" fmla="*/ 522686 w 1306267"/>
              <a:gd name="connsiteY11-772" fmla="*/ 1384922 h 1424419"/>
              <a:gd name="connsiteX12-773" fmla="*/ 90241 w 1306267"/>
              <a:gd name="connsiteY12-774" fmla="*/ 1150634 h 1424419"/>
              <a:gd name="connsiteX13-775" fmla="*/ 61328 w 1306267"/>
              <a:gd name="connsiteY13-776" fmla="*/ 1127231 h 1424419"/>
              <a:gd name="connsiteX14-777" fmla="*/ 667 w 1306267"/>
              <a:gd name="connsiteY14-778" fmla="*/ 999105 h 1424419"/>
              <a:gd name="connsiteX15-779" fmla="*/ 0 w 1306267"/>
              <a:gd name="connsiteY15-780" fmla="*/ 972364 h 1424419"/>
              <a:gd name="connsiteX16-781" fmla="*/ 2496 w 1306267"/>
              <a:gd name="connsiteY16-782" fmla="*/ 463106 h 1424419"/>
              <a:gd name="connsiteX17-783" fmla="*/ 2458 w 1306267"/>
              <a:gd name="connsiteY17-784" fmla="*/ 429563 h 1424419"/>
              <a:gd name="connsiteX18-785" fmla="*/ 75248 w 1306267"/>
              <a:gd name="connsiteY18-786" fmla="*/ 303202 h 1424419"/>
              <a:gd name="connsiteX19-787" fmla="*/ 106293 w 1306267"/>
              <a:gd name="connsiteY19-788" fmla="*/ 282597 h 1424419"/>
              <a:gd name="connsiteX20-789" fmla="*/ 541533 w 1306267"/>
              <a:gd name="connsiteY20-790" fmla="*/ 38110 h 1424419"/>
              <a:gd name="connsiteX21-791" fmla="*/ 653528 w 1306267"/>
              <a:gd name="connsiteY21-792" fmla="*/ 0 h 1424419"/>
              <a:gd name="connsiteX0-793" fmla="*/ 653528 w 1306267"/>
              <a:gd name="connsiteY0-794" fmla="*/ 0 h 1424419"/>
              <a:gd name="connsiteX1-795" fmla="*/ 757287 w 1306267"/>
              <a:gd name="connsiteY1-796" fmla="*/ 32444 h 1424419"/>
              <a:gd name="connsiteX2-797" fmla="*/ 1206876 w 1306267"/>
              <a:gd name="connsiteY2-798" fmla="*/ 284945 h 1424419"/>
              <a:gd name="connsiteX3-799" fmla="*/ 1237706 w 1306267"/>
              <a:gd name="connsiteY3-800" fmla="*/ 306775 h 1424419"/>
              <a:gd name="connsiteX4-801" fmla="*/ 1301712 w 1306267"/>
              <a:gd name="connsiteY4-802" fmla="*/ 442384 h 1424419"/>
              <a:gd name="connsiteX5-803" fmla="*/ 1303099 w 1306267"/>
              <a:gd name="connsiteY5-804" fmla="*/ 495558 h 1424419"/>
              <a:gd name="connsiteX6-805" fmla="*/ 1303099 w 1306267"/>
              <a:gd name="connsiteY6-806" fmla="*/ 952393 h 1424419"/>
              <a:gd name="connsiteX7-807" fmla="*/ 1305306 w 1306267"/>
              <a:gd name="connsiteY7-808" fmla="*/ 990115 h 1424419"/>
              <a:gd name="connsiteX8-809" fmla="*/ 1255800 w 1306267"/>
              <a:gd name="connsiteY8-810" fmla="*/ 1142552 h 1424419"/>
              <a:gd name="connsiteX9-811" fmla="*/ 1172881 w 1306267"/>
              <a:gd name="connsiteY9-812" fmla="*/ 1179342 h 1424419"/>
              <a:gd name="connsiteX10-813" fmla="*/ 792288 w 1306267"/>
              <a:gd name="connsiteY10-814" fmla="*/ 1385653 h 1424419"/>
              <a:gd name="connsiteX11-815" fmla="*/ 522686 w 1306267"/>
              <a:gd name="connsiteY11-816" fmla="*/ 1384922 h 1424419"/>
              <a:gd name="connsiteX12-817" fmla="*/ 90241 w 1306267"/>
              <a:gd name="connsiteY12-818" fmla="*/ 1150634 h 1424419"/>
              <a:gd name="connsiteX13-819" fmla="*/ 61328 w 1306267"/>
              <a:gd name="connsiteY13-820" fmla="*/ 1127231 h 1424419"/>
              <a:gd name="connsiteX14-821" fmla="*/ 667 w 1306267"/>
              <a:gd name="connsiteY14-822" fmla="*/ 999105 h 1424419"/>
              <a:gd name="connsiteX15-823" fmla="*/ 0 w 1306267"/>
              <a:gd name="connsiteY15-824" fmla="*/ 972364 h 1424419"/>
              <a:gd name="connsiteX16-825" fmla="*/ 2496 w 1306267"/>
              <a:gd name="connsiteY16-826" fmla="*/ 463106 h 1424419"/>
              <a:gd name="connsiteX17-827" fmla="*/ 2458 w 1306267"/>
              <a:gd name="connsiteY17-828" fmla="*/ 429563 h 1424419"/>
              <a:gd name="connsiteX18-829" fmla="*/ 75248 w 1306267"/>
              <a:gd name="connsiteY18-830" fmla="*/ 303202 h 1424419"/>
              <a:gd name="connsiteX19-831" fmla="*/ 106293 w 1306267"/>
              <a:gd name="connsiteY19-832" fmla="*/ 282597 h 1424419"/>
              <a:gd name="connsiteX20-833" fmla="*/ 541533 w 1306267"/>
              <a:gd name="connsiteY20-834" fmla="*/ 38110 h 1424419"/>
              <a:gd name="connsiteX21-835" fmla="*/ 653528 w 1306267"/>
              <a:gd name="connsiteY21-836" fmla="*/ 0 h 1424419"/>
              <a:gd name="connsiteX0-837" fmla="*/ 653528 w 1306267"/>
              <a:gd name="connsiteY0-838" fmla="*/ 0 h 1424419"/>
              <a:gd name="connsiteX1-839" fmla="*/ 757287 w 1306267"/>
              <a:gd name="connsiteY1-840" fmla="*/ 32444 h 1424419"/>
              <a:gd name="connsiteX2-841" fmla="*/ 1206876 w 1306267"/>
              <a:gd name="connsiteY2-842" fmla="*/ 284945 h 1424419"/>
              <a:gd name="connsiteX3-843" fmla="*/ 1237706 w 1306267"/>
              <a:gd name="connsiteY3-844" fmla="*/ 306775 h 1424419"/>
              <a:gd name="connsiteX4-845" fmla="*/ 1301712 w 1306267"/>
              <a:gd name="connsiteY4-846" fmla="*/ 442384 h 1424419"/>
              <a:gd name="connsiteX5-847" fmla="*/ 1303099 w 1306267"/>
              <a:gd name="connsiteY5-848" fmla="*/ 495558 h 1424419"/>
              <a:gd name="connsiteX6-849" fmla="*/ 1303099 w 1306267"/>
              <a:gd name="connsiteY6-850" fmla="*/ 952393 h 1424419"/>
              <a:gd name="connsiteX7-851" fmla="*/ 1305306 w 1306267"/>
              <a:gd name="connsiteY7-852" fmla="*/ 990115 h 1424419"/>
              <a:gd name="connsiteX8-853" fmla="*/ 1255800 w 1306267"/>
              <a:gd name="connsiteY8-854" fmla="*/ 1142552 h 1424419"/>
              <a:gd name="connsiteX9-855" fmla="*/ 1172881 w 1306267"/>
              <a:gd name="connsiteY9-856" fmla="*/ 1179342 h 1424419"/>
              <a:gd name="connsiteX10-857" fmla="*/ 792288 w 1306267"/>
              <a:gd name="connsiteY10-858" fmla="*/ 1385653 h 1424419"/>
              <a:gd name="connsiteX11-859" fmla="*/ 522686 w 1306267"/>
              <a:gd name="connsiteY11-860" fmla="*/ 1384922 h 1424419"/>
              <a:gd name="connsiteX12-861" fmla="*/ 90241 w 1306267"/>
              <a:gd name="connsiteY12-862" fmla="*/ 1150634 h 1424419"/>
              <a:gd name="connsiteX13-863" fmla="*/ 61328 w 1306267"/>
              <a:gd name="connsiteY13-864" fmla="*/ 1127231 h 1424419"/>
              <a:gd name="connsiteX14-865" fmla="*/ 667 w 1306267"/>
              <a:gd name="connsiteY14-866" fmla="*/ 999105 h 1424419"/>
              <a:gd name="connsiteX15-867" fmla="*/ 0 w 1306267"/>
              <a:gd name="connsiteY15-868" fmla="*/ 972364 h 1424419"/>
              <a:gd name="connsiteX16-869" fmla="*/ 2496 w 1306267"/>
              <a:gd name="connsiteY16-870" fmla="*/ 463106 h 1424419"/>
              <a:gd name="connsiteX17-871" fmla="*/ 2458 w 1306267"/>
              <a:gd name="connsiteY17-872" fmla="*/ 429563 h 1424419"/>
              <a:gd name="connsiteX18-873" fmla="*/ 75248 w 1306267"/>
              <a:gd name="connsiteY18-874" fmla="*/ 303202 h 1424419"/>
              <a:gd name="connsiteX19-875" fmla="*/ 106293 w 1306267"/>
              <a:gd name="connsiteY19-876" fmla="*/ 282597 h 1424419"/>
              <a:gd name="connsiteX20-877" fmla="*/ 541533 w 1306267"/>
              <a:gd name="connsiteY20-878" fmla="*/ 38110 h 1424419"/>
              <a:gd name="connsiteX21-879" fmla="*/ 653528 w 1306267"/>
              <a:gd name="connsiteY21-880" fmla="*/ 0 h 1424419"/>
              <a:gd name="connsiteX0-881" fmla="*/ 653528 w 1306267"/>
              <a:gd name="connsiteY0-882" fmla="*/ 0 h 1424419"/>
              <a:gd name="connsiteX1-883" fmla="*/ 757287 w 1306267"/>
              <a:gd name="connsiteY1-884" fmla="*/ 32444 h 1424419"/>
              <a:gd name="connsiteX2-885" fmla="*/ 1206876 w 1306267"/>
              <a:gd name="connsiteY2-886" fmla="*/ 284945 h 1424419"/>
              <a:gd name="connsiteX3-887" fmla="*/ 1237706 w 1306267"/>
              <a:gd name="connsiteY3-888" fmla="*/ 306775 h 1424419"/>
              <a:gd name="connsiteX4-889" fmla="*/ 1301712 w 1306267"/>
              <a:gd name="connsiteY4-890" fmla="*/ 442384 h 1424419"/>
              <a:gd name="connsiteX5-891" fmla="*/ 1303099 w 1306267"/>
              <a:gd name="connsiteY5-892" fmla="*/ 495558 h 1424419"/>
              <a:gd name="connsiteX6-893" fmla="*/ 1303099 w 1306267"/>
              <a:gd name="connsiteY6-894" fmla="*/ 952393 h 1424419"/>
              <a:gd name="connsiteX7-895" fmla="*/ 1305306 w 1306267"/>
              <a:gd name="connsiteY7-896" fmla="*/ 990115 h 1424419"/>
              <a:gd name="connsiteX8-897" fmla="*/ 1255800 w 1306267"/>
              <a:gd name="connsiteY8-898" fmla="*/ 1142552 h 1424419"/>
              <a:gd name="connsiteX9-899" fmla="*/ 1172881 w 1306267"/>
              <a:gd name="connsiteY9-900" fmla="*/ 1179342 h 1424419"/>
              <a:gd name="connsiteX10-901" fmla="*/ 792288 w 1306267"/>
              <a:gd name="connsiteY10-902" fmla="*/ 1385653 h 1424419"/>
              <a:gd name="connsiteX11-903" fmla="*/ 522686 w 1306267"/>
              <a:gd name="connsiteY11-904" fmla="*/ 1384922 h 1424419"/>
              <a:gd name="connsiteX12-905" fmla="*/ 90241 w 1306267"/>
              <a:gd name="connsiteY12-906" fmla="*/ 1150634 h 1424419"/>
              <a:gd name="connsiteX13-907" fmla="*/ 55672 w 1306267"/>
              <a:gd name="connsiteY13-908" fmla="*/ 1124403 h 1424419"/>
              <a:gd name="connsiteX14-909" fmla="*/ 667 w 1306267"/>
              <a:gd name="connsiteY14-910" fmla="*/ 999105 h 1424419"/>
              <a:gd name="connsiteX15-911" fmla="*/ 0 w 1306267"/>
              <a:gd name="connsiteY15-912" fmla="*/ 972364 h 1424419"/>
              <a:gd name="connsiteX16-913" fmla="*/ 2496 w 1306267"/>
              <a:gd name="connsiteY16-914" fmla="*/ 463106 h 1424419"/>
              <a:gd name="connsiteX17-915" fmla="*/ 2458 w 1306267"/>
              <a:gd name="connsiteY17-916" fmla="*/ 429563 h 1424419"/>
              <a:gd name="connsiteX18-917" fmla="*/ 75248 w 1306267"/>
              <a:gd name="connsiteY18-918" fmla="*/ 303202 h 1424419"/>
              <a:gd name="connsiteX19-919" fmla="*/ 106293 w 1306267"/>
              <a:gd name="connsiteY19-920" fmla="*/ 282597 h 1424419"/>
              <a:gd name="connsiteX20-921" fmla="*/ 541533 w 1306267"/>
              <a:gd name="connsiteY20-922" fmla="*/ 38110 h 1424419"/>
              <a:gd name="connsiteX21-923" fmla="*/ 653528 w 1306267"/>
              <a:gd name="connsiteY21-924" fmla="*/ 0 h 1424419"/>
              <a:gd name="connsiteX0-925" fmla="*/ 653528 w 1306267"/>
              <a:gd name="connsiteY0-926" fmla="*/ 0 h 1424419"/>
              <a:gd name="connsiteX1-927" fmla="*/ 757287 w 1306267"/>
              <a:gd name="connsiteY1-928" fmla="*/ 32444 h 1424419"/>
              <a:gd name="connsiteX2-929" fmla="*/ 1206876 w 1306267"/>
              <a:gd name="connsiteY2-930" fmla="*/ 284945 h 1424419"/>
              <a:gd name="connsiteX3-931" fmla="*/ 1237706 w 1306267"/>
              <a:gd name="connsiteY3-932" fmla="*/ 306775 h 1424419"/>
              <a:gd name="connsiteX4-933" fmla="*/ 1301712 w 1306267"/>
              <a:gd name="connsiteY4-934" fmla="*/ 442384 h 1424419"/>
              <a:gd name="connsiteX5-935" fmla="*/ 1303099 w 1306267"/>
              <a:gd name="connsiteY5-936" fmla="*/ 495558 h 1424419"/>
              <a:gd name="connsiteX6-937" fmla="*/ 1303099 w 1306267"/>
              <a:gd name="connsiteY6-938" fmla="*/ 952393 h 1424419"/>
              <a:gd name="connsiteX7-939" fmla="*/ 1305306 w 1306267"/>
              <a:gd name="connsiteY7-940" fmla="*/ 990115 h 1424419"/>
              <a:gd name="connsiteX8-941" fmla="*/ 1255800 w 1306267"/>
              <a:gd name="connsiteY8-942" fmla="*/ 1142552 h 1424419"/>
              <a:gd name="connsiteX9-943" fmla="*/ 1172881 w 1306267"/>
              <a:gd name="connsiteY9-944" fmla="*/ 1179342 h 1424419"/>
              <a:gd name="connsiteX10-945" fmla="*/ 792288 w 1306267"/>
              <a:gd name="connsiteY10-946" fmla="*/ 1385653 h 1424419"/>
              <a:gd name="connsiteX11-947" fmla="*/ 522686 w 1306267"/>
              <a:gd name="connsiteY11-948" fmla="*/ 1384922 h 1424419"/>
              <a:gd name="connsiteX12-949" fmla="*/ 90241 w 1306267"/>
              <a:gd name="connsiteY12-950" fmla="*/ 1150634 h 1424419"/>
              <a:gd name="connsiteX13-951" fmla="*/ 55672 w 1306267"/>
              <a:gd name="connsiteY13-952" fmla="*/ 1124403 h 1424419"/>
              <a:gd name="connsiteX14-953" fmla="*/ 667 w 1306267"/>
              <a:gd name="connsiteY14-954" fmla="*/ 999105 h 1424419"/>
              <a:gd name="connsiteX15-955" fmla="*/ 0 w 1306267"/>
              <a:gd name="connsiteY15-956" fmla="*/ 972364 h 1424419"/>
              <a:gd name="connsiteX16-957" fmla="*/ 2496 w 1306267"/>
              <a:gd name="connsiteY16-958" fmla="*/ 463106 h 1424419"/>
              <a:gd name="connsiteX17-959" fmla="*/ 2458 w 1306267"/>
              <a:gd name="connsiteY17-960" fmla="*/ 429563 h 1424419"/>
              <a:gd name="connsiteX18-961" fmla="*/ 75248 w 1306267"/>
              <a:gd name="connsiteY18-962" fmla="*/ 303202 h 1424419"/>
              <a:gd name="connsiteX19-963" fmla="*/ 106293 w 1306267"/>
              <a:gd name="connsiteY19-964" fmla="*/ 282597 h 1424419"/>
              <a:gd name="connsiteX20-965" fmla="*/ 541533 w 1306267"/>
              <a:gd name="connsiteY20-966" fmla="*/ 38110 h 1424419"/>
              <a:gd name="connsiteX21-967" fmla="*/ 653528 w 1306267"/>
              <a:gd name="connsiteY21-968" fmla="*/ 0 h 1424419"/>
              <a:gd name="connsiteX0-969" fmla="*/ 653528 w 1306267"/>
              <a:gd name="connsiteY0-970" fmla="*/ 0 h 1424419"/>
              <a:gd name="connsiteX1-971" fmla="*/ 757287 w 1306267"/>
              <a:gd name="connsiteY1-972" fmla="*/ 32444 h 1424419"/>
              <a:gd name="connsiteX2-973" fmla="*/ 1206876 w 1306267"/>
              <a:gd name="connsiteY2-974" fmla="*/ 284945 h 1424419"/>
              <a:gd name="connsiteX3-975" fmla="*/ 1237706 w 1306267"/>
              <a:gd name="connsiteY3-976" fmla="*/ 306775 h 1424419"/>
              <a:gd name="connsiteX4-977" fmla="*/ 1301712 w 1306267"/>
              <a:gd name="connsiteY4-978" fmla="*/ 442384 h 1424419"/>
              <a:gd name="connsiteX5-979" fmla="*/ 1303099 w 1306267"/>
              <a:gd name="connsiteY5-980" fmla="*/ 495558 h 1424419"/>
              <a:gd name="connsiteX6-981" fmla="*/ 1303099 w 1306267"/>
              <a:gd name="connsiteY6-982" fmla="*/ 952393 h 1424419"/>
              <a:gd name="connsiteX7-983" fmla="*/ 1305306 w 1306267"/>
              <a:gd name="connsiteY7-984" fmla="*/ 990115 h 1424419"/>
              <a:gd name="connsiteX8-985" fmla="*/ 1255800 w 1306267"/>
              <a:gd name="connsiteY8-986" fmla="*/ 1142552 h 1424419"/>
              <a:gd name="connsiteX9-987" fmla="*/ 1172881 w 1306267"/>
              <a:gd name="connsiteY9-988" fmla="*/ 1179342 h 1424419"/>
              <a:gd name="connsiteX10-989" fmla="*/ 792288 w 1306267"/>
              <a:gd name="connsiteY10-990" fmla="*/ 1385653 h 1424419"/>
              <a:gd name="connsiteX11-991" fmla="*/ 522686 w 1306267"/>
              <a:gd name="connsiteY11-992" fmla="*/ 1384922 h 1424419"/>
              <a:gd name="connsiteX12-993" fmla="*/ 90241 w 1306267"/>
              <a:gd name="connsiteY12-994" fmla="*/ 1150634 h 1424419"/>
              <a:gd name="connsiteX13-995" fmla="*/ 55672 w 1306267"/>
              <a:gd name="connsiteY13-996" fmla="*/ 1124403 h 1424419"/>
              <a:gd name="connsiteX14-997" fmla="*/ 667 w 1306267"/>
              <a:gd name="connsiteY14-998" fmla="*/ 999105 h 1424419"/>
              <a:gd name="connsiteX15-999" fmla="*/ 0 w 1306267"/>
              <a:gd name="connsiteY15-1000" fmla="*/ 972364 h 1424419"/>
              <a:gd name="connsiteX16-1001" fmla="*/ 2496 w 1306267"/>
              <a:gd name="connsiteY16-1002" fmla="*/ 463106 h 1424419"/>
              <a:gd name="connsiteX17-1003" fmla="*/ 2458 w 1306267"/>
              <a:gd name="connsiteY17-1004" fmla="*/ 429563 h 1424419"/>
              <a:gd name="connsiteX18-1005" fmla="*/ 75248 w 1306267"/>
              <a:gd name="connsiteY18-1006" fmla="*/ 303202 h 1424419"/>
              <a:gd name="connsiteX19-1007" fmla="*/ 106293 w 1306267"/>
              <a:gd name="connsiteY19-1008" fmla="*/ 282597 h 1424419"/>
              <a:gd name="connsiteX20-1009" fmla="*/ 541533 w 1306267"/>
              <a:gd name="connsiteY20-1010" fmla="*/ 38110 h 1424419"/>
              <a:gd name="connsiteX21-1011" fmla="*/ 653528 w 1306267"/>
              <a:gd name="connsiteY21-1012" fmla="*/ 0 h 1424419"/>
              <a:gd name="connsiteX0-1013" fmla="*/ 653528 w 1306267"/>
              <a:gd name="connsiteY0-1014" fmla="*/ 0 h 1424419"/>
              <a:gd name="connsiteX1-1015" fmla="*/ 757287 w 1306267"/>
              <a:gd name="connsiteY1-1016" fmla="*/ 32444 h 1424419"/>
              <a:gd name="connsiteX2-1017" fmla="*/ 1206876 w 1306267"/>
              <a:gd name="connsiteY2-1018" fmla="*/ 284945 h 1424419"/>
              <a:gd name="connsiteX3-1019" fmla="*/ 1237706 w 1306267"/>
              <a:gd name="connsiteY3-1020" fmla="*/ 306775 h 1424419"/>
              <a:gd name="connsiteX4-1021" fmla="*/ 1301712 w 1306267"/>
              <a:gd name="connsiteY4-1022" fmla="*/ 442384 h 1424419"/>
              <a:gd name="connsiteX5-1023" fmla="*/ 1303099 w 1306267"/>
              <a:gd name="connsiteY5-1024" fmla="*/ 495558 h 1424419"/>
              <a:gd name="connsiteX6-1025" fmla="*/ 1303099 w 1306267"/>
              <a:gd name="connsiteY6-1026" fmla="*/ 952393 h 1424419"/>
              <a:gd name="connsiteX7-1027" fmla="*/ 1305306 w 1306267"/>
              <a:gd name="connsiteY7-1028" fmla="*/ 990115 h 1424419"/>
              <a:gd name="connsiteX8-1029" fmla="*/ 1255800 w 1306267"/>
              <a:gd name="connsiteY8-1030" fmla="*/ 1142552 h 1424419"/>
              <a:gd name="connsiteX9-1031" fmla="*/ 1172881 w 1306267"/>
              <a:gd name="connsiteY9-1032" fmla="*/ 1179342 h 1424419"/>
              <a:gd name="connsiteX10-1033" fmla="*/ 792288 w 1306267"/>
              <a:gd name="connsiteY10-1034" fmla="*/ 1385653 h 1424419"/>
              <a:gd name="connsiteX11-1035" fmla="*/ 522686 w 1306267"/>
              <a:gd name="connsiteY11-1036" fmla="*/ 1384922 h 1424419"/>
              <a:gd name="connsiteX12-1037" fmla="*/ 90241 w 1306267"/>
              <a:gd name="connsiteY12-1038" fmla="*/ 1150634 h 1424419"/>
              <a:gd name="connsiteX13-1039" fmla="*/ 55672 w 1306267"/>
              <a:gd name="connsiteY13-1040" fmla="*/ 1124403 h 1424419"/>
              <a:gd name="connsiteX14-1041" fmla="*/ 667 w 1306267"/>
              <a:gd name="connsiteY14-1042" fmla="*/ 999105 h 1424419"/>
              <a:gd name="connsiteX15-1043" fmla="*/ 0 w 1306267"/>
              <a:gd name="connsiteY15-1044" fmla="*/ 972364 h 1424419"/>
              <a:gd name="connsiteX16-1045" fmla="*/ 2496 w 1306267"/>
              <a:gd name="connsiteY16-1046" fmla="*/ 463106 h 1424419"/>
              <a:gd name="connsiteX17-1047" fmla="*/ 2458 w 1306267"/>
              <a:gd name="connsiteY17-1048" fmla="*/ 429563 h 1424419"/>
              <a:gd name="connsiteX18-1049" fmla="*/ 75248 w 1306267"/>
              <a:gd name="connsiteY18-1050" fmla="*/ 303202 h 1424419"/>
              <a:gd name="connsiteX19-1051" fmla="*/ 106293 w 1306267"/>
              <a:gd name="connsiteY19-1052" fmla="*/ 282597 h 1424419"/>
              <a:gd name="connsiteX20-1053" fmla="*/ 541533 w 1306267"/>
              <a:gd name="connsiteY20-1054" fmla="*/ 38110 h 1424419"/>
              <a:gd name="connsiteX21-1055" fmla="*/ 653528 w 1306267"/>
              <a:gd name="connsiteY21-1056" fmla="*/ 0 h 1424419"/>
              <a:gd name="connsiteX0-1057" fmla="*/ 653528 w 1306267"/>
              <a:gd name="connsiteY0-1058" fmla="*/ 0 h 1424419"/>
              <a:gd name="connsiteX1-1059" fmla="*/ 757287 w 1306267"/>
              <a:gd name="connsiteY1-1060" fmla="*/ 32444 h 1424419"/>
              <a:gd name="connsiteX2-1061" fmla="*/ 1206876 w 1306267"/>
              <a:gd name="connsiteY2-1062" fmla="*/ 284945 h 1424419"/>
              <a:gd name="connsiteX3-1063" fmla="*/ 1237706 w 1306267"/>
              <a:gd name="connsiteY3-1064" fmla="*/ 306775 h 1424419"/>
              <a:gd name="connsiteX4-1065" fmla="*/ 1301712 w 1306267"/>
              <a:gd name="connsiteY4-1066" fmla="*/ 442384 h 1424419"/>
              <a:gd name="connsiteX5-1067" fmla="*/ 1303099 w 1306267"/>
              <a:gd name="connsiteY5-1068" fmla="*/ 495558 h 1424419"/>
              <a:gd name="connsiteX6-1069" fmla="*/ 1303099 w 1306267"/>
              <a:gd name="connsiteY6-1070" fmla="*/ 952393 h 1424419"/>
              <a:gd name="connsiteX7-1071" fmla="*/ 1305306 w 1306267"/>
              <a:gd name="connsiteY7-1072" fmla="*/ 990115 h 1424419"/>
              <a:gd name="connsiteX8-1073" fmla="*/ 1255800 w 1306267"/>
              <a:gd name="connsiteY8-1074" fmla="*/ 1142552 h 1424419"/>
              <a:gd name="connsiteX9-1075" fmla="*/ 1172881 w 1306267"/>
              <a:gd name="connsiteY9-1076" fmla="*/ 1179342 h 1424419"/>
              <a:gd name="connsiteX10-1077" fmla="*/ 792288 w 1306267"/>
              <a:gd name="connsiteY10-1078" fmla="*/ 1385653 h 1424419"/>
              <a:gd name="connsiteX11-1079" fmla="*/ 522686 w 1306267"/>
              <a:gd name="connsiteY11-1080" fmla="*/ 1384922 h 1424419"/>
              <a:gd name="connsiteX12-1081" fmla="*/ 90241 w 1306267"/>
              <a:gd name="connsiteY12-1082" fmla="*/ 1150634 h 1424419"/>
              <a:gd name="connsiteX13-1083" fmla="*/ 55672 w 1306267"/>
              <a:gd name="connsiteY13-1084" fmla="*/ 1124403 h 1424419"/>
              <a:gd name="connsiteX14-1085" fmla="*/ 667 w 1306267"/>
              <a:gd name="connsiteY14-1086" fmla="*/ 999105 h 1424419"/>
              <a:gd name="connsiteX15-1087" fmla="*/ 0 w 1306267"/>
              <a:gd name="connsiteY15-1088" fmla="*/ 972364 h 1424419"/>
              <a:gd name="connsiteX16-1089" fmla="*/ 2496 w 1306267"/>
              <a:gd name="connsiteY16-1090" fmla="*/ 463106 h 1424419"/>
              <a:gd name="connsiteX17-1091" fmla="*/ 2458 w 1306267"/>
              <a:gd name="connsiteY17-1092" fmla="*/ 429563 h 1424419"/>
              <a:gd name="connsiteX18-1093" fmla="*/ 75248 w 1306267"/>
              <a:gd name="connsiteY18-1094" fmla="*/ 303202 h 1424419"/>
              <a:gd name="connsiteX19-1095" fmla="*/ 106293 w 1306267"/>
              <a:gd name="connsiteY19-1096" fmla="*/ 282597 h 1424419"/>
              <a:gd name="connsiteX20-1097" fmla="*/ 541533 w 1306267"/>
              <a:gd name="connsiteY20-1098" fmla="*/ 38110 h 1424419"/>
              <a:gd name="connsiteX21-1099" fmla="*/ 653528 w 1306267"/>
              <a:gd name="connsiteY21-1100" fmla="*/ 0 h 1424419"/>
              <a:gd name="connsiteX0-1101" fmla="*/ 653528 w 1306267"/>
              <a:gd name="connsiteY0-1102" fmla="*/ 0 h 1424419"/>
              <a:gd name="connsiteX1-1103" fmla="*/ 757287 w 1306267"/>
              <a:gd name="connsiteY1-1104" fmla="*/ 32444 h 1424419"/>
              <a:gd name="connsiteX2-1105" fmla="*/ 1206876 w 1306267"/>
              <a:gd name="connsiteY2-1106" fmla="*/ 284945 h 1424419"/>
              <a:gd name="connsiteX3-1107" fmla="*/ 1237706 w 1306267"/>
              <a:gd name="connsiteY3-1108" fmla="*/ 306775 h 1424419"/>
              <a:gd name="connsiteX4-1109" fmla="*/ 1301712 w 1306267"/>
              <a:gd name="connsiteY4-1110" fmla="*/ 442384 h 1424419"/>
              <a:gd name="connsiteX5-1111" fmla="*/ 1303099 w 1306267"/>
              <a:gd name="connsiteY5-1112" fmla="*/ 495558 h 1424419"/>
              <a:gd name="connsiteX6-1113" fmla="*/ 1303099 w 1306267"/>
              <a:gd name="connsiteY6-1114" fmla="*/ 952393 h 1424419"/>
              <a:gd name="connsiteX7-1115" fmla="*/ 1305306 w 1306267"/>
              <a:gd name="connsiteY7-1116" fmla="*/ 990115 h 1424419"/>
              <a:gd name="connsiteX8-1117" fmla="*/ 1255800 w 1306267"/>
              <a:gd name="connsiteY8-1118" fmla="*/ 1142552 h 1424419"/>
              <a:gd name="connsiteX9-1119" fmla="*/ 1172881 w 1306267"/>
              <a:gd name="connsiteY9-1120" fmla="*/ 1179342 h 1424419"/>
              <a:gd name="connsiteX10-1121" fmla="*/ 792288 w 1306267"/>
              <a:gd name="connsiteY10-1122" fmla="*/ 1385653 h 1424419"/>
              <a:gd name="connsiteX11-1123" fmla="*/ 522686 w 1306267"/>
              <a:gd name="connsiteY11-1124" fmla="*/ 1384922 h 1424419"/>
              <a:gd name="connsiteX12-1125" fmla="*/ 90241 w 1306267"/>
              <a:gd name="connsiteY12-1126" fmla="*/ 1150634 h 1424419"/>
              <a:gd name="connsiteX13-1127" fmla="*/ 48904 w 1306267"/>
              <a:gd name="connsiteY13-1128" fmla="*/ 1124403 h 1424419"/>
              <a:gd name="connsiteX14-1129" fmla="*/ 667 w 1306267"/>
              <a:gd name="connsiteY14-1130" fmla="*/ 999105 h 1424419"/>
              <a:gd name="connsiteX15-1131" fmla="*/ 0 w 1306267"/>
              <a:gd name="connsiteY15-1132" fmla="*/ 972364 h 1424419"/>
              <a:gd name="connsiteX16-1133" fmla="*/ 2496 w 1306267"/>
              <a:gd name="connsiteY16-1134" fmla="*/ 463106 h 1424419"/>
              <a:gd name="connsiteX17-1135" fmla="*/ 2458 w 1306267"/>
              <a:gd name="connsiteY17-1136" fmla="*/ 429563 h 1424419"/>
              <a:gd name="connsiteX18-1137" fmla="*/ 75248 w 1306267"/>
              <a:gd name="connsiteY18-1138" fmla="*/ 303202 h 1424419"/>
              <a:gd name="connsiteX19-1139" fmla="*/ 106293 w 1306267"/>
              <a:gd name="connsiteY19-1140" fmla="*/ 282597 h 1424419"/>
              <a:gd name="connsiteX20-1141" fmla="*/ 541533 w 1306267"/>
              <a:gd name="connsiteY20-1142" fmla="*/ 38110 h 1424419"/>
              <a:gd name="connsiteX21-1143" fmla="*/ 653528 w 1306267"/>
              <a:gd name="connsiteY21-1144" fmla="*/ 0 h 1424419"/>
              <a:gd name="connsiteX0-1145" fmla="*/ 653528 w 1306267"/>
              <a:gd name="connsiteY0-1146" fmla="*/ 0 h 1424419"/>
              <a:gd name="connsiteX1-1147" fmla="*/ 757287 w 1306267"/>
              <a:gd name="connsiteY1-1148" fmla="*/ 32444 h 1424419"/>
              <a:gd name="connsiteX2-1149" fmla="*/ 1206876 w 1306267"/>
              <a:gd name="connsiteY2-1150" fmla="*/ 284945 h 1424419"/>
              <a:gd name="connsiteX3-1151" fmla="*/ 1237706 w 1306267"/>
              <a:gd name="connsiteY3-1152" fmla="*/ 306775 h 1424419"/>
              <a:gd name="connsiteX4-1153" fmla="*/ 1301712 w 1306267"/>
              <a:gd name="connsiteY4-1154" fmla="*/ 442384 h 1424419"/>
              <a:gd name="connsiteX5-1155" fmla="*/ 1303099 w 1306267"/>
              <a:gd name="connsiteY5-1156" fmla="*/ 495558 h 1424419"/>
              <a:gd name="connsiteX6-1157" fmla="*/ 1303099 w 1306267"/>
              <a:gd name="connsiteY6-1158" fmla="*/ 952393 h 1424419"/>
              <a:gd name="connsiteX7-1159" fmla="*/ 1305306 w 1306267"/>
              <a:gd name="connsiteY7-1160" fmla="*/ 990115 h 1424419"/>
              <a:gd name="connsiteX8-1161" fmla="*/ 1255800 w 1306267"/>
              <a:gd name="connsiteY8-1162" fmla="*/ 1142552 h 1424419"/>
              <a:gd name="connsiteX9-1163" fmla="*/ 1172881 w 1306267"/>
              <a:gd name="connsiteY9-1164" fmla="*/ 1179342 h 1424419"/>
              <a:gd name="connsiteX10-1165" fmla="*/ 792288 w 1306267"/>
              <a:gd name="connsiteY10-1166" fmla="*/ 1385653 h 1424419"/>
              <a:gd name="connsiteX11-1167" fmla="*/ 522686 w 1306267"/>
              <a:gd name="connsiteY11-1168" fmla="*/ 1384922 h 1424419"/>
              <a:gd name="connsiteX12-1169" fmla="*/ 90241 w 1306267"/>
              <a:gd name="connsiteY12-1170" fmla="*/ 1150634 h 1424419"/>
              <a:gd name="connsiteX13-1171" fmla="*/ 48904 w 1306267"/>
              <a:gd name="connsiteY13-1172" fmla="*/ 1124403 h 1424419"/>
              <a:gd name="connsiteX14-1173" fmla="*/ 667 w 1306267"/>
              <a:gd name="connsiteY14-1174" fmla="*/ 999105 h 1424419"/>
              <a:gd name="connsiteX15-1175" fmla="*/ 0 w 1306267"/>
              <a:gd name="connsiteY15-1176" fmla="*/ 972364 h 1424419"/>
              <a:gd name="connsiteX16-1177" fmla="*/ 2496 w 1306267"/>
              <a:gd name="connsiteY16-1178" fmla="*/ 463106 h 1424419"/>
              <a:gd name="connsiteX17-1179" fmla="*/ 2458 w 1306267"/>
              <a:gd name="connsiteY17-1180" fmla="*/ 429563 h 1424419"/>
              <a:gd name="connsiteX18-1181" fmla="*/ 75248 w 1306267"/>
              <a:gd name="connsiteY18-1182" fmla="*/ 303202 h 1424419"/>
              <a:gd name="connsiteX19-1183" fmla="*/ 106293 w 1306267"/>
              <a:gd name="connsiteY19-1184" fmla="*/ 282597 h 1424419"/>
              <a:gd name="connsiteX20-1185" fmla="*/ 541533 w 1306267"/>
              <a:gd name="connsiteY20-1186" fmla="*/ 38110 h 1424419"/>
              <a:gd name="connsiteX21-1187" fmla="*/ 653528 w 1306267"/>
              <a:gd name="connsiteY21-1188" fmla="*/ 0 h 1424419"/>
              <a:gd name="connsiteX0-1189" fmla="*/ 653528 w 1306267"/>
              <a:gd name="connsiteY0-1190" fmla="*/ 0 h 1424419"/>
              <a:gd name="connsiteX1-1191" fmla="*/ 757287 w 1306267"/>
              <a:gd name="connsiteY1-1192" fmla="*/ 32444 h 1424419"/>
              <a:gd name="connsiteX2-1193" fmla="*/ 1206876 w 1306267"/>
              <a:gd name="connsiteY2-1194" fmla="*/ 284945 h 1424419"/>
              <a:gd name="connsiteX3-1195" fmla="*/ 1237706 w 1306267"/>
              <a:gd name="connsiteY3-1196" fmla="*/ 306775 h 1424419"/>
              <a:gd name="connsiteX4-1197" fmla="*/ 1301712 w 1306267"/>
              <a:gd name="connsiteY4-1198" fmla="*/ 442384 h 1424419"/>
              <a:gd name="connsiteX5-1199" fmla="*/ 1303099 w 1306267"/>
              <a:gd name="connsiteY5-1200" fmla="*/ 495558 h 1424419"/>
              <a:gd name="connsiteX6-1201" fmla="*/ 1303099 w 1306267"/>
              <a:gd name="connsiteY6-1202" fmla="*/ 952393 h 1424419"/>
              <a:gd name="connsiteX7-1203" fmla="*/ 1305306 w 1306267"/>
              <a:gd name="connsiteY7-1204" fmla="*/ 990115 h 1424419"/>
              <a:gd name="connsiteX8-1205" fmla="*/ 1255800 w 1306267"/>
              <a:gd name="connsiteY8-1206" fmla="*/ 1142552 h 1424419"/>
              <a:gd name="connsiteX9-1207" fmla="*/ 1172881 w 1306267"/>
              <a:gd name="connsiteY9-1208" fmla="*/ 1179342 h 1424419"/>
              <a:gd name="connsiteX10-1209" fmla="*/ 792288 w 1306267"/>
              <a:gd name="connsiteY10-1210" fmla="*/ 1385653 h 1424419"/>
              <a:gd name="connsiteX11-1211" fmla="*/ 522686 w 1306267"/>
              <a:gd name="connsiteY11-1212" fmla="*/ 1384922 h 1424419"/>
              <a:gd name="connsiteX12-1213" fmla="*/ 90241 w 1306267"/>
              <a:gd name="connsiteY12-1214" fmla="*/ 1150634 h 1424419"/>
              <a:gd name="connsiteX13-1215" fmla="*/ 48904 w 1306267"/>
              <a:gd name="connsiteY13-1216" fmla="*/ 1124403 h 1424419"/>
              <a:gd name="connsiteX14-1217" fmla="*/ 667 w 1306267"/>
              <a:gd name="connsiteY14-1218" fmla="*/ 999105 h 1424419"/>
              <a:gd name="connsiteX15-1219" fmla="*/ 0 w 1306267"/>
              <a:gd name="connsiteY15-1220" fmla="*/ 972364 h 1424419"/>
              <a:gd name="connsiteX16-1221" fmla="*/ 2496 w 1306267"/>
              <a:gd name="connsiteY16-1222" fmla="*/ 463106 h 1424419"/>
              <a:gd name="connsiteX17-1223" fmla="*/ 2458 w 1306267"/>
              <a:gd name="connsiteY17-1224" fmla="*/ 429563 h 1424419"/>
              <a:gd name="connsiteX18-1225" fmla="*/ 75248 w 1306267"/>
              <a:gd name="connsiteY18-1226" fmla="*/ 303202 h 1424419"/>
              <a:gd name="connsiteX19-1227" fmla="*/ 106293 w 1306267"/>
              <a:gd name="connsiteY19-1228" fmla="*/ 282597 h 1424419"/>
              <a:gd name="connsiteX20-1229" fmla="*/ 541533 w 1306267"/>
              <a:gd name="connsiteY20-1230" fmla="*/ 38110 h 1424419"/>
              <a:gd name="connsiteX21-1231" fmla="*/ 653528 w 1306267"/>
              <a:gd name="connsiteY21-1232" fmla="*/ 0 h 1424419"/>
              <a:gd name="connsiteX0-1233" fmla="*/ 653528 w 1306267"/>
              <a:gd name="connsiteY0-1234" fmla="*/ 0 h 1424419"/>
              <a:gd name="connsiteX1-1235" fmla="*/ 757287 w 1306267"/>
              <a:gd name="connsiteY1-1236" fmla="*/ 32444 h 1424419"/>
              <a:gd name="connsiteX2-1237" fmla="*/ 1206876 w 1306267"/>
              <a:gd name="connsiteY2-1238" fmla="*/ 284945 h 1424419"/>
              <a:gd name="connsiteX3-1239" fmla="*/ 1237706 w 1306267"/>
              <a:gd name="connsiteY3-1240" fmla="*/ 306775 h 1424419"/>
              <a:gd name="connsiteX4-1241" fmla="*/ 1301712 w 1306267"/>
              <a:gd name="connsiteY4-1242" fmla="*/ 442384 h 1424419"/>
              <a:gd name="connsiteX5-1243" fmla="*/ 1303099 w 1306267"/>
              <a:gd name="connsiteY5-1244" fmla="*/ 495558 h 1424419"/>
              <a:gd name="connsiteX6-1245" fmla="*/ 1303099 w 1306267"/>
              <a:gd name="connsiteY6-1246" fmla="*/ 952393 h 1424419"/>
              <a:gd name="connsiteX7-1247" fmla="*/ 1305306 w 1306267"/>
              <a:gd name="connsiteY7-1248" fmla="*/ 990115 h 1424419"/>
              <a:gd name="connsiteX8-1249" fmla="*/ 1255800 w 1306267"/>
              <a:gd name="connsiteY8-1250" fmla="*/ 1142552 h 1424419"/>
              <a:gd name="connsiteX9-1251" fmla="*/ 1172881 w 1306267"/>
              <a:gd name="connsiteY9-1252" fmla="*/ 1179342 h 1424419"/>
              <a:gd name="connsiteX10-1253" fmla="*/ 792288 w 1306267"/>
              <a:gd name="connsiteY10-1254" fmla="*/ 1385653 h 1424419"/>
              <a:gd name="connsiteX11-1255" fmla="*/ 522686 w 1306267"/>
              <a:gd name="connsiteY11-1256" fmla="*/ 1384922 h 1424419"/>
              <a:gd name="connsiteX12-1257" fmla="*/ 90241 w 1306267"/>
              <a:gd name="connsiteY12-1258" fmla="*/ 1150634 h 1424419"/>
              <a:gd name="connsiteX13-1259" fmla="*/ 48904 w 1306267"/>
              <a:gd name="connsiteY13-1260" fmla="*/ 1124403 h 1424419"/>
              <a:gd name="connsiteX14-1261" fmla="*/ 667 w 1306267"/>
              <a:gd name="connsiteY14-1262" fmla="*/ 999105 h 1424419"/>
              <a:gd name="connsiteX15-1263" fmla="*/ 0 w 1306267"/>
              <a:gd name="connsiteY15-1264" fmla="*/ 972364 h 1424419"/>
              <a:gd name="connsiteX16-1265" fmla="*/ 2496 w 1306267"/>
              <a:gd name="connsiteY16-1266" fmla="*/ 463106 h 1424419"/>
              <a:gd name="connsiteX17-1267" fmla="*/ 2458 w 1306267"/>
              <a:gd name="connsiteY17-1268" fmla="*/ 429563 h 1424419"/>
              <a:gd name="connsiteX18-1269" fmla="*/ 75248 w 1306267"/>
              <a:gd name="connsiteY18-1270" fmla="*/ 303202 h 1424419"/>
              <a:gd name="connsiteX19-1271" fmla="*/ 106293 w 1306267"/>
              <a:gd name="connsiteY19-1272" fmla="*/ 282597 h 1424419"/>
              <a:gd name="connsiteX20-1273" fmla="*/ 541533 w 1306267"/>
              <a:gd name="connsiteY20-1274" fmla="*/ 38110 h 1424419"/>
              <a:gd name="connsiteX21-1275" fmla="*/ 653528 w 1306267"/>
              <a:gd name="connsiteY21-1276" fmla="*/ 0 h 1424419"/>
              <a:gd name="connsiteX0-1277" fmla="*/ 653528 w 1306267"/>
              <a:gd name="connsiteY0-1278" fmla="*/ 0 h 1424419"/>
              <a:gd name="connsiteX1-1279" fmla="*/ 757287 w 1306267"/>
              <a:gd name="connsiteY1-1280" fmla="*/ 32444 h 1424419"/>
              <a:gd name="connsiteX2-1281" fmla="*/ 1206876 w 1306267"/>
              <a:gd name="connsiteY2-1282" fmla="*/ 284945 h 1424419"/>
              <a:gd name="connsiteX3-1283" fmla="*/ 1237706 w 1306267"/>
              <a:gd name="connsiteY3-1284" fmla="*/ 306775 h 1424419"/>
              <a:gd name="connsiteX4-1285" fmla="*/ 1301712 w 1306267"/>
              <a:gd name="connsiteY4-1286" fmla="*/ 442384 h 1424419"/>
              <a:gd name="connsiteX5-1287" fmla="*/ 1303099 w 1306267"/>
              <a:gd name="connsiteY5-1288" fmla="*/ 495558 h 1424419"/>
              <a:gd name="connsiteX6-1289" fmla="*/ 1303099 w 1306267"/>
              <a:gd name="connsiteY6-1290" fmla="*/ 952393 h 1424419"/>
              <a:gd name="connsiteX7-1291" fmla="*/ 1305306 w 1306267"/>
              <a:gd name="connsiteY7-1292" fmla="*/ 990115 h 1424419"/>
              <a:gd name="connsiteX8-1293" fmla="*/ 1255800 w 1306267"/>
              <a:gd name="connsiteY8-1294" fmla="*/ 1142552 h 1424419"/>
              <a:gd name="connsiteX9-1295" fmla="*/ 1172881 w 1306267"/>
              <a:gd name="connsiteY9-1296" fmla="*/ 1179342 h 1424419"/>
              <a:gd name="connsiteX10-1297" fmla="*/ 792288 w 1306267"/>
              <a:gd name="connsiteY10-1298" fmla="*/ 1385653 h 1424419"/>
              <a:gd name="connsiteX11-1299" fmla="*/ 522686 w 1306267"/>
              <a:gd name="connsiteY11-1300" fmla="*/ 1384922 h 1424419"/>
              <a:gd name="connsiteX12-1301" fmla="*/ 97009 w 1306267"/>
              <a:gd name="connsiteY12-1302" fmla="*/ 1161462 h 1424419"/>
              <a:gd name="connsiteX13-1303" fmla="*/ 48904 w 1306267"/>
              <a:gd name="connsiteY13-1304" fmla="*/ 1124403 h 1424419"/>
              <a:gd name="connsiteX14-1305" fmla="*/ 667 w 1306267"/>
              <a:gd name="connsiteY14-1306" fmla="*/ 999105 h 1424419"/>
              <a:gd name="connsiteX15-1307" fmla="*/ 0 w 1306267"/>
              <a:gd name="connsiteY15-1308" fmla="*/ 972364 h 1424419"/>
              <a:gd name="connsiteX16-1309" fmla="*/ 2496 w 1306267"/>
              <a:gd name="connsiteY16-1310" fmla="*/ 463106 h 1424419"/>
              <a:gd name="connsiteX17-1311" fmla="*/ 2458 w 1306267"/>
              <a:gd name="connsiteY17-1312" fmla="*/ 429563 h 1424419"/>
              <a:gd name="connsiteX18-1313" fmla="*/ 75248 w 1306267"/>
              <a:gd name="connsiteY18-1314" fmla="*/ 303202 h 1424419"/>
              <a:gd name="connsiteX19-1315" fmla="*/ 106293 w 1306267"/>
              <a:gd name="connsiteY19-1316" fmla="*/ 282597 h 1424419"/>
              <a:gd name="connsiteX20-1317" fmla="*/ 541533 w 1306267"/>
              <a:gd name="connsiteY20-1318" fmla="*/ 38110 h 1424419"/>
              <a:gd name="connsiteX21-1319" fmla="*/ 653528 w 1306267"/>
              <a:gd name="connsiteY21-1320" fmla="*/ 0 h 1424419"/>
              <a:gd name="connsiteX0-1321" fmla="*/ 653528 w 1306267"/>
              <a:gd name="connsiteY0-1322" fmla="*/ 0 h 1424419"/>
              <a:gd name="connsiteX1-1323" fmla="*/ 757287 w 1306267"/>
              <a:gd name="connsiteY1-1324" fmla="*/ 32444 h 1424419"/>
              <a:gd name="connsiteX2-1325" fmla="*/ 1206876 w 1306267"/>
              <a:gd name="connsiteY2-1326" fmla="*/ 284945 h 1424419"/>
              <a:gd name="connsiteX3-1327" fmla="*/ 1237706 w 1306267"/>
              <a:gd name="connsiteY3-1328" fmla="*/ 306775 h 1424419"/>
              <a:gd name="connsiteX4-1329" fmla="*/ 1301712 w 1306267"/>
              <a:gd name="connsiteY4-1330" fmla="*/ 442384 h 1424419"/>
              <a:gd name="connsiteX5-1331" fmla="*/ 1303099 w 1306267"/>
              <a:gd name="connsiteY5-1332" fmla="*/ 495558 h 1424419"/>
              <a:gd name="connsiteX6-1333" fmla="*/ 1303099 w 1306267"/>
              <a:gd name="connsiteY6-1334" fmla="*/ 952393 h 1424419"/>
              <a:gd name="connsiteX7-1335" fmla="*/ 1305306 w 1306267"/>
              <a:gd name="connsiteY7-1336" fmla="*/ 990115 h 1424419"/>
              <a:gd name="connsiteX8-1337" fmla="*/ 1255800 w 1306267"/>
              <a:gd name="connsiteY8-1338" fmla="*/ 1142552 h 1424419"/>
              <a:gd name="connsiteX9-1339" fmla="*/ 1172881 w 1306267"/>
              <a:gd name="connsiteY9-1340" fmla="*/ 1179342 h 1424419"/>
              <a:gd name="connsiteX10-1341" fmla="*/ 792288 w 1306267"/>
              <a:gd name="connsiteY10-1342" fmla="*/ 1385653 h 1424419"/>
              <a:gd name="connsiteX11-1343" fmla="*/ 522686 w 1306267"/>
              <a:gd name="connsiteY11-1344" fmla="*/ 1384922 h 1424419"/>
              <a:gd name="connsiteX12-1345" fmla="*/ 97009 w 1306267"/>
              <a:gd name="connsiteY12-1346" fmla="*/ 1161462 h 1424419"/>
              <a:gd name="connsiteX13-1347" fmla="*/ 48904 w 1306267"/>
              <a:gd name="connsiteY13-1348" fmla="*/ 1124403 h 1424419"/>
              <a:gd name="connsiteX14-1349" fmla="*/ 667 w 1306267"/>
              <a:gd name="connsiteY14-1350" fmla="*/ 999105 h 1424419"/>
              <a:gd name="connsiteX15-1351" fmla="*/ 0 w 1306267"/>
              <a:gd name="connsiteY15-1352" fmla="*/ 972364 h 1424419"/>
              <a:gd name="connsiteX16-1353" fmla="*/ 2496 w 1306267"/>
              <a:gd name="connsiteY16-1354" fmla="*/ 463106 h 1424419"/>
              <a:gd name="connsiteX17-1355" fmla="*/ 2458 w 1306267"/>
              <a:gd name="connsiteY17-1356" fmla="*/ 429563 h 1424419"/>
              <a:gd name="connsiteX18-1357" fmla="*/ 75248 w 1306267"/>
              <a:gd name="connsiteY18-1358" fmla="*/ 303202 h 1424419"/>
              <a:gd name="connsiteX19-1359" fmla="*/ 106293 w 1306267"/>
              <a:gd name="connsiteY19-1360" fmla="*/ 282597 h 1424419"/>
              <a:gd name="connsiteX20-1361" fmla="*/ 541533 w 1306267"/>
              <a:gd name="connsiteY20-1362" fmla="*/ 38110 h 1424419"/>
              <a:gd name="connsiteX21-1363" fmla="*/ 653528 w 1306267"/>
              <a:gd name="connsiteY21-1364" fmla="*/ 0 h 1424419"/>
              <a:gd name="connsiteX0-1365" fmla="*/ 653528 w 1306267"/>
              <a:gd name="connsiteY0-1366" fmla="*/ 0 h 1424419"/>
              <a:gd name="connsiteX1-1367" fmla="*/ 757287 w 1306267"/>
              <a:gd name="connsiteY1-1368" fmla="*/ 32444 h 1424419"/>
              <a:gd name="connsiteX2-1369" fmla="*/ 1206876 w 1306267"/>
              <a:gd name="connsiteY2-1370" fmla="*/ 284945 h 1424419"/>
              <a:gd name="connsiteX3-1371" fmla="*/ 1237706 w 1306267"/>
              <a:gd name="connsiteY3-1372" fmla="*/ 306775 h 1424419"/>
              <a:gd name="connsiteX4-1373" fmla="*/ 1301712 w 1306267"/>
              <a:gd name="connsiteY4-1374" fmla="*/ 442384 h 1424419"/>
              <a:gd name="connsiteX5-1375" fmla="*/ 1303099 w 1306267"/>
              <a:gd name="connsiteY5-1376" fmla="*/ 495558 h 1424419"/>
              <a:gd name="connsiteX6-1377" fmla="*/ 1303099 w 1306267"/>
              <a:gd name="connsiteY6-1378" fmla="*/ 952393 h 1424419"/>
              <a:gd name="connsiteX7-1379" fmla="*/ 1305306 w 1306267"/>
              <a:gd name="connsiteY7-1380" fmla="*/ 990115 h 1424419"/>
              <a:gd name="connsiteX8-1381" fmla="*/ 1255800 w 1306267"/>
              <a:gd name="connsiteY8-1382" fmla="*/ 1142552 h 1424419"/>
              <a:gd name="connsiteX9-1383" fmla="*/ 1172881 w 1306267"/>
              <a:gd name="connsiteY9-1384" fmla="*/ 1179342 h 1424419"/>
              <a:gd name="connsiteX10-1385" fmla="*/ 792288 w 1306267"/>
              <a:gd name="connsiteY10-1386" fmla="*/ 1385653 h 1424419"/>
              <a:gd name="connsiteX11-1387" fmla="*/ 522686 w 1306267"/>
              <a:gd name="connsiteY11-1388" fmla="*/ 1384922 h 1424419"/>
              <a:gd name="connsiteX12-1389" fmla="*/ 97009 w 1306267"/>
              <a:gd name="connsiteY12-1390" fmla="*/ 1161462 h 1424419"/>
              <a:gd name="connsiteX13-1391" fmla="*/ 44843 w 1306267"/>
              <a:gd name="connsiteY13-1392" fmla="*/ 1118989 h 1424419"/>
              <a:gd name="connsiteX14-1393" fmla="*/ 667 w 1306267"/>
              <a:gd name="connsiteY14-1394" fmla="*/ 999105 h 1424419"/>
              <a:gd name="connsiteX15-1395" fmla="*/ 0 w 1306267"/>
              <a:gd name="connsiteY15-1396" fmla="*/ 972364 h 1424419"/>
              <a:gd name="connsiteX16-1397" fmla="*/ 2496 w 1306267"/>
              <a:gd name="connsiteY16-1398" fmla="*/ 463106 h 1424419"/>
              <a:gd name="connsiteX17-1399" fmla="*/ 2458 w 1306267"/>
              <a:gd name="connsiteY17-1400" fmla="*/ 429563 h 1424419"/>
              <a:gd name="connsiteX18-1401" fmla="*/ 75248 w 1306267"/>
              <a:gd name="connsiteY18-1402" fmla="*/ 303202 h 1424419"/>
              <a:gd name="connsiteX19-1403" fmla="*/ 106293 w 1306267"/>
              <a:gd name="connsiteY19-1404" fmla="*/ 282597 h 1424419"/>
              <a:gd name="connsiteX20-1405" fmla="*/ 541533 w 1306267"/>
              <a:gd name="connsiteY20-1406" fmla="*/ 38110 h 1424419"/>
              <a:gd name="connsiteX21-1407" fmla="*/ 653528 w 1306267"/>
              <a:gd name="connsiteY21-1408" fmla="*/ 0 h 1424419"/>
              <a:gd name="connsiteX0-1409" fmla="*/ 653528 w 1306267"/>
              <a:gd name="connsiteY0-1410" fmla="*/ 0 h 1424419"/>
              <a:gd name="connsiteX1-1411" fmla="*/ 757287 w 1306267"/>
              <a:gd name="connsiteY1-1412" fmla="*/ 32444 h 1424419"/>
              <a:gd name="connsiteX2-1413" fmla="*/ 1206876 w 1306267"/>
              <a:gd name="connsiteY2-1414" fmla="*/ 284945 h 1424419"/>
              <a:gd name="connsiteX3-1415" fmla="*/ 1237706 w 1306267"/>
              <a:gd name="connsiteY3-1416" fmla="*/ 306775 h 1424419"/>
              <a:gd name="connsiteX4-1417" fmla="*/ 1301712 w 1306267"/>
              <a:gd name="connsiteY4-1418" fmla="*/ 442384 h 1424419"/>
              <a:gd name="connsiteX5-1419" fmla="*/ 1303099 w 1306267"/>
              <a:gd name="connsiteY5-1420" fmla="*/ 495558 h 1424419"/>
              <a:gd name="connsiteX6-1421" fmla="*/ 1303099 w 1306267"/>
              <a:gd name="connsiteY6-1422" fmla="*/ 952393 h 1424419"/>
              <a:gd name="connsiteX7-1423" fmla="*/ 1305306 w 1306267"/>
              <a:gd name="connsiteY7-1424" fmla="*/ 990115 h 1424419"/>
              <a:gd name="connsiteX8-1425" fmla="*/ 1255800 w 1306267"/>
              <a:gd name="connsiteY8-1426" fmla="*/ 1142552 h 1424419"/>
              <a:gd name="connsiteX9-1427" fmla="*/ 1172881 w 1306267"/>
              <a:gd name="connsiteY9-1428" fmla="*/ 1179342 h 1424419"/>
              <a:gd name="connsiteX10-1429" fmla="*/ 792288 w 1306267"/>
              <a:gd name="connsiteY10-1430" fmla="*/ 1385653 h 1424419"/>
              <a:gd name="connsiteX11-1431" fmla="*/ 522686 w 1306267"/>
              <a:gd name="connsiteY11-1432" fmla="*/ 1384922 h 1424419"/>
              <a:gd name="connsiteX12-1433" fmla="*/ 97009 w 1306267"/>
              <a:gd name="connsiteY12-1434" fmla="*/ 1161462 h 1424419"/>
              <a:gd name="connsiteX13-1435" fmla="*/ 44843 w 1306267"/>
              <a:gd name="connsiteY13-1436" fmla="*/ 1118989 h 1424419"/>
              <a:gd name="connsiteX14-1437" fmla="*/ 667 w 1306267"/>
              <a:gd name="connsiteY14-1438" fmla="*/ 999105 h 1424419"/>
              <a:gd name="connsiteX15-1439" fmla="*/ 0 w 1306267"/>
              <a:gd name="connsiteY15-1440" fmla="*/ 972364 h 1424419"/>
              <a:gd name="connsiteX16-1441" fmla="*/ 2496 w 1306267"/>
              <a:gd name="connsiteY16-1442" fmla="*/ 463106 h 1424419"/>
              <a:gd name="connsiteX17-1443" fmla="*/ 2458 w 1306267"/>
              <a:gd name="connsiteY17-1444" fmla="*/ 429563 h 1424419"/>
              <a:gd name="connsiteX18-1445" fmla="*/ 75248 w 1306267"/>
              <a:gd name="connsiteY18-1446" fmla="*/ 303202 h 1424419"/>
              <a:gd name="connsiteX19-1447" fmla="*/ 106293 w 1306267"/>
              <a:gd name="connsiteY19-1448" fmla="*/ 282597 h 1424419"/>
              <a:gd name="connsiteX20-1449" fmla="*/ 541533 w 1306267"/>
              <a:gd name="connsiteY20-1450" fmla="*/ 38110 h 1424419"/>
              <a:gd name="connsiteX21-1451" fmla="*/ 653528 w 1306267"/>
              <a:gd name="connsiteY21-1452" fmla="*/ 0 h 1424419"/>
              <a:gd name="connsiteX0-1453" fmla="*/ 653528 w 1306267"/>
              <a:gd name="connsiteY0-1454" fmla="*/ 0 h 1424419"/>
              <a:gd name="connsiteX1-1455" fmla="*/ 757287 w 1306267"/>
              <a:gd name="connsiteY1-1456" fmla="*/ 32444 h 1424419"/>
              <a:gd name="connsiteX2-1457" fmla="*/ 1206876 w 1306267"/>
              <a:gd name="connsiteY2-1458" fmla="*/ 284945 h 1424419"/>
              <a:gd name="connsiteX3-1459" fmla="*/ 1237706 w 1306267"/>
              <a:gd name="connsiteY3-1460" fmla="*/ 306775 h 1424419"/>
              <a:gd name="connsiteX4-1461" fmla="*/ 1301712 w 1306267"/>
              <a:gd name="connsiteY4-1462" fmla="*/ 442384 h 1424419"/>
              <a:gd name="connsiteX5-1463" fmla="*/ 1303099 w 1306267"/>
              <a:gd name="connsiteY5-1464" fmla="*/ 495558 h 1424419"/>
              <a:gd name="connsiteX6-1465" fmla="*/ 1303099 w 1306267"/>
              <a:gd name="connsiteY6-1466" fmla="*/ 952393 h 1424419"/>
              <a:gd name="connsiteX7-1467" fmla="*/ 1305306 w 1306267"/>
              <a:gd name="connsiteY7-1468" fmla="*/ 990115 h 1424419"/>
              <a:gd name="connsiteX8-1469" fmla="*/ 1255800 w 1306267"/>
              <a:gd name="connsiteY8-1470" fmla="*/ 1142552 h 1424419"/>
              <a:gd name="connsiteX9-1471" fmla="*/ 1172881 w 1306267"/>
              <a:gd name="connsiteY9-1472" fmla="*/ 1179342 h 1424419"/>
              <a:gd name="connsiteX10-1473" fmla="*/ 792288 w 1306267"/>
              <a:gd name="connsiteY10-1474" fmla="*/ 1385653 h 1424419"/>
              <a:gd name="connsiteX11-1475" fmla="*/ 522686 w 1306267"/>
              <a:gd name="connsiteY11-1476" fmla="*/ 1384922 h 1424419"/>
              <a:gd name="connsiteX12-1477" fmla="*/ 97009 w 1306267"/>
              <a:gd name="connsiteY12-1478" fmla="*/ 1161462 h 1424419"/>
              <a:gd name="connsiteX13-1479" fmla="*/ 44843 w 1306267"/>
              <a:gd name="connsiteY13-1480" fmla="*/ 1118989 h 1424419"/>
              <a:gd name="connsiteX14-1481" fmla="*/ 667 w 1306267"/>
              <a:gd name="connsiteY14-1482" fmla="*/ 999105 h 1424419"/>
              <a:gd name="connsiteX15-1483" fmla="*/ 0 w 1306267"/>
              <a:gd name="connsiteY15-1484" fmla="*/ 972364 h 1424419"/>
              <a:gd name="connsiteX16-1485" fmla="*/ 2496 w 1306267"/>
              <a:gd name="connsiteY16-1486" fmla="*/ 463106 h 1424419"/>
              <a:gd name="connsiteX17-1487" fmla="*/ 2458 w 1306267"/>
              <a:gd name="connsiteY17-1488" fmla="*/ 429563 h 1424419"/>
              <a:gd name="connsiteX18-1489" fmla="*/ 75248 w 1306267"/>
              <a:gd name="connsiteY18-1490" fmla="*/ 303202 h 1424419"/>
              <a:gd name="connsiteX19-1491" fmla="*/ 106293 w 1306267"/>
              <a:gd name="connsiteY19-1492" fmla="*/ 282597 h 1424419"/>
              <a:gd name="connsiteX20-1493" fmla="*/ 541533 w 1306267"/>
              <a:gd name="connsiteY20-1494" fmla="*/ 38110 h 1424419"/>
              <a:gd name="connsiteX21-1495" fmla="*/ 653528 w 1306267"/>
              <a:gd name="connsiteY21-1496" fmla="*/ 0 h 1424419"/>
              <a:gd name="connsiteX0-1497" fmla="*/ 653528 w 1306267"/>
              <a:gd name="connsiteY0-1498" fmla="*/ 0 h 1424419"/>
              <a:gd name="connsiteX1-1499" fmla="*/ 757287 w 1306267"/>
              <a:gd name="connsiteY1-1500" fmla="*/ 32444 h 1424419"/>
              <a:gd name="connsiteX2-1501" fmla="*/ 1206876 w 1306267"/>
              <a:gd name="connsiteY2-1502" fmla="*/ 284945 h 1424419"/>
              <a:gd name="connsiteX3-1503" fmla="*/ 1237706 w 1306267"/>
              <a:gd name="connsiteY3-1504" fmla="*/ 306775 h 1424419"/>
              <a:gd name="connsiteX4-1505" fmla="*/ 1301712 w 1306267"/>
              <a:gd name="connsiteY4-1506" fmla="*/ 442384 h 1424419"/>
              <a:gd name="connsiteX5-1507" fmla="*/ 1303099 w 1306267"/>
              <a:gd name="connsiteY5-1508" fmla="*/ 495558 h 1424419"/>
              <a:gd name="connsiteX6-1509" fmla="*/ 1303099 w 1306267"/>
              <a:gd name="connsiteY6-1510" fmla="*/ 952393 h 1424419"/>
              <a:gd name="connsiteX7-1511" fmla="*/ 1305306 w 1306267"/>
              <a:gd name="connsiteY7-1512" fmla="*/ 990115 h 1424419"/>
              <a:gd name="connsiteX8-1513" fmla="*/ 1255800 w 1306267"/>
              <a:gd name="connsiteY8-1514" fmla="*/ 1142552 h 1424419"/>
              <a:gd name="connsiteX9-1515" fmla="*/ 1172881 w 1306267"/>
              <a:gd name="connsiteY9-1516" fmla="*/ 1179342 h 1424419"/>
              <a:gd name="connsiteX10-1517" fmla="*/ 792288 w 1306267"/>
              <a:gd name="connsiteY10-1518" fmla="*/ 1385653 h 1424419"/>
              <a:gd name="connsiteX11-1519" fmla="*/ 522686 w 1306267"/>
              <a:gd name="connsiteY11-1520" fmla="*/ 1384922 h 1424419"/>
              <a:gd name="connsiteX12-1521" fmla="*/ 94302 w 1306267"/>
              <a:gd name="connsiteY12-1522" fmla="*/ 1158755 h 1424419"/>
              <a:gd name="connsiteX13-1523" fmla="*/ 44843 w 1306267"/>
              <a:gd name="connsiteY13-1524" fmla="*/ 1118989 h 1424419"/>
              <a:gd name="connsiteX14-1525" fmla="*/ 667 w 1306267"/>
              <a:gd name="connsiteY14-1526" fmla="*/ 999105 h 1424419"/>
              <a:gd name="connsiteX15-1527" fmla="*/ 0 w 1306267"/>
              <a:gd name="connsiteY15-1528" fmla="*/ 972364 h 1424419"/>
              <a:gd name="connsiteX16-1529" fmla="*/ 2496 w 1306267"/>
              <a:gd name="connsiteY16-1530" fmla="*/ 463106 h 1424419"/>
              <a:gd name="connsiteX17-1531" fmla="*/ 2458 w 1306267"/>
              <a:gd name="connsiteY17-1532" fmla="*/ 429563 h 1424419"/>
              <a:gd name="connsiteX18-1533" fmla="*/ 75248 w 1306267"/>
              <a:gd name="connsiteY18-1534" fmla="*/ 303202 h 1424419"/>
              <a:gd name="connsiteX19-1535" fmla="*/ 106293 w 1306267"/>
              <a:gd name="connsiteY19-1536" fmla="*/ 282597 h 1424419"/>
              <a:gd name="connsiteX20-1537" fmla="*/ 541533 w 1306267"/>
              <a:gd name="connsiteY20-1538" fmla="*/ 38110 h 1424419"/>
              <a:gd name="connsiteX21-1539" fmla="*/ 653528 w 1306267"/>
              <a:gd name="connsiteY21-1540" fmla="*/ 0 h 1424419"/>
              <a:gd name="connsiteX0-1541" fmla="*/ 653528 w 1306267"/>
              <a:gd name="connsiteY0-1542" fmla="*/ 0 h 1424419"/>
              <a:gd name="connsiteX1-1543" fmla="*/ 757287 w 1306267"/>
              <a:gd name="connsiteY1-1544" fmla="*/ 32444 h 1424419"/>
              <a:gd name="connsiteX2-1545" fmla="*/ 1206876 w 1306267"/>
              <a:gd name="connsiteY2-1546" fmla="*/ 284945 h 1424419"/>
              <a:gd name="connsiteX3-1547" fmla="*/ 1237706 w 1306267"/>
              <a:gd name="connsiteY3-1548" fmla="*/ 306775 h 1424419"/>
              <a:gd name="connsiteX4-1549" fmla="*/ 1301712 w 1306267"/>
              <a:gd name="connsiteY4-1550" fmla="*/ 442384 h 1424419"/>
              <a:gd name="connsiteX5-1551" fmla="*/ 1303099 w 1306267"/>
              <a:gd name="connsiteY5-1552" fmla="*/ 495558 h 1424419"/>
              <a:gd name="connsiteX6-1553" fmla="*/ 1303099 w 1306267"/>
              <a:gd name="connsiteY6-1554" fmla="*/ 952393 h 1424419"/>
              <a:gd name="connsiteX7-1555" fmla="*/ 1305306 w 1306267"/>
              <a:gd name="connsiteY7-1556" fmla="*/ 990115 h 1424419"/>
              <a:gd name="connsiteX8-1557" fmla="*/ 1255800 w 1306267"/>
              <a:gd name="connsiteY8-1558" fmla="*/ 1142552 h 1424419"/>
              <a:gd name="connsiteX9-1559" fmla="*/ 1172881 w 1306267"/>
              <a:gd name="connsiteY9-1560" fmla="*/ 1179342 h 1424419"/>
              <a:gd name="connsiteX10-1561" fmla="*/ 792288 w 1306267"/>
              <a:gd name="connsiteY10-1562" fmla="*/ 1385653 h 1424419"/>
              <a:gd name="connsiteX11-1563" fmla="*/ 522686 w 1306267"/>
              <a:gd name="connsiteY11-1564" fmla="*/ 1384922 h 1424419"/>
              <a:gd name="connsiteX12-1565" fmla="*/ 94302 w 1306267"/>
              <a:gd name="connsiteY12-1566" fmla="*/ 1158755 h 1424419"/>
              <a:gd name="connsiteX13-1567" fmla="*/ 39429 w 1306267"/>
              <a:gd name="connsiteY13-1568" fmla="*/ 1117635 h 1424419"/>
              <a:gd name="connsiteX14-1569" fmla="*/ 667 w 1306267"/>
              <a:gd name="connsiteY14-1570" fmla="*/ 999105 h 1424419"/>
              <a:gd name="connsiteX15-1571" fmla="*/ 0 w 1306267"/>
              <a:gd name="connsiteY15-1572" fmla="*/ 972364 h 1424419"/>
              <a:gd name="connsiteX16-1573" fmla="*/ 2496 w 1306267"/>
              <a:gd name="connsiteY16-1574" fmla="*/ 463106 h 1424419"/>
              <a:gd name="connsiteX17-1575" fmla="*/ 2458 w 1306267"/>
              <a:gd name="connsiteY17-1576" fmla="*/ 429563 h 1424419"/>
              <a:gd name="connsiteX18-1577" fmla="*/ 75248 w 1306267"/>
              <a:gd name="connsiteY18-1578" fmla="*/ 303202 h 1424419"/>
              <a:gd name="connsiteX19-1579" fmla="*/ 106293 w 1306267"/>
              <a:gd name="connsiteY19-1580" fmla="*/ 282597 h 1424419"/>
              <a:gd name="connsiteX20-1581" fmla="*/ 541533 w 1306267"/>
              <a:gd name="connsiteY20-1582" fmla="*/ 38110 h 1424419"/>
              <a:gd name="connsiteX21-1583" fmla="*/ 653528 w 1306267"/>
              <a:gd name="connsiteY21-1584" fmla="*/ 0 h 1424419"/>
              <a:gd name="connsiteX0-1585" fmla="*/ 653528 w 1305333"/>
              <a:gd name="connsiteY0-1586" fmla="*/ 0 h 1424419"/>
              <a:gd name="connsiteX1-1587" fmla="*/ 757287 w 1305333"/>
              <a:gd name="connsiteY1-1588" fmla="*/ 32444 h 1424419"/>
              <a:gd name="connsiteX2-1589" fmla="*/ 1206876 w 1305333"/>
              <a:gd name="connsiteY2-1590" fmla="*/ 284945 h 1424419"/>
              <a:gd name="connsiteX3-1591" fmla="*/ 1237706 w 1305333"/>
              <a:gd name="connsiteY3-1592" fmla="*/ 306775 h 1424419"/>
              <a:gd name="connsiteX4-1593" fmla="*/ 1301712 w 1305333"/>
              <a:gd name="connsiteY4-1594" fmla="*/ 442384 h 1424419"/>
              <a:gd name="connsiteX5-1595" fmla="*/ 1303099 w 1305333"/>
              <a:gd name="connsiteY5-1596" fmla="*/ 495558 h 1424419"/>
              <a:gd name="connsiteX6-1597" fmla="*/ 1303099 w 1305333"/>
              <a:gd name="connsiteY6-1598" fmla="*/ 952393 h 1424419"/>
              <a:gd name="connsiteX7-1599" fmla="*/ 1305306 w 1305333"/>
              <a:gd name="connsiteY7-1600" fmla="*/ 990115 h 1424419"/>
              <a:gd name="connsiteX8-1601" fmla="*/ 1227376 w 1305333"/>
              <a:gd name="connsiteY8-1602" fmla="*/ 1152027 h 1424419"/>
              <a:gd name="connsiteX9-1603" fmla="*/ 1172881 w 1305333"/>
              <a:gd name="connsiteY9-1604" fmla="*/ 1179342 h 1424419"/>
              <a:gd name="connsiteX10-1605" fmla="*/ 792288 w 1305333"/>
              <a:gd name="connsiteY10-1606" fmla="*/ 1385653 h 1424419"/>
              <a:gd name="connsiteX11-1607" fmla="*/ 522686 w 1305333"/>
              <a:gd name="connsiteY11-1608" fmla="*/ 1384922 h 1424419"/>
              <a:gd name="connsiteX12-1609" fmla="*/ 94302 w 1305333"/>
              <a:gd name="connsiteY12-1610" fmla="*/ 1158755 h 1424419"/>
              <a:gd name="connsiteX13-1611" fmla="*/ 39429 w 1305333"/>
              <a:gd name="connsiteY13-1612" fmla="*/ 1117635 h 1424419"/>
              <a:gd name="connsiteX14-1613" fmla="*/ 667 w 1305333"/>
              <a:gd name="connsiteY14-1614" fmla="*/ 999105 h 1424419"/>
              <a:gd name="connsiteX15-1615" fmla="*/ 0 w 1305333"/>
              <a:gd name="connsiteY15-1616" fmla="*/ 972364 h 1424419"/>
              <a:gd name="connsiteX16-1617" fmla="*/ 2496 w 1305333"/>
              <a:gd name="connsiteY16-1618" fmla="*/ 463106 h 1424419"/>
              <a:gd name="connsiteX17-1619" fmla="*/ 2458 w 1305333"/>
              <a:gd name="connsiteY17-1620" fmla="*/ 429563 h 1424419"/>
              <a:gd name="connsiteX18-1621" fmla="*/ 75248 w 1305333"/>
              <a:gd name="connsiteY18-1622" fmla="*/ 303202 h 1424419"/>
              <a:gd name="connsiteX19-1623" fmla="*/ 106293 w 1305333"/>
              <a:gd name="connsiteY19-1624" fmla="*/ 282597 h 1424419"/>
              <a:gd name="connsiteX20-1625" fmla="*/ 541533 w 1305333"/>
              <a:gd name="connsiteY20-1626" fmla="*/ 38110 h 1424419"/>
              <a:gd name="connsiteX21-1627" fmla="*/ 653528 w 1305333"/>
              <a:gd name="connsiteY21-1628" fmla="*/ 0 h 1424419"/>
              <a:gd name="connsiteX0-1629" fmla="*/ 653528 w 1305333"/>
              <a:gd name="connsiteY0-1630" fmla="*/ 0 h 1424419"/>
              <a:gd name="connsiteX1-1631" fmla="*/ 757287 w 1305333"/>
              <a:gd name="connsiteY1-1632" fmla="*/ 32444 h 1424419"/>
              <a:gd name="connsiteX2-1633" fmla="*/ 1206876 w 1305333"/>
              <a:gd name="connsiteY2-1634" fmla="*/ 284945 h 1424419"/>
              <a:gd name="connsiteX3-1635" fmla="*/ 1237706 w 1305333"/>
              <a:gd name="connsiteY3-1636" fmla="*/ 306775 h 1424419"/>
              <a:gd name="connsiteX4-1637" fmla="*/ 1301712 w 1305333"/>
              <a:gd name="connsiteY4-1638" fmla="*/ 442384 h 1424419"/>
              <a:gd name="connsiteX5-1639" fmla="*/ 1303099 w 1305333"/>
              <a:gd name="connsiteY5-1640" fmla="*/ 495558 h 1424419"/>
              <a:gd name="connsiteX6-1641" fmla="*/ 1303099 w 1305333"/>
              <a:gd name="connsiteY6-1642" fmla="*/ 952393 h 1424419"/>
              <a:gd name="connsiteX7-1643" fmla="*/ 1302599 w 1305333"/>
              <a:gd name="connsiteY7-1644" fmla="*/ 1003650 h 1424419"/>
              <a:gd name="connsiteX8-1645" fmla="*/ 1227376 w 1305333"/>
              <a:gd name="connsiteY8-1646" fmla="*/ 1152027 h 1424419"/>
              <a:gd name="connsiteX9-1647" fmla="*/ 1172881 w 1305333"/>
              <a:gd name="connsiteY9-1648" fmla="*/ 1179342 h 1424419"/>
              <a:gd name="connsiteX10-1649" fmla="*/ 792288 w 1305333"/>
              <a:gd name="connsiteY10-1650" fmla="*/ 1385653 h 1424419"/>
              <a:gd name="connsiteX11-1651" fmla="*/ 522686 w 1305333"/>
              <a:gd name="connsiteY11-1652" fmla="*/ 1384922 h 1424419"/>
              <a:gd name="connsiteX12-1653" fmla="*/ 94302 w 1305333"/>
              <a:gd name="connsiteY12-1654" fmla="*/ 1158755 h 1424419"/>
              <a:gd name="connsiteX13-1655" fmla="*/ 39429 w 1305333"/>
              <a:gd name="connsiteY13-1656" fmla="*/ 1117635 h 1424419"/>
              <a:gd name="connsiteX14-1657" fmla="*/ 667 w 1305333"/>
              <a:gd name="connsiteY14-1658" fmla="*/ 999105 h 1424419"/>
              <a:gd name="connsiteX15-1659" fmla="*/ 0 w 1305333"/>
              <a:gd name="connsiteY15-1660" fmla="*/ 972364 h 1424419"/>
              <a:gd name="connsiteX16-1661" fmla="*/ 2496 w 1305333"/>
              <a:gd name="connsiteY16-1662" fmla="*/ 463106 h 1424419"/>
              <a:gd name="connsiteX17-1663" fmla="*/ 2458 w 1305333"/>
              <a:gd name="connsiteY17-1664" fmla="*/ 429563 h 1424419"/>
              <a:gd name="connsiteX18-1665" fmla="*/ 75248 w 1305333"/>
              <a:gd name="connsiteY18-1666" fmla="*/ 303202 h 1424419"/>
              <a:gd name="connsiteX19-1667" fmla="*/ 106293 w 1305333"/>
              <a:gd name="connsiteY19-1668" fmla="*/ 282597 h 1424419"/>
              <a:gd name="connsiteX20-1669" fmla="*/ 541533 w 1305333"/>
              <a:gd name="connsiteY20-1670" fmla="*/ 38110 h 1424419"/>
              <a:gd name="connsiteX21-1671" fmla="*/ 653528 w 1305333"/>
              <a:gd name="connsiteY21-1672" fmla="*/ 0 h 1424419"/>
              <a:gd name="connsiteX0-1673" fmla="*/ 653528 w 1305080"/>
              <a:gd name="connsiteY0-1674" fmla="*/ 0 h 1424419"/>
              <a:gd name="connsiteX1-1675" fmla="*/ 757287 w 1305080"/>
              <a:gd name="connsiteY1-1676" fmla="*/ 32444 h 1424419"/>
              <a:gd name="connsiteX2-1677" fmla="*/ 1206876 w 1305080"/>
              <a:gd name="connsiteY2-1678" fmla="*/ 284945 h 1424419"/>
              <a:gd name="connsiteX3-1679" fmla="*/ 1237706 w 1305080"/>
              <a:gd name="connsiteY3-1680" fmla="*/ 306775 h 1424419"/>
              <a:gd name="connsiteX4-1681" fmla="*/ 1301712 w 1305080"/>
              <a:gd name="connsiteY4-1682" fmla="*/ 442384 h 1424419"/>
              <a:gd name="connsiteX5-1683" fmla="*/ 1303099 w 1305080"/>
              <a:gd name="connsiteY5-1684" fmla="*/ 495558 h 1424419"/>
              <a:gd name="connsiteX6-1685" fmla="*/ 1301746 w 1305080"/>
              <a:gd name="connsiteY6-1686" fmla="*/ 953747 h 1424419"/>
              <a:gd name="connsiteX7-1687" fmla="*/ 1302599 w 1305080"/>
              <a:gd name="connsiteY7-1688" fmla="*/ 1003650 h 1424419"/>
              <a:gd name="connsiteX8-1689" fmla="*/ 1227376 w 1305080"/>
              <a:gd name="connsiteY8-1690" fmla="*/ 1152027 h 1424419"/>
              <a:gd name="connsiteX9-1691" fmla="*/ 1172881 w 1305080"/>
              <a:gd name="connsiteY9-1692" fmla="*/ 1179342 h 1424419"/>
              <a:gd name="connsiteX10-1693" fmla="*/ 792288 w 1305080"/>
              <a:gd name="connsiteY10-1694" fmla="*/ 1385653 h 1424419"/>
              <a:gd name="connsiteX11-1695" fmla="*/ 522686 w 1305080"/>
              <a:gd name="connsiteY11-1696" fmla="*/ 1384922 h 1424419"/>
              <a:gd name="connsiteX12-1697" fmla="*/ 94302 w 1305080"/>
              <a:gd name="connsiteY12-1698" fmla="*/ 1158755 h 1424419"/>
              <a:gd name="connsiteX13-1699" fmla="*/ 39429 w 1305080"/>
              <a:gd name="connsiteY13-1700" fmla="*/ 1117635 h 1424419"/>
              <a:gd name="connsiteX14-1701" fmla="*/ 667 w 1305080"/>
              <a:gd name="connsiteY14-1702" fmla="*/ 999105 h 1424419"/>
              <a:gd name="connsiteX15-1703" fmla="*/ 0 w 1305080"/>
              <a:gd name="connsiteY15-1704" fmla="*/ 972364 h 1424419"/>
              <a:gd name="connsiteX16-1705" fmla="*/ 2496 w 1305080"/>
              <a:gd name="connsiteY16-1706" fmla="*/ 463106 h 1424419"/>
              <a:gd name="connsiteX17-1707" fmla="*/ 2458 w 1305080"/>
              <a:gd name="connsiteY17-1708" fmla="*/ 429563 h 1424419"/>
              <a:gd name="connsiteX18-1709" fmla="*/ 75248 w 1305080"/>
              <a:gd name="connsiteY18-1710" fmla="*/ 303202 h 1424419"/>
              <a:gd name="connsiteX19-1711" fmla="*/ 106293 w 1305080"/>
              <a:gd name="connsiteY19-1712" fmla="*/ 282597 h 1424419"/>
              <a:gd name="connsiteX20-1713" fmla="*/ 541533 w 1305080"/>
              <a:gd name="connsiteY20-1714" fmla="*/ 38110 h 1424419"/>
              <a:gd name="connsiteX21-1715" fmla="*/ 653528 w 1305080"/>
              <a:gd name="connsiteY21-1716" fmla="*/ 0 h 1424419"/>
              <a:gd name="connsiteX0-1717" fmla="*/ 653528 w 1305299"/>
              <a:gd name="connsiteY0-1718" fmla="*/ 0 h 1424419"/>
              <a:gd name="connsiteX1-1719" fmla="*/ 757287 w 1305299"/>
              <a:gd name="connsiteY1-1720" fmla="*/ 32444 h 1424419"/>
              <a:gd name="connsiteX2-1721" fmla="*/ 1206876 w 1305299"/>
              <a:gd name="connsiteY2-1722" fmla="*/ 284945 h 1424419"/>
              <a:gd name="connsiteX3-1723" fmla="*/ 1237706 w 1305299"/>
              <a:gd name="connsiteY3-1724" fmla="*/ 306775 h 1424419"/>
              <a:gd name="connsiteX4-1725" fmla="*/ 1301712 w 1305299"/>
              <a:gd name="connsiteY4-1726" fmla="*/ 442384 h 1424419"/>
              <a:gd name="connsiteX5-1727" fmla="*/ 1303099 w 1305299"/>
              <a:gd name="connsiteY5-1728" fmla="*/ 495558 h 1424419"/>
              <a:gd name="connsiteX6-1729" fmla="*/ 1301746 w 1305299"/>
              <a:gd name="connsiteY6-1730" fmla="*/ 953747 h 1424419"/>
              <a:gd name="connsiteX7-1731" fmla="*/ 1302599 w 1305299"/>
              <a:gd name="connsiteY7-1732" fmla="*/ 1003650 h 1424419"/>
              <a:gd name="connsiteX8-1733" fmla="*/ 1227376 w 1305299"/>
              <a:gd name="connsiteY8-1734" fmla="*/ 1152027 h 1424419"/>
              <a:gd name="connsiteX9-1735" fmla="*/ 1172881 w 1305299"/>
              <a:gd name="connsiteY9-1736" fmla="*/ 1179342 h 1424419"/>
              <a:gd name="connsiteX10-1737" fmla="*/ 792288 w 1305299"/>
              <a:gd name="connsiteY10-1738" fmla="*/ 1385653 h 1424419"/>
              <a:gd name="connsiteX11-1739" fmla="*/ 522686 w 1305299"/>
              <a:gd name="connsiteY11-1740" fmla="*/ 1384922 h 1424419"/>
              <a:gd name="connsiteX12-1741" fmla="*/ 94302 w 1305299"/>
              <a:gd name="connsiteY12-1742" fmla="*/ 1158755 h 1424419"/>
              <a:gd name="connsiteX13-1743" fmla="*/ 39429 w 1305299"/>
              <a:gd name="connsiteY13-1744" fmla="*/ 1117635 h 1424419"/>
              <a:gd name="connsiteX14-1745" fmla="*/ 667 w 1305299"/>
              <a:gd name="connsiteY14-1746" fmla="*/ 999105 h 1424419"/>
              <a:gd name="connsiteX15-1747" fmla="*/ 0 w 1305299"/>
              <a:gd name="connsiteY15-1748" fmla="*/ 972364 h 1424419"/>
              <a:gd name="connsiteX16-1749" fmla="*/ 2496 w 1305299"/>
              <a:gd name="connsiteY16-1750" fmla="*/ 463106 h 1424419"/>
              <a:gd name="connsiteX17-1751" fmla="*/ 2458 w 1305299"/>
              <a:gd name="connsiteY17-1752" fmla="*/ 429563 h 1424419"/>
              <a:gd name="connsiteX18-1753" fmla="*/ 75248 w 1305299"/>
              <a:gd name="connsiteY18-1754" fmla="*/ 303202 h 1424419"/>
              <a:gd name="connsiteX19-1755" fmla="*/ 106293 w 1305299"/>
              <a:gd name="connsiteY19-1756" fmla="*/ 282597 h 1424419"/>
              <a:gd name="connsiteX20-1757" fmla="*/ 541533 w 1305299"/>
              <a:gd name="connsiteY20-1758" fmla="*/ 38110 h 1424419"/>
              <a:gd name="connsiteX21-1759" fmla="*/ 653528 w 1305299"/>
              <a:gd name="connsiteY21-1760" fmla="*/ 0 h 1424419"/>
              <a:gd name="connsiteX0-1761" fmla="*/ 653528 w 1306646"/>
              <a:gd name="connsiteY0-1762" fmla="*/ 0 h 1424419"/>
              <a:gd name="connsiteX1-1763" fmla="*/ 757287 w 1306646"/>
              <a:gd name="connsiteY1-1764" fmla="*/ 32444 h 1424419"/>
              <a:gd name="connsiteX2-1765" fmla="*/ 1206876 w 1306646"/>
              <a:gd name="connsiteY2-1766" fmla="*/ 284945 h 1424419"/>
              <a:gd name="connsiteX3-1767" fmla="*/ 1237706 w 1306646"/>
              <a:gd name="connsiteY3-1768" fmla="*/ 306775 h 1424419"/>
              <a:gd name="connsiteX4-1769" fmla="*/ 1301712 w 1306646"/>
              <a:gd name="connsiteY4-1770" fmla="*/ 442384 h 1424419"/>
              <a:gd name="connsiteX5-1771" fmla="*/ 1303099 w 1306646"/>
              <a:gd name="connsiteY5-1772" fmla="*/ 495558 h 1424419"/>
              <a:gd name="connsiteX6-1773" fmla="*/ 1301746 w 1306646"/>
              <a:gd name="connsiteY6-1774" fmla="*/ 953747 h 1424419"/>
              <a:gd name="connsiteX7-1775" fmla="*/ 1302599 w 1306646"/>
              <a:gd name="connsiteY7-1776" fmla="*/ 1003650 h 1424419"/>
              <a:gd name="connsiteX8-1777" fmla="*/ 1227376 w 1306646"/>
              <a:gd name="connsiteY8-1778" fmla="*/ 1152027 h 1424419"/>
              <a:gd name="connsiteX9-1779" fmla="*/ 1172881 w 1306646"/>
              <a:gd name="connsiteY9-1780" fmla="*/ 1179342 h 1424419"/>
              <a:gd name="connsiteX10-1781" fmla="*/ 792288 w 1306646"/>
              <a:gd name="connsiteY10-1782" fmla="*/ 1385653 h 1424419"/>
              <a:gd name="connsiteX11-1783" fmla="*/ 522686 w 1306646"/>
              <a:gd name="connsiteY11-1784" fmla="*/ 1384922 h 1424419"/>
              <a:gd name="connsiteX12-1785" fmla="*/ 94302 w 1306646"/>
              <a:gd name="connsiteY12-1786" fmla="*/ 1158755 h 1424419"/>
              <a:gd name="connsiteX13-1787" fmla="*/ 39429 w 1306646"/>
              <a:gd name="connsiteY13-1788" fmla="*/ 1117635 h 1424419"/>
              <a:gd name="connsiteX14-1789" fmla="*/ 667 w 1306646"/>
              <a:gd name="connsiteY14-1790" fmla="*/ 999105 h 1424419"/>
              <a:gd name="connsiteX15-1791" fmla="*/ 0 w 1306646"/>
              <a:gd name="connsiteY15-1792" fmla="*/ 972364 h 1424419"/>
              <a:gd name="connsiteX16-1793" fmla="*/ 2496 w 1306646"/>
              <a:gd name="connsiteY16-1794" fmla="*/ 463106 h 1424419"/>
              <a:gd name="connsiteX17-1795" fmla="*/ 2458 w 1306646"/>
              <a:gd name="connsiteY17-1796" fmla="*/ 429563 h 1424419"/>
              <a:gd name="connsiteX18-1797" fmla="*/ 75248 w 1306646"/>
              <a:gd name="connsiteY18-1798" fmla="*/ 303202 h 1424419"/>
              <a:gd name="connsiteX19-1799" fmla="*/ 106293 w 1306646"/>
              <a:gd name="connsiteY19-1800" fmla="*/ 282597 h 1424419"/>
              <a:gd name="connsiteX20-1801" fmla="*/ 541533 w 1306646"/>
              <a:gd name="connsiteY20-1802" fmla="*/ 38110 h 1424419"/>
              <a:gd name="connsiteX21-1803" fmla="*/ 653528 w 1306646"/>
              <a:gd name="connsiteY21-1804" fmla="*/ 0 h 1424419"/>
              <a:gd name="connsiteX0-1805" fmla="*/ 653528 w 1305299"/>
              <a:gd name="connsiteY0-1806" fmla="*/ 0 h 1424419"/>
              <a:gd name="connsiteX1-1807" fmla="*/ 757287 w 1305299"/>
              <a:gd name="connsiteY1-1808" fmla="*/ 32444 h 1424419"/>
              <a:gd name="connsiteX2-1809" fmla="*/ 1206876 w 1305299"/>
              <a:gd name="connsiteY2-1810" fmla="*/ 284945 h 1424419"/>
              <a:gd name="connsiteX3-1811" fmla="*/ 1237706 w 1305299"/>
              <a:gd name="connsiteY3-1812" fmla="*/ 306775 h 1424419"/>
              <a:gd name="connsiteX4-1813" fmla="*/ 1301712 w 1305299"/>
              <a:gd name="connsiteY4-1814" fmla="*/ 442384 h 1424419"/>
              <a:gd name="connsiteX5-1815" fmla="*/ 1303099 w 1305299"/>
              <a:gd name="connsiteY5-1816" fmla="*/ 495558 h 1424419"/>
              <a:gd name="connsiteX6-1817" fmla="*/ 1301746 w 1305299"/>
              <a:gd name="connsiteY6-1818" fmla="*/ 953747 h 1424419"/>
              <a:gd name="connsiteX7-1819" fmla="*/ 1302599 w 1305299"/>
              <a:gd name="connsiteY7-1820" fmla="*/ 1003650 h 1424419"/>
              <a:gd name="connsiteX8-1821" fmla="*/ 1227376 w 1305299"/>
              <a:gd name="connsiteY8-1822" fmla="*/ 1152027 h 1424419"/>
              <a:gd name="connsiteX9-1823" fmla="*/ 1172881 w 1305299"/>
              <a:gd name="connsiteY9-1824" fmla="*/ 1179342 h 1424419"/>
              <a:gd name="connsiteX10-1825" fmla="*/ 792288 w 1305299"/>
              <a:gd name="connsiteY10-1826" fmla="*/ 1385653 h 1424419"/>
              <a:gd name="connsiteX11-1827" fmla="*/ 522686 w 1305299"/>
              <a:gd name="connsiteY11-1828" fmla="*/ 1384922 h 1424419"/>
              <a:gd name="connsiteX12-1829" fmla="*/ 94302 w 1305299"/>
              <a:gd name="connsiteY12-1830" fmla="*/ 1158755 h 1424419"/>
              <a:gd name="connsiteX13-1831" fmla="*/ 39429 w 1305299"/>
              <a:gd name="connsiteY13-1832" fmla="*/ 1117635 h 1424419"/>
              <a:gd name="connsiteX14-1833" fmla="*/ 667 w 1305299"/>
              <a:gd name="connsiteY14-1834" fmla="*/ 999105 h 1424419"/>
              <a:gd name="connsiteX15-1835" fmla="*/ 0 w 1305299"/>
              <a:gd name="connsiteY15-1836" fmla="*/ 972364 h 1424419"/>
              <a:gd name="connsiteX16-1837" fmla="*/ 2496 w 1305299"/>
              <a:gd name="connsiteY16-1838" fmla="*/ 463106 h 1424419"/>
              <a:gd name="connsiteX17-1839" fmla="*/ 2458 w 1305299"/>
              <a:gd name="connsiteY17-1840" fmla="*/ 429563 h 1424419"/>
              <a:gd name="connsiteX18-1841" fmla="*/ 75248 w 1305299"/>
              <a:gd name="connsiteY18-1842" fmla="*/ 303202 h 1424419"/>
              <a:gd name="connsiteX19-1843" fmla="*/ 106293 w 1305299"/>
              <a:gd name="connsiteY19-1844" fmla="*/ 282597 h 1424419"/>
              <a:gd name="connsiteX20-1845" fmla="*/ 541533 w 1305299"/>
              <a:gd name="connsiteY20-1846" fmla="*/ 38110 h 1424419"/>
              <a:gd name="connsiteX21-1847" fmla="*/ 653528 w 1305299"/>
              <a:gd name="connsiteY21-1848" fmla="*/ 0 h 1424419"/>
              <a:gd name="connsiteX0-1849" fmla="*/ 653528 w 1304127"/>
              <a:gd name="connsiteY0-1850" fmla="*/ 0 h 1424419"/>
              <a:gd name="connsiteX1-1851" fmla="*/ 757287 w 1304127"/>
              <a:gd name="connsiteY1-1852" fmla="*/ 32444 h 1424419"/>
              <a:gd name="connsiteX2-1853" fmla="*/ 1206876 w 1304127"/>
              <a:gd name="connsiteY2-1854" fmla="*/ 284945 h 1424419"/>
              <a:gd name="connsiteX3-1855" fmla="*/ 1237706 w 1304127"/>
              <a:gd name="connsiteY3-1856" fmla="*/ 306775 h 1424419"/>
              <a:gd name="connsiteX4-1857" fmla="*/ 1301712 w 1304127"/>
              <a:gd name="connsiteY4-1858" fmla="*/ 442384 h 1424419"/>
              <a:gd name="connsiteX5-1859" fmla="*/ 1303099 w 1304127"/>
              <a:gd name="connsiteY5-1860" fmla="*/ 495558 h 1424419"/>
              <a:gd name="connsiteX6-1861" fmla="*/ 1301746 w 1304127"/>
              <a:gd name="connsiteY6-1862" fmla="*/ 953747 h 1424419"/>
              <a:gd name="connsiteX7-1863" fmla="*/ 1302599 w 1304127"/>
              <a:gd name="connsiteY7-1864" fmla="*/ 1003650 h 1424419"/>
              <a:gd name="connsiteX8-1865" fmla="*/ 1227376 w 1304127"/>
              <a:gd name="connsiteY8-1866" fmla="*/ 1152027 h 1424419"/>
              <a:gd name="connsiteX9-1867" fmla="*/ 1172881 w 1304127"/>
              <a:gd name="connsiteY9-1868" fmla="*/ 1179342 h 1424419"/>
              <a:gd name="connsiteX10-1869" fmla="*/ 792288 w 1304127"/>
              <a:gd name="connsiteY10-1870" fmla="*/ 1385653 h 1424419"/>
              <a:gd name="connsiteX11-1871" fmla="*/ 522686 w 1304127"/>
              <a:gd name="connsiteY11-1872" fmla="*/ 1384922 h 1424419"/>
              <a:gd name="connsiteX12-1873" fmla="*/ 94302 w 1304127"/>
              <a:gd name="connsiteY12-1874" fmla="*/ 1158755 h 1424419"/>
              <a:gd name="connsiteX13-1875" fmla="*/ 39429 w 1304127"/>
              <a:gd name="connsiteY13-1876" fmla="*/ 1117635 h 1424419"/>
              <a:gd name="connsiteX14-1877" fmla="*/ 667 w 1304127"/>
              <a:gd name="connsiteY14-1878" fmla="*/ 999105 h 1424419"/>
              <a:gd name="connsiteX15-1879" fmla="*/ 0 w 1304127"/>
              <a:gd name="connsiteY15-1880" fmla="*/ 972364 h 1424419"/>
              <a:gd name="connsiteX16-1881" fmla="*/ 2496 w 1304127"/>
              <a:gd name="connsiteY16-1882" fmla="*/ 463106 h 1424419"/>
              <a:gd name="connsiteX17-1883" fmla="*/ 2458 w 1304127"/>
              <a:gd name="connsiteY17-1884" fmla="*/ 429563 h 1424419"/>
              <a:gd name="connsiteX18-1885" fmla="*/ 75248 w 1304127"/>
              <a:gd name="connsiteY18-1886" fmla="*/ 303202 h 1424419"/>
              <a:gd name="connsiteX19-1887" fmla="*/ 106293 w 1304127"/>
              <a:gd name="connsiteY19-1888" fmla="*/ 282597 h 1424419"/>
              <a:gd name="connsiteX20-1889" fmla="*/ 541533 w 1304127"/>
              <a:gd name="connsiteY20-1890" fmla="*/ 38110 h 1424419"/>
              <a:gd name="connsiteX21-1891" fmla="*/ 653528 w 1304127"/>
              <a:gd name="connsiteY21-1892" fmla="*/ 0 h 1424419"/>
              <a:gd name="connsiteX0-1893" fmla="*/ 653528 w 1306101"/>
              <a:gd name="connsiteY0-1894" fmla="*/ 0 h 1424419"/>
              <a:gd name="connsiteX1-1895" fmla="*/ 757287 w 1306101"/>
              <a:gd name="connsiteY1-1896" fmla="*/ 32444 h 1424419"/>
              <a:gd name="connsiteX2-1897" fmla="*/ 1206876 w 1306101"/>
              <a:gd name="connsiteY2-1898" fmla="*/ 284945 h 1424419"/>
              <a:gd name="connsiteX3-1899" fmla="*/ 1237706 w 1306101"/>
              <a:gd name="connsiteY3-1900" fmla="*/ 306775 h 1424419"/>
              <a:gd name="connsiteX4-1901" fmla="*/ 1305773 w 1306101"/>
              <a:gd name="connsiteY4-1902" fmla="*/ 442384 h 1424419"/>
              <a:gd name="connsiteX5-1903" fmla="*/ 1303099 w 1306101"/>
              <a:gd name="connsiteY5-1904" fmla="*/ 495558 h 1424419"/>
              <a:gd name="connsiteX6-1905" fmla="*/ 1301746 w 1306101"/>
              <a:gd name="connsiteY6-1906" fmla="*/ 953747 h 1424419"/>
              <a:gd name="connsiteX7-1907" fmla="*/ 1302599 w 1306101"/>
              <a:gd name="connsiteY7-1908" fmla="*/ 1003650 h 1424419"/>
              <a:gd name="connsiteX8-1909" fmla="*/ 1227376 w 1306101"/>
              <a:gd name="connsiteY8-1910" fmla="*/ 1152027 h 1424419"/>
              <a:gd name="connsiteX9-1911" fmla="*/ 1172881 w 1306101"/>
              <a:gd name="connsiteY9-1912" fmla="*/ 1179342 h 1424419"/>
              <a:gd name="connsiteX10-1913" fmla="*/ 792288 w 1306101"/>
              <a:gd name="connsiteY10-1914" fmla="*/ 1385653 h 1424419"/>
              <a:gd name="connsiteX11-1915" fmla="*/ 522686 w 1306101"/>
              <a:gd name="connsiteY11-1916" fmla="*/ 1384922 h 1424419"/>
              <a:gd name="connsiteX12-1917" fmla="*/ 94302 w 1306101"/>
              <a:gd name="connsiteY12-1918" fmla="*/ 1158755 h 1424419"/>
              <a:gd name="connsiteX13-1919" fmla="*/ 39429 w 1306101"/>
              <a:gd name="connsiteY13-1920" fmla="*/ 1117635 h 1424419"/>
              <a:gd name="connsiteX14-1921" fmla="*/ 667 w 1306101"/>
              <a:gd name="connsiteY14-1922" fmla="*/ 999105 h 1424419"/>
              <a:gd name="connsiteX15-1923" fmla="*/ 0 w 1306101"/>
              <a:gd name="connsiteY15-1924" fmla="*/ 972364 h 1424419"/>
              <a:gd name="connsiteX16-1925" fmla="*/ 2496 w 1306101"/>
              <a:gd name="connsiteY16-1926" fmla="*/ 463106 h 1424419"/>
              <a:gd name="connsiteX17-1927" fmla="*/ 2458 w 1306101"/>
              <a:gd name="connsiteY17-1928" fmla="*/ 429563 h 1424419"/>
              <a:gd name="connsiteX18-1929" fmla="*/ 75248 w 1306101"/>
              <a:gd name="connsiteY18-1930" fmla="*/ 303202 h 1424419"/>
              <a:gd name="connsiteX19-1931" fmla="*/ 106293 w 1306101"/>
              <a:gd name="connsiteY19-1932" fmla="*/ 282597 h 1424419"/>
              <a:gd name="connsiteX20-1933" fmla="*/ 541533 w 1306101"/>
              <a:gd name="connsiteY20-1934" fmla="*/ 38110 h 1424419"/>
              <a:gd name="connsiteX21-1935" fmla="*/ 653528 w 1306101"/>
              <a:gd name="connsiteY21-1936" fmla="*/ 0 h 1424419"/>
              <a:gd name="connsiteX0-1937" fmla="*/ 653528 w 1304819"/>
              <a:gd name="connsiteY0-1938" fmla="*/ 0 h 1424419"/>
              <a:gd name="connsiteX1-1939" fmla="*/ 757287 w 1304819"/>
              <a:gd name="connsiteY1-1940" fmla="*/ 32444 h 1424419"/>
              <a:gd name="connsiteX2-1941" fmla="*/ 1206876 w 1304819"/>
              <a:gd name="connsiteY2-1942" fmla="*/ 284945 h 1424419"/>
              <a:gd name="connsiteX3-1943" fmla="*/ 1237706 w 1304819"/>
              <a:gd name="connsiteY3-1944" fmla="*/ 306775 h 1424419"/>
              <a:gd name="connsiteX4-1945" fmla="*/ 1304420 w 1304819"/>
              <a:gd name="connsiteY4-1946" fmla="*/ 434263 h 1424419"/>
              <a:gd name="connsiteX5-1947" fmla="*/ 1303099 w 1304819"/>
              <a:gd name="connsiteY5-1948" fmla="*/ 495558 h 1424419"/>
              <a:gd name="connsiteX6-1949" fmla="*/ 1301746 w 1304819"/>
              <a:gd name="connsiteY6-1950" fmla="*/ 953747 h 1424419"/>
              <a:gd name="connsiteX7-1951" fmla="*/ 1302599 w 1304819"/>
              <a:gd name="connsiteY7-1952" fmla="*/ 1003650 h 1424419"/>
              <a:gd name="connsiteX8-1953" fmla="*/ 1227376 w 1304819"/>
              <a:gd name="connsiteY8-1954" fmla="*/ 1152027 h 1424419"/>
              <a:gd name="connsiteX9-1955" fmla="*/ 1172881 w 1304819"/>
              <a:gd name="connsiteY9-1956" fmla="*/ 1179342 h 1424419"/>
              <a:gd name="connsiteX10-1957" fmla="*/ 792288 w 1304819"/>
              <a:gd name="connsiteY10-1958" fmla="*/ 1385653 h 1424419"/>
              <a:gd name="connsiteX11-1959" fmla="*/ 522686 w 1304819"/>
              <a:gd name="connsiteY11-1960" fmla="*/ 1384922 h 1424419"/>
              <a:gd name="connsiteX12-1961" fmla="*/ 94302 w 1304819"/>
              <a:gd name="connsiteY12-1962" fmla="*/ 1158755 h 1424419"/>
              <a:gd name="connsiteX13-1963" fmla="*/ 39429 w 1304819"/>
              <a:gd name="connsiteY13-1964" fmla="*/ 1117635 h 1424419"/>
              <a:gd name="connsiteX14-1965" fmla="*/ 667 w 1304819"/>
              <a:gd name="connsiteY14-1966" fmla="*/ 999105 h 1424419"/>
              <a:gd name="connsiteX15-1967" fmla="*/ 0 w 1304819"/>
              <a:gd name="connsiteY15-1968" fmla="*/ 972364 h 1424419"/>
              <a:gd name="connsiteX16-1969" fmla="*/ 2496 w 1304819"/>
              <a:gd name="connsiteY16-1970" fmla="*/ 463106 h 1424419"/>
              <a:gd name="connsiteX17-1971" fmla="*/ 2458 w 1304819"/>
              <a:gd name="connsiteY17-1972" fmla="*/ 429563 h 1424419"/>
              <a:gd name="connsiteX18-1973" fmla="*/ 75248 w 1304819"/>
              <a:gd name="connsiteY18-1974" fmla="*/ 303202 h 1424419"/>
              <a:gd name="connsiteX19-1975" fmla="*/ 106293 w 1304819"/>
              <a:gd name="connsiteY19-1976" fmla="*/ 282597 h 1424419"/>
              <a:gd name="connsiteX20-1977" fmla="*/ 541533 w 1304819"/>
              <a:gd name="connsiteY20-1978" fmla="*/ 38110 h 1424419"/>
              <a:gd name="connsiteX21-1979" fmla="*/ 653528 w 1304819"/>
              <a:gd name="connsiteY21-1980" fmla="*/ 0 h 1424419"/>
              <a:gd name="connsiteX0-1981" fmla="*/ 653528 w 1306525"/>
              <a:gd name="connsiteY0-1982" fmla="*/ 0 h 1424419"/>
              <a:gd name="connsiteX1-1983" fmla="*/ 757287 w 1306525"/>
              <a:gd name="connsiteY1-1984" fmla="*/ 32444 h 1424419"/>
              <a:gd name="connsiteX2-1985" fmla="*/ 1206876 w 1306525"/>
              <a:gd name="connsiteY2-1986" fmla="*/ 284945 h 1424419"/>
              <a:gd name="connsiteX3-1987" fmla="*/ 1237706 w 1306525"/>
              <a:gd name="connsiteY3-1988" fmla="*/ 306775 h 1424419"/>
              <a:gd name="connsiteX4-1989" fmla="*/ 1304420 w 1306525"/>
              <a:gd name="connsiteY4-1990" fmla="*/ 434263 h 1424419"/>
              <a:gd name="connsiteX5-1991" fmla="*/ 1305806 w 1306525"/>
              <a:gd name="connsiteY5-1992" fmla="*/ 519922 h 1424419"/>
              <a:gd name="connsiteX6-1993" fmla="*/ 1301746 w 1306525"/>
              <a:gd name="connsiteY6-1994" fmla="*/ 953747 h 1424419"/>
              <a:gd name="connsiteX7-1995" fmla="*/ 1302599 w 1306525"/>
              <a:gd name="connsiteY7-1996" fmla="*/ 1003650 h 1424419"/>
              <a:gd name="connsiteX8-1997" fmla="*/ 1227376 w 1306525"/>
              <a:gd name="connsiteY8-1998" fmla="*/ 1152027 h 1424419"/>
              <a:gd name="connsiteX9-1999" fmla="*/ 1172881 w 1306525"/>
              <a:gd name="connsiteY9-2000" fmla="*/ 1179342 h 1424419"/>
              <a:gd name="connsiteX10-2001" fmla="*/ 792288 w 1306525"/>
              <a:gd name="connsiteY10-2002" fmla="*/ 1385653 h 1424419"/>
              <a:gd name="connsiteX11-2003" fmla="*/ 522686 w 1306525"/>
              <a:gd name="connsiteY11-2004" fmla="*/ 1384922 h 1424419"/>
              <a:gd name="connsiteX12-2005" fmla="*/ 94302 w 1306525"/>
              <a:gd name="connsiteY12-2006" fmla="*/ 1158755 h 1424419"/>
              <a:gd name="connsiteX13-2007" fmla="*/ 39429 w 1306525"/>
              <a:gd name="connsiteY13-2008" fmla="*/ 1117635 h 1424419"/>
              <a:gd name="connsiteX14-2009" fmla="*/ 667 w 1306525"/>
              <a:gd name="connsiteY14-2010" fmla="*/ 999105 h 1424419"/>
              <a:gd name="connsiteX15-2011" fmla="*/ 0 w 1306525"/>
              <a:gd name="connsiteY15-2012" fmla="*/ 972364 h 1424419"/>
              <a:gd name="connsiteX16-2013" fmla="*/ 2496 w 1306525"/>
              <a:gd name="connsiteY16-2014" fmla="*/ 463106 h 1424419"/>
              <a:gd name="connsiteX17-2015" fmla="*/ 2458 w 1306525"/>
              <a:gd name="connsiteY17-2016" fmla="*/ 429563 h 1424419"/>
              <a:gd name="connsiteX18-2017" fmla="*/ 75248 w 1306525"/>
              <a:gd name="connsiteY18-2018" fmla="*/ 303202 h 1424419"/>
              <a:gd name="connsiteX19-2019" fmla="*/ 106293 w 1306525"/>
              <a:gd name="connsiteY19-2020" fmla="*/ 282597 h 1424419"/>
              <a:gd name="connsiteX20-2021" fmla="*/ 541533 w 1306525"/>
              <a:gd name="connsiteY20-2022" fmla="*/ 38110 h 1424419"/>
              <a:gd name="connsiteX21-2023" fmla="*/ 653528 w 1306525"/>
              <a:gd name="connsiteY21-2024" fmla="*/ 0 h 1424419"/>
              <a:gd name="connsiteX0-2025" fmla="*/ 653528 w 1305814"/>
              <a:gd name="connsiteY0-2026" fmla="*/ 0 h 1424419"/>
              <a:gd name="connsiteX1-2027" fmla="*/ 757287 w 1305814"/>
              <a:gd name="connsiteY1-2028" fmla="*/ 32444 h 1424419"/>
              <a:gd name="connsiteX2-2029" fmla="*/ 1206876 w 1305814"/>
              <a:gd name="connsiteY2-2030" fmla="*/ 284945 h 1424419"/>
              <a:gd name="connsiteX3-2031" fmla="*/ 1237706 w 1305814"/>
              <a:gd name="connsiteY3-2032" fmla="*/ 306775 h 1424419"/>
              <a:gd name="connsiteX4-2033" fmla="*/ 1304420 w 1305814"/>
              <a:gd name="connsiteY4-2034" fmla="*/ 434263 h 1424419"/>
              <a:gd name="connsiteX5-2035" fmla="*/ 1305806 w 1305814"/>
              <a:gd name="connsiteY5-2036" fmla="*/ 519922 h 1424419"/>
              <a:gd name="connsiteX6-2037" fmla="*/ 1301746 w 1305814"/>
              <a:gd name="connsiteY6-2038" fmla="*/ 953747 h 1424419"/>
              <a:gd name="connsiteX7-2039" fmla="*/ 1302599 w 1305814"/>
              <a:gd name="connsiteY7-2040" fmla="*/ 1003650 h 1424419"/>
              <a:gd name="connsiteX8-2041" fmla="*/ 1227376 w 1305814"/>
              <a:gd name="connsiteY8-2042" fmla="*/ 1152027 h 1424419"/>
              <a:gd name="connsiteX9-2043" fmla="*/ 1172881 w 1305814"/>
              <a:gd name="connsiteY9-2044" fmla="*/ 1179342 h 1424419"/>
              <a:gd name="connsiteX10-2045" fmla="*/ 792288 w 1305814"/>
              <a:gd name="connsiteY10-2046" fmla="*/ 1385653 h 1424419"/>
              <a:gd name="connsiteX11-2047" fmla="*/ 522686 w 1305814"/>
              <a:gd name="connsiteY11-2048" fmla="*/ 1384922 h 1424419"/>
              <a:gd name="connsiteX12-2049" fmla="*/ 94302 w 1305814"/>
              <a:gd name="connsiteY12-2050" fmla="*/ 1158755 h 1424419"/>
              <a:gd name="connsiteX13-2051" fmla="*/ 39429 w 1305814"/>
              <a:gd name="connsiteY13-2052" fmla="*/ 1117635 h 1424419"/>
              <a:gd name="connsiteX14-2053" fmla="*/ 667 w 1305814"/>
              <a:gd name="connsiteY14-2054" fmla="*/ 999105 h 1424419"/>
              <a:gd name="connsiteX15-2055" fmla="*/ 0 w 1305814"/>
              <a:gd name="connsiteY15-2056" fmla="*/ 972364 h 1424419"/>
              <a:gd name="connsiteX16-2057" fmla="*/ 2496 w 1305814"/>
              <a:gd name="connsiteY16-2058" fmla="*/ 463106 h 1424419"/>
              <a:gd name="connsiteX17-2059" fmla="*/ 2458 w 1305814"/>
              <a:gd name="connsiteY17-2060" fmla="*/ 429563 h 1424419"/>
              <a:gd name="connsiteX18-2061" fmla="*/ 75248 w 1305814"/>
              <a:gd name="connsiteY18-2062" fmla="*/ 303202 h 1424419"/>
              <a:gd name="connsiteX19-2063" fmla="*/ 106293 w 1305814"/>
              <a:gd name="connsiteY19-2064" fmla="*/ 282597 h 1424419"/>
              <a:gd name="connsiteX20-2065" fmla="*/ 541533 w 1305814"/>
              <a:gd name="connsiteY20-2066" fmla="*/ 38110 h 1424419"/>
              <a:gd name="connsiteX21-2067" fmla="*/ 653528 w 1305814"/>
              <a:gd name="connsiteY21-2068" fmla="*/ 0 h 1424419"/>
              <a:gd name="connsiteX0-2069" fmla="*/ 653528 w 1305814"/>
              <a:gd name="connsiteY0-2070" fmla="*/ 0 h 1424419"/>
              <a:gd name="connsiteX1-2071" fmla="*/ 757287 w 1305814"/>
              <a:gd name="connsiteY1-2072" fmla="*/ 32444 h 1424419"/>
              <a:gd name="connsiteX2-2073" fmla="*/ 1206876 w 1305814"/>
              <a:gd name="connsiteY2-2074" fmla="*/ 284945 h 1424419"/>
              <a:gd name="connsiteX3-2075" fmla="*/ 1237706 w 1305814"/>
              <a:gd name="connsiteY3-2076" fmla="*/ 306775 h 1424419"/>
              <a:gd name="connsiteX4-2077" fmla="*/ 1304420 w 1305814"/>
              <a:gd name="connsiteY4-2078" fmla="*/ 434263 h 1424419"/>
              <a:gd name="connsiteX5-2079" fmla="*/ 1305806 w 1305814"/>
              <a:gd name="connsiteY5-2080" fmla="*/ 519922 h 1424419"/>
              <a:gd name="connsiteX6-2081" fmla="*/ 1301746 w 1305814"/>
              <a:gd name="connsiteY6-2082" fmla="*/ 953747 h 1424419"/>
              <a:gd name="connsiteX7-2083" fmla="*/ 1302599 w 1305814"/>
              <a:gd name="connsiteY7-2084" fmla="*/ 1003650 h 1424419"/>
              <a:gd name="connsiteX8-2085" fmla="*/ 1227376 w 1305814"/>
              <a:gd name="connsiteY8-2086" fmla="*/ 1152027 h 1424419"/>
              <a:gd name="connsiteX9-2087" fmla="*/ 1172881 w 1305814"/>
              <a:gd name="connsiteY9-2088" fmla="*/ 1179342 h 1424419"/>
              <a:gd name="connsiteX10-2089" fmla="*/ 792288 w 1305814"/>
              <a:gd name="connsiteY10-2090" fmla="*/ 1385653 h 1424419"/>
              <a:gd name="connsiteX11-2091" fmla="*/ 522686 w 1305814"/>
              <a:gd name="connsiteY11-2092" fmla="*/ 1384922 h 1424419"/>
              <a:gd name="connsiteX12-2093" fmla="*/ 94302 w 1305814"/>
              <a:gd name="connsiteY12-2094" fmla="*/ 1158755 h 1424419"/>
              <a:gd name="connsiteX13-2095" fmla="*/ 39429 w 1305814"/>
              <a:gd name="connsiteY13-2096" fmla="*/ 1117635 h 1424419"/>
              <a:gd name="connsiteX14-2097" fmla="*/ 667 w 1305814"/>
              <a:gd name="connsiteY14-2098" fmla="*/ 999105 h 1424419"/>
              <a:gd name="connsiteX15-2099" fmla="*/ 0 w 1305814"/>
              <a:gd name="connsiteY15-2100" fmla="*/ 972364 h 1424419"/>
              <a:gd name="connsiteX16-2101" fmla="*/ 2496 w 1305814"/>
              <a:gd name="connsiteY16-2102" fmla="*/ 463106 h 1424419"/>
              <a:gd name="connsiteX17-2103" fmla="*/ 2458 w 1305814"/>
              <a:gd name="connsiteY17-2104" fmla="*/ 429563 h 1424419"/>
              <a:gd name="connsiteX18-2105" fmla="*/ 75248 w 1305814"/>
              <a:gd name="connsiteY18-2106" fmla="*/ 303202 h 1424419"/>
              <a:gd name="connsiteX19-2107" fmla="*/ 106293 w 1305814"/>
              <a:gd name="connsiteY19-2108" fmla="*/ 282597 h 1424419"/>
              <a:gd name="connsiteX20-2109" fmla="*/ 541533 w 1305814"/>
              <a:gd name="connsiteY20-2110" fmla="*/ 38110 h 1424419"/>
              <a:gd name="connsiteX21-2111" fmla="*/ 653528 w 1305814"/>
              <a:gd name="connsiteY21-2112" fmla="*/ 0 h 1424419"/>
              <a:gd name="connsiteX0-2113" fmla="*/ 653528 w 1305814"/>
              <a:gd name="connsiteY0-2114" fmla="*/ 0 h 1424419"/>
              <a:gd name="connsiteX1-2115" fmla="*/ 757287 w 1305814"/>
              <a:gd name="connsiteY1-2116" fmla="*/ 32444 h 1424419"/>
              <a:gd name="connsiteX2-2117" fmla="*/ 1206876 w 1305814"/>
              <a:gd name="connsiteY2-2118" fmla="*/ 284945 h 1424419"/>
              <a:gd name="connsiteX3-2119" fmla="*/ 1237706 w 1305814"/>
              <a:gd name="connsiteY3-2120" fmla="*/ 306775 h 1424419"/>
              <a:gd name="connsiteX4-2121" fmla="*/ 1304420 w 1305814"/>
              <a:gd name="connsiteY4-2122" fmla="*/ 434263 h 1424419"/>
              <a:gd name="connsiteX5-2123" fmla="*/ 1305806 w 1305814"/>
              <a:gd name="connsiteY5-2124" fmla="*/ 519922 h 1424419"/>
              <a:gd name="connsiteX6-2125" fmla="*/ 1301746 w 1305814"/>
              <a:gd name="connsiteY6-2126" fmla="*/ 953747 h 1424419"/>
              <a:gd name="connsiteX7-2127" fmla="*/ 1302599 w 1305814"/>
              <a:gd name="connsiteY7-2128" fmla="*/ 1003650 h 1424419"/>
              <a:gd name="connsiteX8-2129" fmla="*/ 1227376 w 1305814"/>
              <a:gd name="connsiteY8-2130" fmla="*/ 1152027 h 1424419"/>
              <a:gd name="connsiteX9-2131" fmla="*/ 1174235 w 1305814"/>
              <a:gd name="connsiteY9-2132" fmla="*/ 1184756 h 1424419"/>
              <a:gd name="connsiteX10-2133" fmla="*/ 792288 w 1305814"/>
              <a:gd name="connsiteY10-2134" fmla="*/ 1385653 h 1424419"/>
              <a:gd name="connsiteX11-2135" fmla="*/ 522686 w 1305814"/>
              <a:gd name="connsiteY11-2136" fmla="*/ 1384922 h 1424419"/>
              <a:gd name="connsiteX12-2137" fmla="*/ 94302 w 1305814"/>
              <a:gd name="connsiteY12-2138" fmla="*/ 1158755 h 1424419"/>
              <a:gd name="connsiteX13-2139" fmla="*/ 39429 w 1305814"/>
              <a:gd name="connsiteY13-2140" fmla="*/ 1117635 h 1424419"/>
              <a:gd name="connsiteX14-2141" fmla="*/ 667 w 1305814"/>
              <a:gd name="connsiteY14-2142" fmla="*/ 999105 h 1424419"/>
              <a:gd name="connsiteX15-2143" fmla="*/ 0 w 1305814"/>
              <a:gd name="connsiteY15-2144" fmla="*/ 972364 h 1424419"/>
              <a:gd name="connsiteX16-2145" fmla="*/ 2496 w 1305814"/>
              <a:gd name="connsiteY16-2146" fmla="*/ 463106 h 1424419"/>
              <a:gd name="connsiteX17-2147" fmla="*/ 2458 w 1305814"/>
              <a:gd name="connsiteY17-2148" fmla="*/ 429563 h 1424419"/>
              <a:gd name="connsiteX18-2149" fmla="*/ 75248 w 1305814"/>
              <a:gd name="connsiteY18-2150" fmla="*/ 303202 h 1424419"/>
              <a:gd name="connsiteX19-2151" fmla="*/ 106293 w 1305814"/>
              <a:gd name="connsiteY19-2152" fmla="*/ 282597 h 1424419"/>
              <a:gd name="connsiteX20-2153" fmla="*/ 541533 w 1305814"/>
              <a:gd name="connsiteY20-2154" fmla="*/ 38110 h 1424419"/>
              <a:gd name="connsiteX21-2155" fmla="*/ 653528 w 1305814"/>
              <a:gd name="connsiteY21-2156" fmla="*/ 0 h 1424419"/>
              <a:gd name="connsiteX0-2157" fmla="*/ 653528 w 1305814"/>
              <a:gd name="connsiteY0-2158" fmla="*/ 0 h 1424419"/>
              <a:gd name="connsiteX1-2159" fmla="*/ 757287 w 1305814"/>
              <a:gd name="connsiteY1-2160" fmla="*/ 32444 h 1424419"/>
              <a:gd name="connsiteX2-2161" fmla="*/ 1206876 w 1305814"/>
              <a:gd name="connsiteY2-2162" fmla="*/ 284945 h 1424419"/>
              <a:gd name="connsiteX3-2163" fmla="*/ 1237706 w 1305814"/>
              <a:gd name="connsiteY3-2164" fmla="*/ 306775 h 1424419"/>
              <a:gd name="connsiteX4-2165" fmla="*/ 1304420 w 1305814"/>
              <a:gd name="connsiteY4-2166" fmla="*/ 434263 h 1424419"/>
              <a:gd name="connsiteX5-2167" fmla="*/ 1305806 w 1305814"/>
              <a:gd name="connsiteY5-2168" fmla="*/ 519922 h 1424419"/>
              <a:gd name="connsiteX6-2169" fmla="*/ 1301746 w 1305814"/>
              <a:gd name="connsiteY6-2170" fmla="*/ 953747 h 1424419"/>
              <a:gd name="connsiteX7-2171" fmla="*/ 1302599 w 1305814"/>
              <a:gd name="connsiteY7-2172" fmla="*/ 1003650 h 1424419"/>
              <a:gd name="connsiteX8-2173" fmla="*/ 1227376 w 1305814"/>
              <a:gd name="connsiteY8-2174" fmla="*/ 1152027 h 1424419"/>
              <a:gd name="connsiteX9-2175" fmla="*/ 1174235 w 1305814"/>
              <a:gd name="connsiteY9-2176" fmla="*/ 1184756 h 1424419"/>
              <a:gd name="connsiteX10-2177" fmla="*/ 792288 w 1305814"/>
              <a:gd name="connsiteY10-2178" fmla="*/ 1385653 h 1424419"/>
              <a:gd name="connsiteX11-2179" fmla="*/ 522686 w 1305814"/>
              <a:gd name="connsiteY11-2180" fmla="*/ 1384922 h 1424419"/>
              <a:gd name="connsiteX12-2181" fmla="*/ 94302 w 1305814"/>
              <a:gd name="connsiteY12-2182" fmla="*/ 1158755 h 1424419"/>
              <a:gd name="connsiteX13-2183" fmla="*/ 39429 w 1305814"/>
              <a:gd name="connsiteY13-2184" fmla="*/ 1117635 h 1424419"/>
              <a:gd name="connsiteX14-2185" fmla="*/ 667 w 1305814"/>
              <a:gd name="connsiteY14-2186" fmla="*/ 999105 h 1424419"/>
              <a:gd name="connsiteX15-2187" fmla="*/ 0 w 1305814"/>
              <a:gd name="connsiteY15-2188" fmla="*/ 972364 h 1424419"/>
              <a:gd name="connsiteX16-2189" fmla="*/ 2496 w 1305814"/>
              <a:gd name="connsiteY16-2190" fmla="*/ 463106 h 1424419"/>
              <a:gd name="connsiteX17-2191" fmla="*/ 2458 w 1305814"/>
              <a:gd name="connsiteY17-2192" fmla="*/ 429563 h 1424419"/>
              <a:gd name="connsiteX18-2193" fmla="*/ 75248 w 1305814"/>
              <a:gd name="connsiteY18-2194" fmla="*/ 303202 h 1424419"/>
              <a:gd name="connsiteX19-2195" fmla="*/ 106293 w 1305814"/>
              <a:gd name="connsiteY19-2196" fmla="*/ 282597 h 1424419"/>
              <a:gd name="connsiteX20-2197" fmla="*/ 541533 w 1305814"/>
              <a:gd name="connsiteY20-2198" fmla="*/ 38110 h 1424419"/>
              <a:gd name="connsiteX21-2199" fmla="*/ 653528 w 1305814"/>
              <a:gd name="connsiteY21-2200" fmla="*/ 0 h 1424419"/>
              <a:gd name="connsiteX0-2201" fmla="*/ 653528 w 1305814"/>
              <a:gd name="connsiteY0-2202" fmla="*/ 0 h 1427408"/>
              <a:gd name="connsiteX1-2203" fmla="*/ 757287 w 1305814"/>
              <a:gd name="connsiteY1-2204" fmla="*/ 32444 h 1427408"/>
              <a:gd name="connsiteX2-2205" fmla="*/ 1206876 w 1305814"/>
              <a:gd name="connsiteY2-2206" fmla="*/ 284945 h 1427408"/>
              <a:gd name="connsiteX3-2207" fmla="*/ 1237706 w 1305814"/>
              <a:gd name="connsiteY3-2208" fmla="*/ 306775 h 1427408"/>
              <a:gd name="connsiteX4-2209" fmla="*/ 1304420 w 1305814"/>
              <a:gd name="connsiteY4-2210" fmla="*/ 434263 h 1427408"/>
              <a:gd name="connsiteX5-2211" fmla="*/ 1305806 w 1305814"/>
              <a:gd name="connsiteY5-2212" fmla="*/ 519922 h 1427408"/>
              <a:gd name="connsiteX6-2213" fmla="*/ 1301746 w 1305814"/>
              <a:gd name="connsiteY6-2214" fmla="*/ 953747 h 1427408"/>
              <a:gd name="connsiteX7-2215" fmla="*/ 1302599 w 1305814"/>
              <a:gd name="connsiteY7-2216" fmla="*/ 1003650 h 1427408"/>
              <a:gd name="connsiteX8-2217" fmla="*/ 1227376 w 1305814"/>
              <a:gd name="connsiteY8-2218" fmla="*/ 1152027 h 1427408"/>
              <a:gd name="connsiteX9-2219" fmla="*/ 1174235 w 1305814"/>
              <a:gd name="connsiteY9-2220" fmla="*/ 1184756 h 1427408"/>
              <a:gd name="connsiteX10-2221" fmla="*/ 792288 w 1305814"/>
              <a:gd name="connsiteY10-2222" fmla="*/ 1385653 h 1427408"/>
              <a:gd name="connsiteX11-2223" fmla="*/ 517719 w 1305814"/>
              <a:gd name="connsiteY11-2224" fmla="*/ 1389889 h 1427408"/>
              <a:gd name="connsiteX12-2225" fmla="*/ 94302 w 1305814"/>
              <a:gd name="connsiteY12-2226" fmla="*/ 1158755 h 1427408"/>
              <a:gd name="connsiteX13-2227" fmla="*/ 39429 w 1305814"/>
              <a:gd name="connsiteY13-2228" fmla="*/ 1117635 h 1427408"/>
              <a:gd name="connsiteX14-2229" fmla="*/ 667 w 1305814"/>
              <a:gd name="connsiteY14-2230" fmla="*/ 999105 h 1427408"/>
              <a:gd name="connsiteX15-2231" fmla="*/ 0 w 1305814"/>
              <a:gd name="connsiteY15-2232" fmla="*/ 972364 h 1427408"/>
              <a:gd name="connsiteX16-2233" fmla="*/ 2496 w 1305814"/>
              <a:gd name="connsiteY16-2234" fmla="*/ 463106 h 1427408"/>
              <a:gd name="connsiteX17-2235" fmla="*/ 2458 w 1305814"/>
              <a:gd name="connsiteY17-2236" fmla="*/ 429563 h 1427408"/>
              <a:gd name="connsiteX18-2237" fmla="*/ 75248 w 1305814"/>
              <a:gd name="connsiteY18-2238" fmla="*/ 303202 h 1427408"/>
              <a:gd name="connsiteX19-2239" fmla="*/ 106293 w 1305814"/>
              <a:gd name="connsiteY19-2240" fmla="*/ 282597 h 1427408"/>
              <a:gd name="connsiteX20-2241" fmla="*/ 541533 w 1305814"/>
              <a:gd name="connsiteY20-2242" fmla="*/ 38110 h 1427408"/>
              <a:gd name="connsiteX21-2243" fmla="*/ 653528 w 1305814"/>
              <a:gd name="connsiteY21-2244" fmla="*/ 0 h 1427408"/>
              <a:gd name="connsiteX0-2245" fmla="*/ 653528 w 1305814"/>
              <a:gd name="connsiteY0-2246" fmla="*/ 0 h 1427408"/>
              <a:gd name="connsiteX1-2247" fmla="*/ 757287 w 1305814"/>
              <a:gd name="connsiteY1-2248" fmla="*/ 32444 h 1427408"/>
              <a:gd name="connsiteX2-2249" fmla="*/ 1206876 w 1305814"/>
              <a:gd name="connsiteY2-2250" fmla="*/ 284945 h 1427408"/>
              <a:gd name="connsiteX3-2251" fmla="*/ 1237706 w 1305814"/>
              <a:gd name="connsiteY3-2252" fmla="*/ 306775 h 1427408"/>
              <a:gd name="connsiteX4-2253" fmla="*/ 1304420 w 1305814"/>
              <a:gd name="connsiteY4-2254" fmla="*/ 434263 h 1427408"/>
              <a:gd name="connsiteX5-2255" fmla="*/ 1305806 w 1305814"/>
              <a:gd name="connsiteY5-2256" fmla="*/ 519922 h 1427408"/>
              <a:gd name="connsiteX6-2257" fmla="*/ 1301746 w 1305814"/>
              <a:gd name="connsiteY6-2258" fmla="*/ 953747 h 1427408"/>
              <a:gd name="connsiteX7-2259" fmla="*/ 1302599 w 1305814"/>
              <a:gd name="connsiteY7-2260" fmla="*/ 1003650 h 1427408"/>
              <a:gd name="connsiteX8-2261" fmla="*/ 1227376 w 1305814"/>
              <a:gd name="connsiteY8-2262" fmla="*/ 1152027 h 1427408"/>
              <a:gd name="connsiteX9-2263" fmla="*/ 1174235 w 1305814"/>
              <a:gd name="connsiteY9-2264" fmla="*/ 1184756 h 1427408"/>
              <a:gd name="connsiteX10-2265" fmla="*/ 792288 w 1305814"/>
              <a:gd name="connsiteY10-2266" fmla="*/ 1385653 h 1427408"/>
              <a:gd name="connsiteX11-2267" fmla="*/ 517719 w 1305814"/>
              <a:gd name="connsiteY11-2268" fmla="*/ 1389889 h 1427408"/>
              <a:gd name="connsiteX12-2269" fmla="*/ 94302 w 1305814"/>
              <a:gd name="connsiteY12-2270" fmla="*/ 1158755 h 1427408"/>
              <a:gd name="connsiteX13-2271" fmla="*/ 39429 w 1305814"/>
              <a:gd name="connsiteY13-2272" fmla="*/ 1117635 h 1427408"/>
              <a:gd name="connsiteX14-2273" fmla="*/ 667 w 1305814"/>
              <a:gd name="connsiteY14-2274" fmla="*/ 999105 h 1427408"/>
              <a:gd name="connsiteX15-2275" fmla="*/ 0 w 1305814"/>
              <a:gd name="connsiteY15-2276" fmla="*/ 972364 h 1427408"/>
              <a:gd name="connsiteX16-2277" fmla="*/ 2496 w 1305814"/>
              <a:gd name="connsiteY16-2278" fmla="*/ 463106 h 1427408"/>
              <a:gd name="connsiteX17-2279" fmla="*/ 2458 w 1305814"/>
              <a:gd name="connsiteY17-2280" fmla="*/ 429563 h 1427408"/>
              <a:gd name="connsiteX18-2281" fmla="*/ 75248 w 1305814"/>
              <a:gd name="connsiteY18-2282" fmla="*/ 303202 h 1427408"/>
              <a:gd name="connsiteX19-2283" fmla="*/ 106293 w 1305814"/>
              <a:gd name="connsiteY19-2284" fmla="*/ 282597 h 1427408"/>
              <a:gd name="connsiteX20-2285" fmla="*/ 541533 w 1305814"/>
              <a:gd name="connsiteY20-2286" fmla="*/ 38110 h 1427408"/>
              <a:gd name="connsiteX21-2287" fmla="*/ 653528 w 1305814"/>
              <a:gd name="connsiteY21-2288" fmla="*/ 0 h 1427408"/>
              <a:gd name="connsiteX0-2289" fmla="*/ 653528 w 1305814"/>
              <a:gd name="connsiteY0-2290" fmla="*/ 0 h 1421591"/>
              <a:gd name="connsiteX1-2291" fmla="*/ 757287 w 1305814"/>
              <a:gd name="connsiteY1-2292" fmla="*/ 32444 h 1421591"/>
              <a:gd name="connsiteX2-2293" fmla="*/ 1206876 w 1305814"/>
              <a:gd name="connsiteY2-2294" fmla="*/ 284945 h 1421591"/>
              <a:gd name="connsiteX3-2295" fmla="*/ 1237706 w 1305814"/>
              <a:gd name="connsiteY3-2296" fmla="*/ 306775 h 1421591"/>
              <a:gd name="connsiteX4-2297" fmla="*/ 1304420 w 1305814"/>
              <a:gd name="connsiteY4-2298" fmla="*/ 434263 h 1421591"/>
              <a:gd name="connsiteX5-2299" fmla="*/ 1305806 w 1305814"/>
              <a:gd name="connsiteY5-2300" fmla="*/ 519922 h 1421591"/>
              <a:gd name="connsiteX6-2301" fmla="*/ 1301746 w 1305814"/>
              <a:gd name="connsiteY6-2302" fmla="*/ 953747 h 1421591"/>
              <a:gd name="connsiteX7-2303" fmla="*/ 1302599 w 1305814"/>
              <a:gd name="connsiteY7-2304" fmla="*/ 1003650 h 1421591"/>
              <a:gd name="connsiteX8-2305" fmla="*/ 1227376 w 1305814"/>
              <a:gd name="connsiteY8-2306" fmla="*/ 1152027 h 1421591"/>
              <a:gd name="connsiteX9-2307" fmla="*/ 1174235 w 1305814"/>
              <a:gd name="connsiteY9-2308" fmla="*/ 1184756 h 1421591"/>
              <a:gd name="connsiteX10-2309" fmla="*/ 792288 w 1305814"/>
              <a:gd name="connsiteY10-2310" fmla="*/ 1385653 h 1421591"/>
              <a:gd name="connsiteX11-2311" fmla="*/ 502818 w 1305814"/>
              <a:gd name="connsiteY11-2312" fmla="*/ 1379955 h 1421591"/>
              <a:gd name="connsiteX12-2313" fmla="*/ 94302 w 1305814"/>
              <a:gd name="connsiteY12-2314" fmla="*/ 1158755 h 1421591"/>
              <a:gd name="connsiteX13-2315" fmla="*/ 39429 w 1305814"/>
              <a:gd name="connsiteY13-2316" fmla="*/ 1117635 h 1421591"/>
              <a:gd name="connsiteX14-2317" fmla="*/ 667 w 1305814"/>
              <a:gd name="connsiteY14-2318" fmla="*/ 999105 h 1421591"/>
              <a:gd name="connsiteX15-2319" fmla="*/ 0 w 1305814"/>
              <a:gd name="connsiteY15-2320" fmla="*/ 972364 h 1421591"/>
              <a:gd name="connsiteX16-2321" fmla="*/ 2496 w 1305814"/>
              <a:gd name="connsiteY16-2322" fmla="*/ 463106 h 1421591"/>
              <a:gd name="connsiteX17-2323" fmla="*/ 2458 w 1305814"/>
              <a:gd name="connsiteY17-2324" fmla="*/ 429563 h 1421591"/>
              <a:gd name="connsiteX18-2325" fmla="*/ 75248 w 1305814"/>
              <a:gd name="connsiteY18-2326" fmla="*/ 303202 h 1421591"/>
              <a:gd name="connsiteX19-2327" fmla="*/ 106293 w 1305814"/>
              <a:gd name="connsiteY19-2328" fmla="*/ 282597 h 1421591"/>
              <a:gd name="connsiteX20-2329" fmla="*/ 541533 w 1305814"/>
              <a:gd name="connsiteY20-2330" fmla="*/ 38110 h 1421591"/>
              <a:gd name="connsiteX21-2331" fmla="*/ 653528 w 1305814"/>
              <a:gd name="connsiteY21-2332" fmla="*/ 0 h 1421591"/>
              <a:gd name="connsiteX0-2333" fmla="*/ 653528 w 1305814"/>
              <a:gd name="connsiteY0-2334" fmla="*/ 0 h 1423589"/>
              <a:gd name="connsiteX1-2335" fmla="*/ 757287 w 1305814"/>
              <a:gd name="connsiteY1-2336" fmla="*/ 32444 h 1423589"/>
              <a:gd name="connsiteX2-2337" fmla="*/ 1206876 w 1305814"/>
              <a:gd name="connsiteY2-2338" fmla="*/ 284945 h 1423589"/>
              <a:gd name="connsiteX3-2339" fmla="*/ 1237706 w 1305814"/>
              <a:gd name="connsiteY3-2340" fmla="*/ 306775 h 1423589"/>
              <a:gd name="connsiteX4-2341" fmla="*/ 1304420 w 1305814"/>
              <a:gd name="connsiteY4-2342" fmla="*/ 434263 h 1423589"/>
              <a:gd name="connsiteX5-2343" fmla="*/ 1305806 w 1305814"/>
              <a:gd name="connsiteY5-2344" fmla="*/ 519922 h 1423589"/>
              <a:gd name="connsiteX6-2345" fmla="*/ 1301746 w 1305814"/>
              <a:gd name="connsiteY6-2346" fmla="*/ 953747 h 1423589"/>
              <a:gd name="connsiteX7-2347" fmla="*/ 1302599 w 1305814"/>
              <a:gd name="connsiteY7-2348" fmla="*/ 1003650 h 1423589"/>
              <a:gd name="connsiteX8-2349" fmla="*/ 1227376 w 1305814"/>
              <a:gd name="connsiteY8-2350" fmla="*/ 1152027 h 1423589"/>
              <a:gd name="connsiteX9-2351" fmla="*/ 1174235 w 1305814"/>
              <a:gd name="connsiteY9-2352" fmla="*/ 1184756 h 1423589"/>
              <a:gd name="connsiteX10-2353" fmla="*/ 792288 w 1305814"/>
              <a:gd name="connsiteY10-2354" fmla="*/ 1385653 h 1423589"/>
              <a:gd name="connsiteX11-2355" fmla="*/ 502818 w 1305814"/>
              <a:gd name="connsiteY11-2356" fmla="*/ 1379955 h 1423589"/>
              <a:gd name="connsiteX12-2357" fmla="*/ 94302 w 1305814"/>
              <a:gd name="connsiteY12-2358" fmla="*/ 1158755 h 1423589"/>
              <a:gd name="connsiteX13-2359" fmla="*/ 39429 w 1305814"/>
              <a:gd name="connsiteY13-2360" fmla="*/ 1117635 h 1423589"/>
              <a:gd name="connsiteX14-2361" fmla="*/ 667 w 1305814"/>
              <a:gd name="connsiteY14-2362" fmla="*/ 999105 h 1423589"/>
              <a:gd name="connsiteX15-2363" fmla="*/ 0 w 1305814"/>
              <a:gd name="connsiteY15-2364" fmla="*/ 972364 h 1423589"/>
              <a:gd name="connsiteX16-2365" fmla="*/ 2496 w 1305814"/>
              <a:gd name="connsiteY16-2366" fmla="*/ 463106 h 1423589"/>
              <a:gd name="connsiteX17-2367" fmla="*/ 2458 w 1305814"/>
              <a:gd name="connsiteY17-2368" fmla="*/ 429563 h 1423589"/>
              <a:gd name="connsiteX18-2369" fmla="*/ 75248 w 1305814"/>
              <a:gd name="connsiteY18-2370" fmla="*/ 303202 h 1423589"/>
              <a:gd name="connsiteX19-2371" fmla="*/ 106293 w 1305814"/>
              <a:gd name="connsiteY19-2372" fmla="*/ 282597 h 1423589"/>
              <a:gd name="connsiteX20-2373" fmla="*/ 541533 w 1305814"/>
              <a:gd name="connsiteY20-2374" fmla="*/ 38110 h 1423589"/>
              <a:gd name="connsiteX21-2375" fmla="*/ 653528 w 1305814"/>
              <a:gd name="connsiteY21-2376" fmla="*/ 0 h 14235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a:gsLst>
              <a:gs pos="0">
                <a:srgbClr val="E30613"/>
              </a:gs>
              <a:gs pos="100000">
                <a:srgbClr val="81040B"/>
              </a:gs>
            </a:gsLst>
            <a:lin ang="3600000" scaled="0"/>
          </a:gradFill>
          <a:ln>
            <a:noFill/>
          </a:ln>
          <a:effectLst>
            <a:innerShdw blurRad="152400" dist="50800" dir="189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zh-CN" altLang="en-US" sz="1764">
              <a:latin typeface="Impact" panose="020B0806030902050204" pitchFamily="2" charset="0"/>
            </a:endParaRPr>
          </a:p>
        </p:txBody>
      </p:sp>
      <p:sp>
        <p:nvSpPr>
          <p:cNvPr id="21" name="矩形 10"/>
          <p:cNvSpPr>
            <a:spLocks noChangeAspect="1"/>
          </p:cNvSpPr>
          <p:nvPr/>
        </p:nvSpPr>
        <p:spPr>
          <a:xfrm>
            <a:off x="775237" y="3786236"/>
            <a:ext cx="672899" cy="732980"/>
          </a:xfrm>
          <a:custGeom>
            <a:avLst/>
            <a:gdLst>
              <a:gd name="connsiteX0" fmla="*/ 653528 w 1305333"/>
              <a:gd name="connsiteY0" fmla="*/ 0 h 1424419"/>
              <a:gd name="connsiteX1" fmla="*/ 757287 w 1305333"/>
              <a:gd name="connsiteY1" fmla="*/ 32444 h 1424419"/>
              <a:gd name="connsiteX2" fmla="*/ 1206876 w 1305333"/>
              <a:gd name="connsiteY2" fmla="*/ 284945 h 1424419"/>
              <a:gd name="connsiteX3" fmla="*/ 1233464 w 1305333"/>
              <a:gd name="connsiteY3" fmla="*/ 306775 h 1424419"/>
              <a:gd name="connsiteX4" fmla="*/ 1299728 w 1305333"/>
              <a:gd name="connsiteY4" fmla="*/ 452301 h 1424419"/>
              <a:gd name="connsiteX5" fmla="*/ 1303099 w 1305333"/>
              <a:gd name="connsiteY5" fmla="*/ 495558 h 1424419"/>
              <a:gd name="connsiteX6" fmla="*/ 1303099 w 1305333"/>
              <a:gd name="connsiteY6" fmla="*/ 952393 h 1424419"/>
              <a:gd name="connsiteX7" fmla="*/ 1299356 w 1305333"/>
              <a:gd name="connsiteY7" fmla="*/ 974248 h 1424419"/>
              <a:gd name="connsiteX8" fmla="*/ 1193590 w 1305333"/>
              <a:gd name="connsiteY8" fmla="*/ 1159518 h 1424419"/>
              <a:gd name="connsiteX9" fmla="*/ 1188747 w 1305333"/>
              <a:gd name="connsiteY9" fmla="*/ 1163476 h 1424419"/>
              <a:gd name="connsiteX10" fmla="*/ 792288 w 1305333"/>
              <a:gd name="connsiteY10" fmla="*/ 1385653 h 1424419"/>
              <a:gd name="connsiteX11" fmla="*/ 522686 w 1305333"/>
              <a:gd name="connsiteY11" fmla="*/ 1384922 h 1424419"/>
              <a:gd name="connsiteX12" fmla="*/ 80344 w 1305333"/>
              <a:gd name="connsiteY12" fmla="*/ 1139323 h 1424419"/>
              <a:gd name="connsiteX13" fmla="*/ 68397 w 1305333"/>
              <a:gd name="connsiteY13" fmla="*/ 1130059 h 1424419"/>
              <a:gd name="connsiteX14" fmla="*/ 667 w 1305333"/>
              <a:gd name="connsiteY14" fmla="*/ 999105 h 1424419"/>
              <a:gd name="connsiteX15" fmla="*/ 0 w 1305333"/>
              <a:gd name="connsiteY15" fmla="*/ 972364 h 1424419"/>
              <a:gd name="connsiteX16" fmla="*/ 2496 w 1305333"/>
              <a:gd name="connsiteY16" fmla="*/ 463106 h 1424419"/>
              <a:gd name="connsiteX17" fmla="*/ 2458 w 1305333"/>
              <a:gd name="connsiteY17" fmla="*/ 429563 h 1424419"/>
              <a:gd name="connsiteX18" fmla="*/ 75248 w 1305333"/>
              <a:gd name="connsiteY18" fmla="*/ 303202 h 1424419"/>
              <a:gd name="connsiteX19" fmla="*/ 103465 w 1305333"/>
              <a:gd name="connsiteY19" fmla="*/ 288252 h 1424419"/>
              <a:gd name="connsiteX20" fmla="*/ 541533 w 1305333"/>
              <a:gd name="connsiteY20" fmla="*/ 38110 h 1424419"/>
              <a:gd name="connsiteX21" fmla="*/ 653528 w 1305333"/>
              <a:gd name="connsiteY21" fmla="*/ 0 h 1424419"/>
              <a:gd name="connsiteX0-1" fmla="*/ 653528 w 1305333"/>
              <a:gd name="connsiteY0-2" fmla="*/ 0 h 1424419"/>
              <a:gd name="connsiteX1-3" fmla="*/ 757287 w 1305333"/>
              <a:gd name="connsiteY1-4" fmla="*/ 32444 h 1424419"/>
              <a:gd name="connsiteX2-5" fmla="*/ 1206876 w 1305333"/>
              <a:gd name="connsiteY2-6" fmla="*/ 284945 h 1424419"/>
              <a:gd name="connsiteX3-7" fmla="*/ 1233464 w 1305333"/>
              <a:gd name="connsiteY3-8" fmla="*/ 306775 h 1424419"/>
              <a:gd name="connsiteX4-9" fmla="*/ 1301712 w 1305333"/>
              <a:gd name="connsiteY4-10" fmla="*/ 442384 h 1424419"/>
              <a:gd name="connsiteX5-11" fmla="*/ 1303099 w 1305333"/>
              <a:gd name="connsiteY5-12" fmla="*/ 495558 h 1424419"/>
              <a:gd name="connsiteX6-13" fmla="*/ 1303099 w 1305333"/>
              <a:gd name="connsiteY6-14" fmla="*/ 952393 h 1424419"/>
              <a:gd name="connsiteX7-15" fmla="*/ 1299356 w 1305333"/>
              <a:gd name="connsiteY7-16" fmla="*/ 974248 h 1424419"/>
              <a:gd name="connsiteX8-17" fmla="*/ 1193590 w 1305333"/>
              <a:gd name="connsiteY8-18" fmla="*/ 1159518 h 1424419"/>
              <a:gd name="connsiteX9-19" fmla="*/ 1188747 w 1305333"/>
              <a:gd name="connsiteY9-20" fmla="*/ 1163476 h 1424419"/>
              <a:gd name="connsiteX10-21" fmla="*/ 792288 w 1305333"/>
              <a:gd name="connsiteY10-22" fmla="*/ 1385653 h 1424419"/>
              <a:gd name="connsiteX11-23" fmla="*/ 522686 w 1305333"/>
              <a:gd name="connsiteY11-24" fmla="*/ 1384922 h 1424419"/>
              <a:gd name="connsiteX12-25" fmla="*/ 80344 w 1305333"/>
              <a:gd name="connsiteY12-26" fmla="*/ 1139323 h 1424419"/>
              <a:gd name="connsiteX13-27" fmla="*/ 68397 w 1305333"/>
              <a:gd name="connsiteY13-28" fmla="*/ 1130059 h 1424419"/>
              <a:gd name="connsiteX14-29" fmla="*/ 667 w 1305333"/>
              <a:gd name="connsiteY14-30" fmla="*/ 999105 h 1424419"/>
              <a:gd name="connsiteX15-31" fmla="*/ 0 w 1305333"/>
              <a:gd name="connsiteY15-32" fmla="*/ 972364 h 1424419"/>
              <a:gd name="connsiteX16-33" fmla="*/ 2496 w 1305333"/>
              <a:gd name="connsiteY16-34" fmla="*/ 463106 h 1424419"/>
              <a:gd name="connsiteX17-35" fmla="*/ 2458 w 1305333"/>
              <a:gd name="connsiteY17-36" fmla="*/ 429563 h 1424419"/>
              <a:gd name="connsiteX18-37" fmla="*/ 75248 w 1305333"/>
              <a:gd name="connsiteY18-38" fmla="*/ 303202 h 1424419"/>
              <a:gd name="connsiteX19-39" fmla="*/ 103465 w 1305333"/>
              <a:gd name="connsiteY19-40" fmla="*/ 288252 h 1424419"/>
              <a:gd name="connsiteX20-41" fmla="*/ 541533 w 1305333"/>
              <a:gd name="connsiteY20-42" fmla="*/ 38110 h 1424419"/>
              <a:gd name="connsiteX21-43" fmla="*/ 653528 w 1305333"/>
              <a:gd name="connsiteY21-44" fmla="*/ 0 h 1424419"/>
              <a:gd name="connsiteX0-45" fmla="*/ 653528 w 1305333"/>
              <a:gd name="connsiteY0-46" fmla="*/ 0 h 1424419"/>
              <a:gd name="connsiteX1-47" fmla="*/ 757287 w 1305333"/>
              <a:gd name="connsiteY1-48" fmla="*/ 32444 h 1424419"/>
              <a:gd name="connsiteX2-49" fmla="*/ 1206876 w 1305333"/>
              <a:gd name="connsiteY2-50" fmla="*/ 284945 h 1424419"/>
              <a:gd name="connsiteX3-51" fmla="*/ 1233464 w 1305333"/>
              <a:gd name="connsiteY3-52" fmla="*/ 306775 h 1424419"/>
              <a:gd name="connsiteX4-53" fmla="*/ 1301712 w 1305333"/>
              <a:gd name="connsiteY4-54" fmla="*/ 442384 h 1424419"/>
              <a:gd name="connsiteX5-55" fmla="*/ 1303099 w 1305333"/>
              <a:gd name="connsiteY5-56" fmla="*/ 495558 h 1424419"/>
              <a:gd name="connsiteX6-57" fmla="*/ 1303099 w 1305333"/>
              <a:gd name="connsiteY6-58" fmla="*/ 952393 h 1424419"/>
              <a:gd name="connsiteX7-59" fmla="*/ 1299356 w 1305333"/>
              <a:gd name="connsiteY7-60" fmla="*/ 974248 h 1424419"/>
              <a:gd name="connsiteX8-61" fmla="*/ 1193590 w 1305333"/>
              <a:gd name="connsiteY8-62" fmla="*/ 1159518 h 1424419"/>
              <a:gd name="connsiteX9-63" fmla="*/ 1188747 w 1305333"/>
              <a:gd name="connsiteY9-64" fmla="*/ 1163476 h 1424419"/>
              <a:gd name="connsiteX10-65" fmla="*/ 792288 w 1305333"/>
              <a:gd name="connsiteY10-66" fmla="*/ 1385653 h 1424419"/>
              <a:gd name="connsiteX11-67" fmla="*/ 522686 w 1305333"/>
              <a:gd name="connsiteY11-68" fmla="*/ 1384922 h 1424419"/>
              <a:gd name="connsiteX12-69" fmla="*/ 80344 w 1305333"/>
              <a:gd name="connsiteY12-70" fmla="*/ 1139323 h 1424419"/>
              <a:gd name="connsiteX13-71" fmla="*/ 68397 w 1305333"/>
              <a:gd name="connsiteY13-72" fmla="*/ 1130059 h 1424419"/>
              <a:gd name="connsiteX14-73" fmla="*/ 667 w 1305333"/>
              <a:gd name="connsiteY14-74" fmla="*/ 999105 h 1424419"/>
              <a:gd name="connsiteX15-75" fmla="*/ 0 w 1305333"/>
              <a:gd name="connsiteY15-76" fmla="*/ 972364 h 1424419"/>
              <a:gd name="connsiteX16-77" fmla="*/ 2496 w 1305333"/>
              <a:gd name="connsiteY16-78" fmla="*/ 463106 h 1424419"/>
              <a:gd name="connsiteX17-79" fmla="*/ 2458 w 1305333"/>
              <a:gd name="connsiteY17-80" fmla="*/ 429563 h 1424419"/>
              <a:gd name="connsiteX18-81" fmla="*/ 75248 w 1305333"/>
              <a:gd name="connsiteY18-82" fmla="*/ 303202 h 1424419"/>
              <a:gd name="connsiteX19-83" fmla="*/ 103465 w 1305333"/>
              <a:gd name="connsiteY19-84" fmla="*/ 288252 h 1424419"/>
              <a:gd name="connsiteX20-85" fmla="*/ 541533 w 1305333"/>
              <a:gd name="connsiteY20-86" fmla="*/ 38110 h 1424419"/>
              <a:gd name="connsiteX21-87" fmla="*/ 653528 w 1305333"/>
              <a:gd name="connsiteY21-88" fmla="*/ 0 h 1424419"/>
              <a:gd name="connsiteX0-89" fmla="*/ 653528 w 1306046"/>
              <a:gd name="connsiteY0-90" fmla="*/ 0 h 1424419"/>
              <a:gd name="connsiteX1-91" fmla="*/ 757287 w 1306046"/>
              <a:gd name="connsiteY1-92" fmla="*/ 32444 h 1424419"/>
              <a:gd name="connsiteX2-93" fmla="*/ 1206876 w 1306046"/>
              <a:gd name="connsiteY2-94" fmla="*/ 284945 h 1424419"/>
              <a:gd name="connsiteX3-95" fmla="*/ 1233464 w 1306046"/>
              <a:gd name="connsiteY3-96" fmla="*/ 306775 h 1424419"/>
              <a:gd name="connsiteX4-97" fmla="*/ 1301712 w 1306046"/>
              <a:gd name="connsiteY4-98" fmla="*/ 442384 h 1424419"/>
              <a:gd name="connsiteX5-99" fmla="*/ 1303099 w 1306046"/>
              <a:gd name="connsiteY5-100" fmla="*/ 495558 h 1424419"/>
              <a:gd name="connsiteX6-101" fmla="*/ 1303099 w 1306046"/>
              <a:gd name="connsiteY6-102" fmla="*/ 952393 h 1424419"/>
              <a:gd name="connsiteX7-103" fmla="*/ 1305306 w 1306046"/>
              <a:gd name="connsiteY7-104" fmla="*/ 990115 h 1424419"/>
              <a:gd name="connsiteX8-105" fmla="*/ 1193590 w 1306046"/>
              <a:gd name="connsiteY8-106" fmla="*/ 1159518 h 1424419"/>
              <a:gd name="connsiteX9-107" fmla="*/ 1188747 w 1306046"/>
              <a:gd name="connsiteY9-108" fmla="*/ 1163476 h 1424419"/>
              <a:gd name="connsiteX10-109" fmla="*/ 792288 w 1306046"/>
              <a:gd name="connsiteY10-110" fmla="*/ 1385653 h 1424419"/>
              <a:gd name="connsiteX11-111" fmla="*/ 522686 w 1306046"/>
              <a:gd name="connsiteY11-112" fmla="*/ 1384922 h 1424419"/>
              <a:gd name="connsiteX12-113" fmla="*/ 80344 w 1306046"/>
              <a:gd name="connsiteY12-114" fmla="*/ 1139323 h 1424419"/>
              <a:gd name="connsiteX13-115" fmla="*/ 68397 w 1306046"/>
              <a:gd name="connsiteY13-116" fmla="*/ 1130059 h 1424419"/>
              <a:gd name="connsiteX14-117" fmla="*/ 667 w 1306046"/>
              <a:gd name="connsiteY14-118" fmla="*/ 999105 h 1424419"/>
              <a:gd name="connsiteX15-119" fmla="*/ 0 w 1306046"/>
              <a:gd name="connsiteY15-120" fmla="*/ 972364 h 1424419"/>
              <a:gd name="connsiteX16-121" fmla="*/ 2496 w 1306046"/>
              <a:gd name="connsiteY16-122" fmla="*/ 463106 h 1424419"/>
              <a:gd name="connsiteX17-123" fmla="*/ 2458 w 1306046"/>
              <a:gd name="connsiteY17-124" fmla="*/ 429563 h 1424419"/>
              <a:gd name="connsiteX18-125" fmla="*/ 75248 w 1306046"/>
              <a:gd name="connsiteY18-126" fmla="*/ 303202 h 1424419"/>
              <a:gd name="connsiteX19-127" fmla="*/ 103465 w 1306046"/>
              <a:gd name="connsiteY19-128" fmla="*/ 288252 h 1424419"/>
              <a:gd name="connsiteX20-129" fmla="*/ 541533 w 1306046"/>
              <a:gd name="connsiteY20-130" fmla="*/ 38110 h 1424419"/>
              <a:gd name="connsiteX21-131" fmla="*/ 653528 w 1306046"/>
              <a:gd name="connsiteY21-132" fmla="*/ 0 h 1424419"/>
              <a:gd name="connsiteX0-133" fmla="*/ 653528 w 1305333"/>
              <a:gd name="connsiteY0-134" fmla="*/ 0 h 1424419"/>
              <a:gd name="connsiteX1-135" fmla="*/ 757287 w 1305333"/>
              <a:gd name="connsiteY1-136" fmla="*/ 32444 h 1424419"/>
              <a:gd name="connsiteX2-137" fmla="*/ 1206876 w 1305333"/>
              <a:gd name="connsiteY2-138" fmla="*/ 284945 h 1424419"/>
              <a:gd name="connsiteX3-139" fmla="*/ 1233464 w 1305333"/>
              <a:gd name="connsiteY3-140" fmla="*/ 306775 h 1424419"/>
              <a:gd name="connsiteX4-141" fmla="*/ 1301712 w 1305333"/>
              <a:gd name="connsiteY4-142" fmla="*/ 442384 h 1424419"/>
              <a:gd name="connsiteX5-143" fmla="*/ 1303099 w 1305333"/>
              <a:gd name="connsiteY5-144" fmla="*/ 495558 h 1424419"/>
              <a:gd name="connsiteX6-145" fmla="*/ 1303099 w 1305333"/>
              <a:gd name="connsiteY6-146" fmla="*/ 952393 h 1424419"/>
              <a:gd name="connsiteX7-147" fmla="*/ 1305306 w 1305333"/>
              <a:gd name="connsiteY7-148" fmla="*/ 990115 h 1424419"/>
              <a:gd name="connsiteX8-149" fmla="*/ 1193590 w 1305333"/>
              <a:gd name="connsiteY8-150" fmla="*/ 1159518 h 1424419"/>
              <a:gd name="connsiteX9-151" fmla="*/ 1188747 w 1305333"/>
              <a:gd name="connsiteY9-152" fmla="*/ 1163476 h 1424419"/>
              <a:gd name="connsiteX10-153" fmla="*/ 792288 w 1305333"/>
              <a:gd name="connsiteY10-154" fmla="*/ 1385653 h 1424419"/>
              <a:gd name="connsiteX11-155" fmla="*/ 522686 w 1305333"/>
              <a:gd name="connsiteY11-156" fmla="*/ 1384922 h 1424419"/>
              <a:gd name="connsiteX12-157" fmla="*/ 80344 w 1305333"/>
              <a:gd name="connsiteY12-158" fmla="*/ 1139323 h 1424419"/>
              <a:gd name="connsiteX13-159" fmla="*/ 68397 w 1305333"/>
              <a:gd name="connsiteY13-160" fmla="*/ 1130059 h 1424419"/>
              <a:gd name="connsiteX14-161" fmla="*/ 667 w 1305333"/>
              <a:gd name="connsiteY14-162" fmla="*/ 999105 h 1424419"/>
              <a:gd name="connsiteX15-163" fmla="*/ 0 w 1305333"/>
              <a:gd name="connsiteY15-164" fmla="*/ 972364 h 1424419"/>
              <a:gd name="connsiteX16-165" fmla="*/ 2496 w 1305333"/>
              <a:gd name="connsiteY16-166" fmla="*/ 463106 h 1424419"/>
              <a:gd name="connsiteX17-167" fmla="*/ 2458 w 1305333"/>
              <a:gd name="connsiteY17-168" fmla="*/ 429563 h 1424419"/>
              <a:gd name="connsiteX18-169" fmla="*/ 75248 w 1305333"/>
              <a:gd name="connsiteY18-170" fmla="*/ 303202 h 1424419"/>
              <a:gd name="connsiteX19-171" fmla="*/ 103465 w 1305333"/>
              <a:gd name="connsiteY19-172" fmla="*/ 288252 h 1424419"/>
              <a:gd name="connsiteX20-173" fmla="*/ 541533 w 1305333"/>
              <a:gd name="connsiteY20-174" fmla="*/ 38110 h 1424419"/>
              <a:gd name="connsiteX21-175" fmla="*/ 653528 w 1305333"/>
              <a:gd name="connsiteY21-176" fmla="*/ 0 h 1424419"/>
              <a:gd name="connsiteX0-177" fmla="*/ 653528 w 1305333"/>
              <a:gd name="connsiteY0-178" fmla="*/ 0 h 1424419"/>
              <a:gd name="connsiteX1-179" fmla="*/ 757287 w 1305333"/>
              <a:gd name="connsiteY1-180" fmla="*/ 32444 h 1424419"/>
              <a:gd name="connsiteX2-181" fmla="*/ 1206876 w 1305333"/>
              <a:gd name="connsiteY2-182" fmla="*/ 284945 h 1424419"/>
              <a:gd name="connsiteX3-183" fmla="*/ 1233464 w 1305333"/>
              <a:gd name="connsiteY3-184" fmla="*/ 306775 h 1424419"/>
              <a:gd name="connsiteX4-185" fmla="*/ 1301712 w 1305333"/>
              <a:gd name="connsiteY4-186" fmla="*/ 442384 h 1424419"/>
              <a:gd name="connsiteX5-187" fmla="*/ 1303099 w 1305333"/>
              <a:gd name="connsiteY5-188" fmla="*/ 495558 h 1424419"/>
              <a:gd name="connsiteX6-189" fmla="*/ 1303099 w 1305333"/>
              <a:gd name="connsiteY6-190" fmla="*/ 952393 h 1424419"/>
              <a:gd name="connsiteX7-191" fmla="*/ 1305306 w 1305333"/>
              <a:gd name="connsiteY7-192" fmla="*/ 990115 h 1424419"/>
              <a:gd name="connsiteX8-193" fmla="*/ 1193590 w 1305333"/>
              <a:gd name="connsiteY8-194" fmla="*/ 1159518 h 1424419"/>
              <a:gd name="connsiteX9-195" fmla="*/ 1172881 w 1305333"/>
              <a:gd name="connsiteY9-196" fmla="*/ 1179342 h 1424419"/>
              <a:gd name="connsiteX10-197" fmla="*/ 792288 w 1305333"/>
              <a:gd name="connsiteY10-198" fmla="*/ 1385653 h 1424419"/>
              <a:gd name="connsiteX11-199" fmla="*/ 522686 w 1305333"/>
              <a:gd name="connsiteY11-200" fmla="*/ 1384922 h 1424419"/>
              <a:gd name="connsiteX12-201" fmla="*/ 80344 w 1305333"/>
              <a:gd name="connsiteY12-202" fmla="*/ 1139323 h 1424419"/>
              <a:gd name="connsiteX13-203" fmla="*/ 68397 w 1305333"/>
              <a:gd name="connsiteY13-204" fmla="*/ 1130059 h 1424419"/>
              <a:gd name="connsiteX14-205" fmla="*/ 667 w 1305333"/>
              <a:gd name="connsiteY14-206" fmla="*/ 999105 h 1424419"/>
              <a:gd name="connsiteX15-207" fmla="*/ 0 w 1305333"/>
              <a:gd name="connsiteY15-208" fmla="*/ 972364 h 1424419"/>
              <a:gd name="connsiteX16-209" fmla="*/ 2496 w 1305333"/>
              <a:gd name="connsiteY16-210" fmla="*/ 463106 h 1424419"/>
              <a:gd name="connsiteX17-211" fmla="*/ 2458 w 1305333"/>
              <a:gd name="connsiteY17-212" fmla="*/ 429563 h 1424419"/>
              <a:gd name="connsiteX18-213" fmla="*/ 75248 w 1305333"/>
              <a:gd name="connsiteY18-214" fmla="*/ 303202 h 1424419"/>
              <a:gd name="connsiteX19-215" fmla="*/ 103465 w 1305333"/>
              <a:gd name="connsiteY19-216" fmla="*/ 288252 h 1424419"/>
              <a:gd name="connsiteX20-217" fmla="*/ 541533 w 1305333"/>
              <a:gd name="connsiteY20-218" fmla="*/ 38110 h 1424419"/>
              <a:gd name="connsiteX21-219" fmla="*/ 653528 w 1305333"/>
              <a:gd name="connsiteY21-220" fmla="*/ 0 h 1424419"/>
              <a:gd name="connsiteX0-221" fmla="*/ 653528 w 1305333"/>
              <a:gd name="connsiteY0-222" fmla="*/ 0 h 1424419"/>
              <a:gd name="connsiteX1-223" fmla="*/ 757287 w 1305333"/>
              <a:gd name="connsiteY1-224" fmla="*/ 32444 h 1424419"/>
              <a:gd name="connsiteX2-225" fmla="*/ 1206876 w 1305333"/>
              <a:gd name="connsiteY2-226" fmla="*/ 284945 h 1424419"/>
              <a:gd name="connsiteX3-227" fmla="*/ 1233464 w 1305333"/>
              <a:gd name="connsiteY3-228" fmla="*/ 306775 h 1424419"/>
              <a:gd name="connsiteX4-229" fmla="*/ 1301712 w 1305333"/>
              <a:gd name="connsiteY4-230" fmla="*/ 442384 h 1424419"/>
              <a:gd name="connsiteX5-231" fmla="*/ 1303099 w 1305333"/>
              <a:gd name="connsiteY5-232" fmla="*/ 495558 h 1424419"/>
              <a:gd name="connsiteX6-233" fmla="*/ 1303099 w 1305333"/>
              <a:gd name="connsiteY6-234" fmla="*/ 952393 h 1424419"/>
              <a:gd name="connsiteX7-235" fmla="*/ 1305306 w 1305333"/>
              <a:gd name="connsiteY7-236" fmla="*/ 990115 h 1424419"/>
              <a:gd name="connsiteX8-237" fmla="*/ 1193590 w 1305333"/>
              <a:gd name="connsiteY8-238" fmla="*/ 1159518 h 1424419"/>
              <a:gd name="connsiteX9-239" fmla="*/ 1172881 w 1305333"/>
              <a:gd name="connsiteY9-240" fmla="*/ 1179342 h 1424419"/>
              <a:gd name="connsiteX10-241" fmla="*/ 792288 w 1305333"/>
              <a:gd name="connsiteY10-242" fmla="*/ 1385653 h 1424419"/>
              <a:gd name="connsiteX11-243" fmla="*/ 522686 w 1305333"/>
              <a:gd name="connsiteY11-244" fmla="*/ 1384922 h 1424419"/>
              <a:gd name="connsiteX12-245" fmla="*/ 80344 w 1305333"/>
              <a:gd name="connsiteY12-246" fmla="*/ 1139323 h 1424419"/>
              <a:gd name="connsiteX13-247" fmla="*/ 68397 w 1305333"/>
              <a:gd name="connsiteY13-248" fmla="*/ 1130059 h 1424419"/>
              <a:gd name="connsiteX14-249" fmla="*/ 667 w 1305333"/>
              <a:gd name="connsiteY14-250" fmla="*/ 999105 h 1424419"/>
              <a:gd name="connsiteX15-251" fmla="*/ 0 w 1305333"/>
              <a:gd name="connsiteY15-252" fmla="*/ 972364 h 1424419"/>
              <a:gd name="connsiteX16-253" fmla="*/ 2496 w 1305333"/>
              <a:gd name="connsiteY16-254" fmla="*/ 463106 h 1424419"/>
              <a:gd name="connsiteX17-255" fmla="*/ 2458 w 1305333"/>
              <a:gd name="connsiteY17-256" fmla="*/ 429563 h 1424419"/>
              <a:gd name="connsiteX18-257" fmla="*/ 75248 w 1305333"/>
              <a:gd name="connsiteY18-258" fmla="*/ 303202 h 1424419"/>
              <a:gd name="connsiteX19-259" fmla="*/ 103465 w 1305333"/>
              <a:gd name="connsiteY19-260" fmla="*/ 288252 h 1424419"/>
              <a:gd name="connsiteX20-261" fmla="*/ 541533 w 1305333"/>
              <a:gd name="connsiteY20-262" fmla="*/ 38110 h 1424419"/>
              <a:gd name="connsiteX21-263" fmla="*/ 653528 w 1305333"/>
              <a:gd name="connsiteY21-264" fmla="*/ 0 h 1424419"/>
              <a:gd name="connsiteX0-265" fmla="*/ 653528 w 1305333"/>
              <a:gd name="connsiteY0-266" fmla="*/ 0 h 1424419"/>
              <a:gd name="connsiteX1-267" fmla="*/ 757287 w 1305333"/>
              <a:gd name="connsiteY1-268" fmla="*/ 32444 h 1424419"/>
              <a:gd name="connsiteX2-269" fmla="*/ 1206876 w 1305333"/>
              <a:gd name="connsiteY2-270" fmla="*/ 284945 h 1424419"/>
              <a:gd name="connsiteX3-271" fmla="*/ 1233464 w 1305333"/>
              <a:gd name="connsiteY3-272" fmla="*/ 306775 h 1424419"/>
              <a:gd name="connsiteX4-273" fmla="*/ 1301712 w 1305333"/>
              <a:gd name="connsiteY4-274" fmla="*/ 442384 h 1424419"/>
              <a:gd name="connsiteX5-275" fmla="*/ 1303099 w 1305333"/>
              <a:gd name="connsiteY5-276" fmla="*/ 495558 h 1424419"/>
              <a:gd name="connsiteX6-277" fmla="*/ 1303099 w 1305333"/>
              <a:gd name="connsiteY6-278" fmla="*/ 952393 h 1424419"/>
              <a:gd name="connsiteX7-279" fmla="*/ 1305306 w 1305333"/>
              <a:gd name="connsiteY7-280" fmla="*/ 990115 h 1424419"/>
              <a:gd name="connsiteX8-281" fmla="*/ 1193590 w 1305333"/>
              <a:gd name="connsiteY8-282" fmla="*/ 1159518 h 1424419"/>
              <a:gd name="connsiteX9-283" fmla="*/ 1172881 w 1305333"/>
              <a:gd name="connsiteY9-284" fmla="*/ 1179342 h 1424419"/>
              <a:gd name="connsiteX10-285" fmla="*/ 792288 w 1305333"/>
              <a:gd name="connsiteY10-286" fmla="*/ 1385653 h 1424419"/>
              <a:gd name="connsiteX11-287" fmla="*/ 522686 w 1305333"/>
              <a:gd name="connsiteY11-288" fmla="*/ 1384922 h 1424419"/>
              <a:gd name="connsiteX12-289" fmla="*/ 80344 w 1305333"/>
              <a:gd name="connsiteY12-290" fmla="*/ 1139323 h 1424419"/>
              <a:gd name="connsiteX13-291" fmla="*/ 68397 w 1305333"/>
              <a:gd name="connsiteY13-292" fmla="*/ 1130059 h 1424419"/>
              <a:gd name="connsiteX14-293" fmla="*/ 667 w 1305333"/>
              <a:gd name="connsiteY14-294" fmla="*/ 999105 h 1424419"/>
              <a:gd name="connsiteX15-295" fmla="*/ 0 w 1305333"/>
              <a:gd name="connsiteY15-296" fmla="*/ 972364 h 1424419"/>
              <a:gd name="connsiteX16-297" fmla="*/ 2496 w 1305333"/>
              <a:gd name="connsiteY16-298" fmla="*/ 463106 h 1424419"/>
              <a:gd name="connsiteX17-299" fmla="*/ 2458 w 1305333"/>
              <a:gd name="connsiteY17-300" fmla="*/ 429563 h 1424419"/>
              <a:gd name="connsiteX18-301" fmla="*/ 75248 w 1305333"/>
              <a:gd name="connsiteY18-302" fmla="*/ 303202 h 1424419"/>
              <a:gd name="connsiteX19-303" fmla="*/ 103465 w 1305333"/>
              <a:gd name="connsiteY19-304" fmla="*/ 288252 h 1424419"/>
              <a:gd name="connsiteX20-305" fmla="*/ 541533 w 1305333"/>
              <a:gd name="connsiteY20-306" fmla="*/ 38110 h 1424419"/>
              <a:gd name="connsiteX21-307" fmla="*/ 653528 w 1305333"/>
              <a:gd name="connsiteY21-308" fmla="*/ 0 h 1424419"/>
              <a:gd name="connsiteX0-309" fmla="*/ 653528 w 1305333"/>
              <a:gd name="connsiteY0-310" fmla="*/ 0 h 1424419"/>
              <a:gd name="connsiteX1-311" fmla="*/ 757287 w 1305333"/>
              <a:gd name="connsiteY1-312" fmla="*/ 32444 h 1424419"/>
              <a:gd name="connsiteX2-313" fmla="*/ 1206876 w 1305333"/>
              <a:gd name="connsiteY2-314" fmla="*/ 284945 h 1424419"/>
              <a:gd name="connsiteX3-315" fmla="*/ 1233464 w 1305333"/>
              <a:gd name="connsiteY3-316" fmla="*/ 306775 h 1424419"/>
              <a:gd name="connsiteX4-317" fmla="*/ 1301712 w 1305333"/>
              <a:gd name="connsiteY4-318" fmla="*/ 442384 h 1424419"/>
              <a:gd name="connsiteX5-319" fmla="*/ 1303099 w 1305333"/>
              <a:gd name="connsiteY5-320" fmla="*/ 495558 h 1424419"/>
              <a:gd name="connsiteX6-321" fmla="*/ 1303099 w 1305333"/>
              <a:gd name="connsiteY6-322" fmla="*/ 952393 h 1424419"/>
              <a:gd name="connsiteX7-323" fmla="*/ 1305306 w 1305333"/>
              <a:gd name="connsiteY7-324" fmla="*/ 990115 h 1424419"/>
              <a:gd name="connsiteX8-325" fmla="*/ 1193590 w 1305333"/>
              <a:gd name="connsiteY8-326" fmla="*/ 1159518 h 1424419"/>
              <a:gd name="connsiteX9-327" fmla="*/ 1172881 w 1305333"/>
              <a:gd name="connsiteY9-328" fmla="*/ 1179342 h 1424419"/>
              <a:gd name="connsiteX10-329" fmla="*/ 792288 w 1305333"/>
              <a:gd name="connsiteY10-330" fmla="*/ 1385653 h 1424419"/>
              <a:gd name="connsiteX11-331" fmla="*/ 522686 w 1305333"/>
              <a:gd name="connsiteY11-332" fmla="*/ 1384922 h 1424419"/>
              <a:gd name="connsiteX12-333" fmla="*/ 80344 w 1305333"/>
              <a:gd name="connsiteY12-334" fmla="*/ 1139323 h 1424419"/>
              <a:gd name="connsiteX13-335" fmla="*/ 68397 w 1305333"/>
              <a:gd name="connsiteY13-336" fmla="*/ 1130059 h 1424419"/>
              <a:gd name="connsiteX14-337" fmla="*/ 667 w 1305333"/>
              <a:gd name="connsiteY14-338" fmla="*/ 999105 h 1424419"/>
              <a:gd name="connsiteX15-339" fmla="*/ 0 w 1305333"/>
              <a:gd name="connsiteY15-340" fmla="*/ 972364 h 1424419"/>
              <a:gd name="connsiteX16-341" fmla="*/ 2496 w 1305333"/>
              <a:gd name="connsiteY16-342" fmla="*/ 463106 h 1424419"/>
              <a:gd name="connsiteX17-343" fmla="*/ 2458 w 1305333"/>
              <a:gd name="connsiteY17-344" fmla="*/ 429563 h 1424419"/>
              <a:gd name="connsiteX18-345" fmla="*/ 75248 w 1305333"/>
              <a:gd name="connsiteY18-346" fmla="*/ 303202 h 1424419"/>
              <a:gd name="connsiteX19-347" fmla="*/ 103465 w 1305333"/>
              <a:gd name="connsiteY19-348" fmla="*/ 288252 h 1424419"/>
              <a:gd name="connsiteX20-349" fmla="*/ 541533 w 1305333"/>
              <a:gd name="connsiteY20-350" fmla="*/ 38110 h 1424419"/>
              <a:gd name="connsiteX21-351" fmla="*/ 653528 w 1305333"/>
              <a:gd name="connsiteY21-352" fmla="*/ 0 h 1424419"/>
              <a:gd name="connsiteX0-353" fmla="*/ 653528 w 1305333"/>
              <a:gd name="connsiteY0-354" fmla="*/ 0 h 1424419"/>
              <a:gd name="connsiteX1-355" fmla="*/ 757287 w 1305333"/>
              <a:gd name="connsiteY1-356" fmla="*/ 32444 h 1424419"/>
              <a:gd name="connsiteX2-357" fmla="*/ 1206876 w 1305333"/>
              <a:gd name="connsiteY2-358" fmla="*/ 284945 h 1424419"/>
              <a:gd name="connsiteX3-359" fmla="*/ 1233464 w 1305333"/>
              <a:gd name="connsiteY3-360" fmla="*/ 306775 h 1424419"/>
              <a:gd name="connsiteX4-361" fmla="*/ 1301712 w 1305333"/>
              <a:gd name="connsiteY4-362" fmla="*/ 442384 h 1424419"/>
              <a:gd name="connsiteX5-363" fmla="*/ 1303099 w 1305333"/>
              <a:gd name="connsiteY5-364" fmla="*/ 495558 h 1424419"/>
              <a:gd name="connsiteX6-365" fmla="*/ 1303099 w 1305333"/>
              <a:gd name="connsiteY6-366" fmla="*/ 952393 h 1424419"/>
              <a:gd name="connsiteX7-367" fmla="*/ 1305306 w 1305333"/>
              <a:gd name="connsiteY7-368" fmla="*/ 990115 h 1424419"/>
              <a:gd name="connsiteX8-369" fmla="*/ 1193590 w 1305333"/>
              <a:gd name="connsiteY8-370" fmla="*/ 1159518 h 1424419"/>
              <a:gd name="connsiteX9-371" fmla="*/ 1172881 w 1305333"/>
              <a:gd name="connsiteY9-372" fmla="*/ 1179342 h 1424419"/>
              <a:gd name="connsiteX10-373" fmla="*/ 792288 w 1305333"/>
              <a:gd name="connsiteY10-374" fmla="*/ 1385653 h 1424419"/>
              <a:gd name="connsiteX11-375" fmla="*/ 522686 w 1305333"/>
              <a:gd name="connsiteY11-376" fmla="*/ 1384922 h 1424419"/>
              <a:gd name="connsiteX12-377" fmla="*/ 80344 w 1305333"/>
              <a:gd name="connsiteY12-378" fmla="*/ 1139323 h 1424419"/>
              <a:gd name="connsiteX13-379" fmla="*/ 68397 w 1305333"/>
              <a:gd name="connsiteY13-380" fmla="*/ 1130059 h 1424419"/>
              <a:gd name="connsiteX14-381" fmla="*/ 667 w 1305333"/>
              <a:gd name="connsiteY14-382" fmla="*/ 999105 h 1424419"/>
              <a:gd name="connsiteX15-383" fmla="*/ 0 w 1305333"/>
              <a:gd name="connsiteY15-384" fmla="*/ 972364 h 1424419"/>
              <a:gd name="connsiteX16-385" fmla="*/ 2496 w 1305333"/>
              <a:gd name="connsiteY16-386" fmla="*/ 463106 h 1424419"/>
              <a:gd name="connsiteX17-387" fmla="*/ 2458 w 1305333"/>
              <a:gd name="connsiteY17-388" fmla="*/ 429563 h 1424419"/>
              <a:gd name="connsiteX18-389" fmla="*/ 75248 w 1305333"/>
              <a:gd name="connsiteY18-390" fmla="*/ 303202 h 1424419"/>
              <a:gd name="connsiteX19-391" fmla="*/ 106293 w 1305333"/>
              <a:gd name="connsiteY19-392" fmla="*/ 282597 h 1424419"/>
              <a:gd name="connsiteX20-393" fmla="*/ 541533 w 1305333"/>
              <a:gd name="connsiteY20-394" fmla="*/ 38110 h 1424419"/>
              <a:gd name="connsiteX21-395" fmla="*/ 653528 w 1305333"/>
              <a:gd name="connsiteY21-396" fmla="*/ 0 h 1424419"/>
              <a:gd name="connsiteX0-397" fmla="*/ 653528 w 1305333"/>
              <a:gd name="connsiteY0-398" fmla="*/ 0 h 1424419"/>
              <a:gd name="connsiteX1-399" fmla="*/ 757287 w 1305333"/>
              <a:gd name="connsiteY1-400" fmla="*/ 32444 h 1424419"/>
              <a:gd name="connsiteX2-401" fmla="*/ 1206876 w 1305333"/>
              <a:gd name="connsiteY2-402" fmla="*/ 284945 h 1424419"/>
              <a:gd name="connsiteX3-403" fmla="*/ 1237706 w 1305333"/>
              <a:gd name="connsiteY3-404" fmla="*/ 306775 h 1424419"/>
              <a:gd name="connsiteX4-405" fmla="*/ 1301712 w 1305333"/>
              <a:gd name="connsiteY4-406" fmla="*/ 442384 h 1424419"/>
              <a:gd name="connsiteX5-407" fmla="*/ 1303099 w 1305333"/>
              <a:gd name="connsiteY5-408" fmla="*/ 495558 h 1424419"/>
              <a:gd name="connsiteX6-409" fmla="*/ 1303099 w 1305333"/>
              <a:gd name="connsiteY6-410" fmla="*/ 952393 h 1424419"/>
              <a:gd name="connsiteX7-411" fmla="*/ 1305306 w 1305333"/>
              <a:gd name="connsiteY7-412" fmla="*/ 990115 h 1424419"/>
              <a:gd name="connsiteX8-413" fmla="*/ 1193590 w 1305333"/>
              <a:gd name="connsiteY8-414" fmla="*/ 1159518 h 1424419"/>
              <a:gd name="connsiteX9-415" fmla="*/ 1172881 w 1305333"/>
              <a:gd name="connsiteY9-416" fmla="*/ 1179342 h 1424419"/>
              <a:gd name="connsiteX10-417" fmla="*/ 792288 w 1305333"/>
              <a:gd name="connsiteY10-418" fmla="*/ 1385653 h 1424419"/>
              <a:gd name="connsiteX11-419" fmla="*/ 522686 w 1305333"/>
              <a:gd name="connsiteY11-420" fmla="*/ 1384922 h 1424419"/>
              <a:gd name="connsiteX12-421" fmla="*/ 80344 w 1305333"/>
              <a:gd name="connsiteY12-422" fmla="*/ 1139323 h 1424419"/>
              <a:gd name="connsiteX13-423" fmla="*/ 68397 w 1305333"/>
              <a:gd name="connsiteY13-424" fmla="*/ 1130059 h 1424419"/>
              <a:gd name="connsiteX14-425" fmla="*/ 667 w 1305333"/>
              <a:gd name="connsiteY14-426" fmla="*/ 999105 h 1424419"/>
              <a:gd name="connsiteX15-427" fmla="*/ 0 w 1305333"/>
              <a:gd name="connsiteY15-428" fmla="*/ 972364 h 1424419"/>
              <a:gd name="connsiteX16-429" fmla="*/ 2496 w 1305333"/>
              <a:gd name="connsiteY16-430" fmla="*/ 463106 h 1424419"/>
              <a:gd name="connsiteX17-431" fmla="*/ 2458 w 1305333"/>
              <a:gd name="connsiteY17-432" fmla="*/ 429563 h 1424419"/>
              <a:gd name="connsiteX18-433" fmla="*/ 75248 w 1305333"/>
              <a:gd name="connsiteY18-434" fmla="*/ 303202 h 1424419"/>
              <a:gd name="connsiteX19-435" fmla="*/ 106293 w 1305333"/>
              <a:gd name="connsiteY19-436" fmla="*/ 282597 h 1424419"/>
              <a:gd name="connsiteX20-437" fmla="*/ 541533 w 1305333"/>
              <a:gd name="connsiteY20-438" fmla="*/ 38110 h 1424419"/>
              <a:gd name="connsiteX21-439" fmla="*/ 653528 w 1305333"/>
              <a:gd name="connsiteY21-440" fmla="*/ 0 h 1424419"/>
              <a:gd name="connsiteX0-441" fmla="*/ 653528 w 1305333"/>
              <a:gd name="connsiteY0-442" fmla="*/ 0 h 1424419"/>
              <a:gd name="connsiteX1-443" fmla="*/ 757287 w 1305333"/>
              <a:gd name="connsiteY1-444" fmla="*/ 32444 h 1424419"/>
              <a:gd name="connsiteX2-445" fmla="*/ 1206876 w 1305333"/>
              <a:gd name="connsiteY2-446" fmla="*/ 284945 h 1424419"/>
              <a:gd name="connsiteX3-447" fmla="*/ 1237706 w 1305333"/>
              <a:gd name="connsiteY3-448" fmla="*/ 306775 h 1424419"/>
              <a:gd name="connsiteX4-449" fmla="*/ 1301712 w 1305333"/>
              <a:gd name="connsiteY4-450" fmla="*/ 442384 h 1424419"/>
              <a:gd name="connsiteX5-451" fmla="*/ 1303099 w 1305333"/>
              <a:gd name="connsiteY5-452" fmla="*/ 495558 h 1424419"/>
              <a:gd name="connsiteX6-453" fmla="*/ 1303099 w 1305333"/>
              <a:gd name="connsiteY6-454" fmla="*/ 952393 h 1424419"/>
              <a:gd name="connsiteX7-455" fmla="*/ 1305306 w 1305333"/>
              <a:gd name="connsiteY7-456" fmla="*/ 990115 h 1424419"/>
              <a:gd name="connsiteX8-457" fmla="*/ 1211970 w 1305333"/>
              <a:gd name="connsiteY8-458" fmla="*/ 1149621 h 1424419"/>
              <a:gd name="connsiteX9-459" fmla="*/ 1172881 w 1305333"/>
              <a:gd name="connsiteY9-460" fmla="*/ 1179342 h 1424419"/>
              <a:gd name="connsiteX10-461" fmla="*/ 792288 w 1305333"/>
              <a:gd name="connsiteY10-462" fmla="*/ 1385653 h 1424419"/>
              <a:gd name="connsiteX11-463" fmla="*/ 522686 w 1305333"/>
              <a:gd name="connsiteY11-464" fmla="*/ 1384922 h 1424419"/>
              <a:gd name="connsiteX12-465" fmla="*/ 80344 w 1305333"/>
              <a:gd name="connsiteY12-466" fmla="*/ 1139323 h 1424419"/>
              <a:gd name="connsiteX13-467" fmla="*/ 68397 w 1305333"/>
              <a:gd name="connsiteY13-468" fmla="*/ 1130059 h 1424419"/>
              <a:gd name="connsiteX14-469" fmla="*/ 667 w 1305333"/>
              <a:gd name="connsiteY14-470" fmla="*/ 999105 h 1424419"/>
              <a:gd name="connsiteX15-471" fmla="*/ 0 w 1305333"/>
              <a:gd name="connsiteY15-472" fmla="*/ 972364 h 1424419"/>
              <a:gd name="connsiteX16-473" fmla="*/ 2496 w 1305333"/>
              <a:gd name="connsiteY16-474" fmla="*/ 463106 h 1424419"/>
              <a:gd name="connsiteX17-475" fmla="*/ 2458 w 1305333"/>
              <a:gd name="connsiteY17-476" fmla="*/ 429563 h 1424419"/>
              <a:gd name="connsiteX18-477" fmla="*/ 75248 w 1305333"/>
              <a:gd name="connsiteY18-478" fmla="*/ 303202 h 1424419"/>
              <a:gd name="connsiteX19-479" fmla="*/ 106293 w 1305333"/>
              <a:gd name="connsiteY19-480" fmla="*/ 282597 h 1424419"/>
              <a:gd name="connsiteX20-481" fmla="*/ 541533 w 1305333"/>
              <a:gd name="connsiteY20-482" fmla="*/ 38110 h 1424419"/>
              <a:gd name="connsiteX21-483" fmla="*/ 653528 w 1305333"/>
              <a:gd name="connsiteY21-484" fmla="*/ 0 h 1424419"/>
              <a:gd name="connsiteX0-485" fmla="*/ 653528 w 1305333"/>
              <a:gd name="connsiteY0-486" fmla="*/ 0 h 1424419"/>
              <a:gd name="connsiteX1-487" fmla="*/ 757287 w 1305333"/>
              <a:gd name="connsiteY1-488" fmla="*/ 32444 h 1424419"/>
              <a:gd name="connsiteX2-489" fmla="*/ 1206876 w 1305333"/>
              <a:gd name="connsiteY2-490" fmla="*/ 284945 h 1424419"/>
              <a:gd name="connsiteX3-491" fmla="*/ 1237706 w 1305333"/>
              <a:gd name="connsiteY3-492" fmla="*/ 306775 h 1424419"/>
              <a:gd name="connsiteX4-493" fmla="*/ 1301712 w 1305333"/>
              <a:gd name="connsiteY4-494" fmla="*/ 442384 h 1424419"/>
              <a:gd name="connsiteX5-495" fmla="*/ 1303099 w 1305333"/>
              <a:gd name="connsiteY5-496" fmla="*/ 495558 h 1424419"/>
              <a:gd name="connsiteX6-497" fmla="*/ 1303099 w 1305333"/>
              <a:gd name="connsiteY6-498" fmla="*/ 952393 h 1424419"/>
              <a:gd name="connsiteX7-499" fmla="*/ 1305306 w 1305333"/>
              <a:gd name="connsiteY7-500" fmla="*/ 990115 h 1424419"/>
              <a:gd name="connsiteX8-501" fmla="*/ 1236006 w 1305333"/>
              <a:gd name="connsiteY8-502" fmla="*/ 1160932 h 1424419"/>
              <a:gd name="connsiteX9-503" fmla="*/ 1172881 w 1305333"/>
              <a:gd name="connsiteY9-504" fmla="*/ 1179342 h 1424419"/>
              <a:gd name="connsiteX10-505" fmla="*/ 792288 w 1305333"/>
              <a:gd name="connsiteY10-506" fmla="*/ 1385653 h 1424419"/>
              <a:gd name="connsiteX11-507" fmla="*/ 522686 w 1305333"/>
              <a:gd name="connsiteY11-508" fmla="*/ 1384922 h 1424419"/>
              <a:gd name="connsiteX12-509" fmla="*/ 80344 w 1305333"/>
              <a:gd name="connsiteY12-510" fmla="*/ 1139323 h 1424419"/>
              <a:gd name="connsiteX13-511" fmla="*/ 68397 w 1305333"/>
              <a:gd name="connsiteY13-512" fmla="*/ 1130059 h 1424419"/>
              <a:gd name="connsiteX14-513" fmla="*/ 667 w 1305333"/>
              <a:gd name="connsiteY14-514" fmla="*/ 999105 h 1424419"/>
              <a:gd name="connsiteX15-515" fmla="*/ 0 w 1305333"/>
              <a:gd name="connsiteY15-516" fmla="*/ 972364 h 1424419"/>
              <a:gd name="connsiteX16-517" fmla="*/ 2496 w 1305333"/>
              <a:gd name="connsiteY16-518" fmla="*/ 463106 h 1424419"/>
              <a:gd name="connsiteX17-519" fmla="*/ 2458 w 1305333"/>
              <a:gd name="connsiteY17-520" fmla="*/ 429563 h 1424419"/>
              <a:gd name="connsiteX18-521" fmla="*/ 75248 w 1305333"/>
              <a:gd name="connsiteY18-522" fmla="*/ 303202 h 1424419"/>
              <a:gd name="connsiteX19-523" fmla="*/ 106293 w 1305333"/>
              <a:gd name="connsiteY19-524" fmla="*/ 282597 h 1424419"/>
              <a:gd name="connsiteX20-525" fmla="*/ 541533 w 1305333"/>
              <a:gd name="connsiteY20-526" fmla="*/ 38110 h 1424419"/>
              <a:gd name="connsiteX21-527" fmla="*/ 653528 w 1305333"/>
              <a:gd name="connsiteY21-528" fmla="*/ 0 h 1424419"/>
              <a:gd name="connsiteX0-529" fmla="*/ 653528 w 1313169"/>
              <a:gd name="connsiteY0-530" fmla="*/ 0 h 1424419"/>
              <a:gd name="connsiteX1-531" fmla="*/ 757287 w 1313169"/>
              <a:gd name="connsiteY1-532" fmla="*/ 32444 h 1424419"/>
              <a:gd name="connsiteX2-533" fmla="*/ 1206876 w 1313169"/>
              <a:gd name="connsiteY2-534" fmla="*/ 284945 h 1424419"/>
              <a:gd name="connsiteX3-535" fmla="*/ 1237706 w 1313169"/>
              <a:gd name="connsiteY3-536" fmla="*/ 306775 h 1424419"/>
              <a:gd name="connsiteX4-537" fmla="*/ 1301712 w 1313169"/>
              <a:gd name="connsiteY4-538" fmla="*/ 442384 h 1424419"/>
              <a:gd name="connsiteX5-539" fmla="*/ 1303099 w 1313169"/>
              <a:gd name="connsiteY5-540" fmla="*/ 495558 h 1424419"/>
              <a:gd name="connsiteX6-541" fmla="*/ 1303099 w 1313169"/>
              <a:gd name="connsiteY6-542" fmla="*/ 952393 h 1424419"/>
              <a:gd name="connsiteX7-543" fmla="*/ 1305306 w 1313169"/>
              <a:gd name="connsiteY7-544" fmla="*/ 990115 h 1424419"/>
              <a:gd name="connsiteX8-545" fmla="*/ 1271352 w 1313169"/>
              <a:gd name="connsiteY8-546" fmla="*/ 1142552 h 1424419"/>
              <a:gd name="connsiteX9-547" fmla="*/ 1172881 w 1313169"/>
              <a:gd name="connsiteY9-548" fmla="*/ 1179342 h 1424419"/>
              <a:gd name="connsiteX10-549" fmla="*/ 792288 w 1313169"/>
              <a:gd name="connsiteY10-550" fmla="*/ 1385653 h 1424419"/>
              <a:gd name="connsiteX11-551" fmla="*/ 522686 w 1313169"/>
              <a:gd name="connsiteY11-552" fmla="*/ 1384922 h 1424419"/>
              <a:gd name="connsiteX12-553" fmla="*/ 80344 w 1313169"/>
              <a:gd name="connsiteY12-554" fmla="*/ 1139323 h 1424419"/>
              <a:gd name="connsiteX13-555" fmla="*/ 68397 w 1313169"/>
              <a:gd name="connsiteY13-556" fmla="*/ 1130059 h 1424419"/>
              <a:gd name="connsiteX14-557" fmla="*/ 667 w 1313169"/>
              <a:gd name="connsiteY14-558" fmla="*/ 999105 h 1424419"/>
              <a:gd name="connsiteX15-559" fmla="*/ 0 w 1313169"/>
              <a:gd name="connsiteY15-560" fmla="*/ 972364 h 1424419"/>
              <a:gd name="connsiteX16-561" fmla="*/ 2496 w 1313169"/>
              <a:gd name="connsiteY16-562" fmla="*/ 463106 h 1424419"/>
              <a:gd name="connsiteX17-563" fmla="*/ 2458 w 1313169"/>
              <a:gd name="connsiteY17-564" fmla="*/ 429563 h 1424419"/>
              <a:gd name="connsiteX18-565" fmla="*/ 75248 w 1313169"/>
              <a:gd name="connsiteY18-566" fmla="*/ 303202 h 1424419"/>
              <a:gd name="connsiteX19-567" fmla="*/ 106293 w 1313169"/>
              <a:gd name="connsiteY19-568" fmla="*/ 282597 h 1424419"/>
              <a:gd name="connsiteX20-569" fmla="*/ 541533 w 1313169"/>
              <a:gd name="connsiteY20-570" fmla="*/ 38110 h 1424419"/>
              <a:gd name="connsiteX21-571" fmla="*/ 653528 w 1313169"/>
              <a:gd name="connsiteY21-572" fmla="*/ 0 h 1424419"/>
              <a:gd name="connsiteX0-573" fmla="*/ 653528 w 1306267"/>
              <a:gd name="connsiteY0-574" fmla="*/ 0 h 1424419"/>
              <a:gd name="connsiteX1-575" fmla="*/ 757287 w 1306267"/>
              <a:gd name="connsiteY1-576" fmla="*/ 32444 h 1424419"/>
              <a:gd name="connsiteX2-577" fmla="*/ 1206876 w 1306267"/>
              <a:gd name="connsiteY2-578" fmla="*/ 284945 h 1424419"/>
              <a:gd name="connsiteX3-579" fmla="*/ 1237706 w 1306267"/>
              <a:gd name="connsiteY3-580" fmla="*/ 306775 h 1424419"/>
              <a:gd name="connsiteX4-581" fmla="*/ 1301712 w 1306267"/>
              <a:gd name="connsiteY4-582" fmla="*/ 442384 h 1424419"/>
              <a:gd name="connsiteX5-583" fmla="*/ 1303099 w 1306267"/>
              <a:gd name="connsiteY5-584" fmla="*/ 495558 h 1424419"/>
              <a:gd name="connsiteX6-585" fmla="*/ 1303099 w 1306267"/>
              <a:gd name="connsiteY6-586" fmla="*/ 952393 h 1424419"/>
              <a:gd name="connsiteX7-587" fmla="*/ 1305306 w 1306267"/>
              <a:gd name="connsiteY7-588" fmla="*/ 990115 h 1424419"/>
              <a:gd name="connsiteX8-589" fmla="*/ 1255800 w 1306267"/>
              <a:gd name="connsiteY8-590" fmla="*/ 1142552 h 1424419"/>
              <a:gd name="connsiteX9-591" fmla="*/ 1172881 w 1306267"/>
              <a:gd name="connsiteY9-592" fmla="*/ 1179342 h 1424419"/>
              <a:gd name="connsiteX10-593" fmla="*/ 792288 w 1306267"/>
              <a:gd name="connsiteY10-594" fmla="*/ 1385653 h 1424419"/>
              <a:gd name="connsiteX11-595" fmla="*/ 522686 w 1306267"/>
              <a:gd name="connsiteY11-596" fmla="*/ 1384922 h 1424419"/>
              <a:gd name="connsiteX12-597" fmla="*/ 80344 w 1306267"/>
              <a:gd name="connsiteY12-598" fmla="*/ 1139323 h 1424419"/>
              <a:gd name="connsiteX13-599" fmla="*/ 68397 w 1306267"/>
              <a:gd name="connsiteY13-600" fmla="*/ 1130059 h 1424419"/>
              <a:gd name="connsiteX14-601" fmla="*/ 667 w 1306267"/>
              <a:gd name="connsiteY14-602" fmla="*/ 999105 h 1424419"/>
              <a:gd name="connsiteX15-603" fmla="*/ 0 w 1306267"/>
              <a:gd name="connsiteY15-604" fmla="*/ 972364 h 1424419"/>
              <a:gd name="connsiteX16-605" fmla="*/ 2496 w 1306267"/>
              <a:gd name="connsiteY16-606" fmla="*/ 463106 h 1424419"/>
              <a:gd name="connsiteX17-607" fmla="*/ 2458 w 1306267"/>
              <a:gd name="connsiteY17-608" fmla="*/ 429563 h 1424419"/>
              <a:gd name="connsiteX18-609" fmla="*/ 75248 w 1306267"/>
              <a:gd name="connsiteY18-610" fmla="*/ 303202 h 1424419"/>
              <a:gd name="connsiteX19-611" fmla="*/ 106293 w 1306267"/>
              <a:gd name="connsiteY19-612" fmla="*/ 282597 h 1424419"/>
              <a:gd name="connsiteX20-613" fmla="*/ 541533 w 1306267"/>
              <a:gd name="connsiteY20-614" fmla="*/ 38110 h 1424419"/>
              <a:gd name="connsiteX21-615" fmla="*/ 653528 w 1306267"/>
              <a:gd name="connsiteY21-616" fmla="*/ 0 h 1424419"/>
              <a:gd name="connsiteX0-617" fmla="*/ 653528 w 1306267"/>
              <a:gd name="connsiteY0-618" fmla="*/ 0 h 1424419"/>
              <a:gd name="connsiteX1-619" fmla="*/ 757287 w 1306267"/>
              <a:gd name="connsiteY1-620" fmla="*/ 32444 h 1424419"/>
              <a:gd name="connsiteX2-621" fmla="*/ 1206876 w 1306267"/>
              <a:gd name="connsiteY2-622" fmla="*/ 284945 h 1424419"/>
              <a:gd name="connsiteX3-623" fmla="*/ 1237706 w 1306267"/>
              <a:gd name="connsiteY3-624" fmla="*/ 306775 h 1424419"/>
              <a:gd name="connsiteX4-625" fmla="*/ 1301712 w 1306267"/>
              <a:gd name="connsiteY4-626" fmla="*/ 442384 h 1424419"/>
              <a:gd name="connsiteX5-627" fmla="*/ 1303099 w 1306267"/>
              <a:gd name="connsiteY5-628" fmla="*/ 495558 h 1424419"/>
              <a:gd name="connsiteX6-629" fmla="*/ 1303099 w 1306267"/>
              <a:gd name="connsiteY6-630" fmla="*/ 952393 h 1424419"/>
              <a:gd name="connsiteX7-631" fmla="*/ 1305306 w 1306267"/>
              <a:gd name="connsiteY7-632" fmla="*/ 990115 h 1424419"/>
              <a:gd name="connsiteX8-633" fmla="*/ 1255800 w 1306267"/>
              <a:gd name="connsiteY8-634" fmla="*/ 1142552 h 1424419"/>
              <a:gd name="connsiteX9-635" fmla="*/ 1172881 w 1306267"/>
              <a:gd name="connsiteY9-636" fmla="*/ 1179342 h 1424419"/>
              <a:gd name="connsiteX10-637" fmla="*/ 792288 w 1306267"/>
              <a:gd name="connsiteY10-638" fmla="*/ 1385653 h 1424419"/>
              <a:gd name="connsiteX11-639" fmla="*/ 522686 w 1306267"/>
              <a:gd name="connsiteY11-640" fmla="*/ 1384922 h 1424419"/>
              <a:gd name="connsiteX12-641" fmla="*/ 80344 w 1306267"/>
              <a:gd name="connsiteY12-642" fmla="*/ 1139323 h 1424419"/>
              <a:gd name="connsiteX13-643" fmla="*/ 61328 w 1306267"/>
              <a:gd name="connsiteY13-644" fmla="*/ 1127231 h 1424419"/>
              <a:gd name="connsiteX14-645" fmla="*/ 667 w 1306267"/>
              <a:gd name="connsiteY14-646" fmla="*/ 999105 h 1424419"/>
              <a:gd name="connsiteX15-647" fmla="*/ 0 w 1306267"/>
              <a:gd name="connsiteY15-648" fmla="*/ 972364 h 1424419"/>
              <a:gd name="connsiteX16-649" fmla="*/ 2496 w 1306267"/>
              <a:gd name="connsiteY16-650" fmla="*/ 463106 h 1424419"/>
              <a:gd name="connsiteX17-651" fmla="*/ 2458 w 1306267"/>
              <a:gd name="connsiteY17-652" fmla="*/ 429563 h 1424419"/>
              <a:gd name="connsiteX18-653" fmla="*/ 75248 w 1306267"/>
              <a:gd name="connsiteY18-654" fmla="*/ 303202 h 1424419"/>
              <a:gd name="connsiteX19-655" fmla="*/ 106293 w 1306267"/>
              <a:gd name="connsiteY19-656" fmla="*/ 282597 h 1424419"/>
              <a:gd name="connsiteX20-657" fmla="*/ 541533 w 1306267"/>
              <a:gd name="connsiteY20-658" fmla="*/ 38110 h 1424419"/>
              <a:gd name="connsiteX21-659" fmla="*/ 653528 w 1306267"/>
              <a:gd name="connsiteY21-660" fmla="*/ 0 h 1424419"/>
              <a:gd name="connsiteX0-661" fmla="*/ 653528 w 1306267"/>
              <a:gd name="connsiteY0-662" fmla="*/ 0 h 1424419"/>
              <a:gd name="connsiteX1-663" fmla="*/ 757287 w 1306267"/>
              <a:gd name="connsiteY1-664" fmla="*/ 32444 h 1424419"/>
              <a:gd name="connsiteX2-665" fmla="*/ 1206876 w 1306267"/>
              <a:gd name="connsiteY2-666" fmla="*/ 284945 h 1424419"/>
              <a:gd name="connsiteX3-667" fmla="*/ 1237706 w 1306267"/>
              <a:gd name="connsiteY3-668" fmla="*/ 306775 h 1424419"/>
              <a:gd name="connsiteX4-669" fmla="*/ 1301712 w 1306267"/>
              <a:gd name="connsiteY4-670" fmla="*/ 442384 h 1424419"/>
              <a:gd name="connsiteX5-671" fmla="*/ 1303099 w 1306267"/>
              <a:gd name="connsiteY5-672" fmla="*/ 495558 h 1424419"/>
              <a:gd name="connsiteX6-673" fmla="*/ 1303099 w 1306267"/>
              <a:gd name="connsiteY6-674" fmla="*/ 952393 h 1424419"/>
              <a:gd name="connsiteX7-675" fmla="*/ 1305306 w 1306267"/>
              <a:gd name="connsiteY7-676" fmla="*/ 990115 h 1424419"/>
              <a:gd name="connsiteX8-677" fmla="*/ 1255800 w 1306267"/>
              <a:gd name="connsiteY8-678" fmla="*/ 1142552 h 1424419"/>
              <a:gd name="connsiteX9-679" fmla="*/ 1172881 w 1306267"/>
              <a:gd name="connsiteY9-680" fmla="*/ 1179342 h 1424419"/>
              <a:gd name="connsiteX10-681" fmla="*/ 792288 w 1306267"/>
              <a:gd name="connsiteY10-682" fmla="*/ 1385653 h 1424419"/>
              <a:gd name="connsiteX11-683" fmla="*/ 522686 w 1306267"/>
              <a:gd name="connsiteY11-684" fmla="*/ 1384922 h 1424419"/>
              <a:gd name="connsiteX12-685" fmla="*/ 80344 w 1306267"/>
              <a:gd name="connsiteY12-686" fmla="*/ 1139323 h 1424419"/>
              <a:gd name="connsiteX13-687" fmla="*/ 61328 w 1306267"/>
              <a:gd name="connsiteY13-688" fmla="*/ 1127231 h 1424419"/>
              <a:gd name="connsiteX14-689" fmla="*/ 667 w 1306267"/>
              <a:gd name="connsiteY14-690" fmla="*/ 999105 h 1424419"/>
              <a:gd name="connsiteX15-691" fmla="*/ 0 w 1306267"/>
              <a:gd name="connsiteY15-692" fmla="*/ 972364 h 1424419"/>
              <a:gd name="connsiteX16-693" fmla="*/ 2496 w 1306267"/>
              <a:gd name="connsiteY16-694" fmla="*/ 463106 h 1424419"/>
              <a:gd name="connsiteX17-695" fmla="*/ 2458 w 1306267"/>
              <a:gd name="connsiteY17-696" fmla="*/ 429563 h 1424419"/>
              <a:gd name="connsiteX18-697" fmla="*/ 75248 w 1306267"/>
              <a:gd name="connsiteY18-698" fmla="*/ 303202 h 1424419"/>
              <a:gd name="connsiteX19-699" fmla="*/ 106293 w 1306267"/>
              <a:gd name="connsiteY19-700" fmla="*/ 282597 h 1424419"/>
              <a:gd name="connsiteX20-701" fmla="*/ 541533 w 1306267"/>
              <a:gd name="connsiteY20-702" fmla="*/ 38110 h 1424419"/>
              <a:gd name="connsiteX21-703" fmla="*/ 653528 w 1306267"/>
              <a:gd name="connsiteY21-704" fmla="*/ 0 h 1424419"/>
              <a:gd name="connsiteX0-705" fmla="*/ 653528 w 1306267"/>
              <a:gd name="connsiteY0-706" fmla="*/ 0 h 1424419"/>
              <a:gd name="connsiteX1-707" fmla="*/ 757287 w 1306267"/>
              <a:gd name="connsiteY1-708" fmla="*/ 32444 h 1424419"/>
              <a:gd name="connsiteX2-709" fmla="*/ 1206876 w 1306267"/>
              <a:gd name="connsiteY2-710" fmla="*/ 284945 h 1424419"/>
              <a:gd name="connsiteX3-711" fmla="*/ 1237706 w 1306267"/>
              <a:gd name="connsiteY3-712" fmla="*/ 306775 h 1424419"/>
              <a:gd name="connsiteX4-713" fmla="*/ 1301712 w 1306267"/>
              <a:gd name="connsiteY4-714" fmla="*/ 442384 h 1424419"/>
              <a:gd name="connsiteX5-715" fmla="*/ 1303099 w 1306267"/>
              <a:gd name="connsiteY5-716" fmla="*/ 495558 h 1424419"/>
              <a:gd name="connsiteX6-717" fmla="*/ 1303099 w 1306267"/>
              <a:gd name="connsiteY6-718" fmla="*/ 952393 h 1424419"/>
              <a:gd name="connsiteX7-719" fmla="*/ 1305306 w 1306267"/>
              <a:gd name="connsiteY7-720" fmla="*/ 990115 h 1424419"/>
              <a:gd name="connsiteX8-721" fmla="*/ 1255800 w 1306267"/>
              <a:gd name="connsiteY8-722" fmla="*/ 1142552 h 1424419"/>
              <a:gd name="connsiteX9-723" fmla="*/ 1172881 w 1306267"/>
              <a:gd name="connsiteY9-724" fmla="*/ 1179342 h 1424419"/>
              <a:gd name="connsiteX10-725" fmla="*/ 792288 w 1306267"/>
              <a:gd name="connsiteY10-726" fmla="*/ 1385653 h 1424419"/>
              <a:gd name="connsiteX11-727" fmla="*/ 522686 w 1306267"/>
              <a:gd name="connsiteY11-728" fmla="*/ 1384922 h 1424419"/>
              <a:gd name="connsiteX12-729" fmla="*/ 90241 w 1306267"/>
              <a:gd name="connsiteY12-730" fmla="*/ 1150634 h 1424419"/>
              <a:gd name="connsiteX13-731" fmla="*/ 61328 w 1306267"/>
              <a:gd name="connsiteY13-732" fmla="*/ 1127231 h 1424419"/>
              <a:gd name="connsiteX14-733" fmla="*/ 667 w 1306267"/>
              <a:gd name="connsiteY14-734" fmla="*/ 999105 h 1424419"/>
              <a:gd name="connsiteX15-735" fmla="*/ 0 w 1306267"/>
              <a:gd name="connsiteY15-736" fmla="*/ 972364 h 1424419"/>
              <a:gd name="connsiteX16-737" fmla="*/ 2496 w 1306267"/>
              <a:gd name="connsiteY16-738" fmla="*/ 463106 h 1424419"/>
              <a:gd name="connsiteX17-739" fmla="*/ 2458 w 1306267"/>
              <a:gd name="connsiteY17-740" fmla="*/ 429563 h 1424419"/>
              <a:gd name="connsiteX18-741" fmla="*/ 75248 w 1306267"/>
              <a:gd name="connsiteY18-742" fmla="*/ 303202 h 1424419"/>
              <a:gd name="connsiteX19-743" fmla="*/ 106293 w 1306267"/>
              <a:gd name="connsiteY19-744" fmla="*/ 282597 h 1424419"/>
              <a:gd name="connsiteX20-745" fmla="*/ 541533 w 1306267"/>
              <a:gd name="connsiteY20-746" fmla="*/ 38110 h 1424419"/>
              <a:gd name="connsiteX21-747" fmla="*/ 653528 w 1306267"/>
              <a:gd name="connsiteY21-748" fmla="*/ 0 h 1424419"/>
              <a:gd name="connsiteX0-749" fmla="*/ 653528 w 1306267"/>
              <a:gd name="connsiteY0-750" fmla="*/ 0 h 1424419"/>
              <a:gd name="connsiteX1-751" fmla="*/ 757287 w 1306267"/>
              <a:gd name="connsiteY1-752" fmla="*/ 32444 h 1424419"/>
              <a:gd name="connsiteX2-753" fmla="*/ 1206876 w 1306267"/>
              <a:gd name="connsiteY2-754" fmla="*/ 284945 h 1424419"/>
              <a:gd name="connsiteX3-755" fmla="*/ 1237706 w 1306267"/>
              <a:gd name="connsiteY3-756" fmla="*/ 306775 h 1424419"/>
              <a:gd name="connsiteX4-757" fmla="*/ 1301712 w 1306267"/>
              <a:gd name="connsiteY4-758" fmla="*/ 442384 h 1424419"/>
              <a:gd name="connsiteX5-759" fmla="*/ 1303099 w 1306267"/>
              <a:gd name="connsiteY5-760" fmla="*/ 495558 h 1424419"/>
              <a:gd name="connsiteX6-761" fmla="*/ 1303099 w 1306267"/>
              <a:gd name="connsiteY6-762" fmla="*/ 952393 h 1424419"/>
              <a:gd name="connsiteX7-763" fmla="*/ 1305306 w 1306267"/>
              <a:gd name="connsiteY7-764" fmla="*/ 990115 h 1424419"/>
              <a:gd name="connsiteX8-765" fmla="*/ 1255800 w 1306267"/>
              <a:gd name="connsiteY8-766" fmla="*/ 1142552 h 1424419"/>
              <a:gd name="connsiteX9-767" fmla="*/ 1172881 w 1306267"/>
              <a:gd name="connsiteY9-768" fmla="*/ 1179342 h 1424419"/>
              <a:gd name="connsiteX10-769" fmla="*/ 792288 w 1306267"/>
              <a:gd name="connsiteY10-770" fmla="*/ 1385653 h 1424419"/>
              <a:gd name="connsiteX11-771" fmla="*/ 522686 w 1306267"/>
              <a:gd name="connsiteY11-772" fmla="*/ 1384922 h 1424419"/>
              <a:gd name="connsiteX12-773" fmla="*/ 90241 w 1306267"/>
              <a:gd name="connsiteY12-774" fmla="*/ 1150634 h 1424419"/>
              <a:gd name="connsiteX13-775" fmla="*/ 61328 w 1306267"/>
              <a:gd name="connsiteY13-776" fmla="*/ 1127231 h 1424419"/>
              <a:gd name="connsiteX14-777" fmla="*/ 667 w 1306267"/>
              <a:gd name="connsiteY14-778" fmla="*/ 999105 h 1424419"/>
              <a:gd name="connsiteX15-779" fmla="*/ 0 w 1306267"/>
              <a:gd name="connsiteY15-780" fmla="*/ 972364 h 1424419"/>
              <a:gd name="connsiteX16-781" fmla="*/ 2496 w 1306267"/>
              <a:gd name="connsiteY16-782" fmla="*/ 463106 h 1424419"/>
              <a:gd name="connsiteX17-783" fmla="*/ 2458 w 1306267"/>
              <a:gd name="connsiteY17-784" fmla="*/ 429563 h 1424419"/>
              <a:gd name="connsiteX18-785" fmla="*/ 75248 w 1306267"/>
              <a:gd name="connsiteY18-786" fmla="*/ 303202 h 1424419"/>
              <a:gd name="connsiteX19-787" fmla="*/ 106293 w 1306267"/>
              <a:gd name="connsiteY19-788" fmla="*/ 282597 h 1424419"/>
              <a:gd name="connsiteX20-789" fmla="*/ 541533 w 1306267"/>
              <a:gd name="connsiteY20-790" fmla="*/ 38110 h 1424419"/>
              <a:gd name="connsiteX21-791" fmla="*/ 653528 w 1306267"/>
              <a:gd name="connsiteY21-792" fmla="*/ 0 h 1424419"/>
              <a:gd name="connsiteX0-793" fmla="*/ 653528 w 1306267"/>
              <a:gd name="connsiteY0-794" fmla="*/ 0 h 1424419"/>
              <a:gd name="connsiteX1-795" fmla="*/ 757287 w 1306267"/>
              <a:gd name="connsiteY1-796" fmla="*/ 32444 h 1424419"/>
              <a:gd name="connsiteX2-797" fmla="*/ 1206876 w 1306267"/>
              <a:gd name="connsiteY2-798" fmla="*/ 284945 h 1424419"/>
              <a:gd name="connsiteX3-799" fmla="*/ 1237706 w 1306267"/>
              <a:gd name="connsiteY3-800" fmla="*/ 306775 h 1424419"/>
              <a:gd name="connsiteX4-801" fmla="*/ 1301712 w 1306267"/>
              <a:gd name="connsiteY4-802" fmla="*/ 442384 h 1424419"/>
              <a:gd name="connsiteX5-803" fmla="*/ 1303099 w 1306267"/>
              <a:gd name="connsiteY5-804" fmla="*/ 495558 h 1424419"/>
              <a:gd name="connsiteX6-805" fmla="*/ 1303099 w 1306267"/>
              <a:gd name="connsiteY6-806" fmla="*/ 952393 h 1424419"/>
              <a:gd name="connsiteX7-807" fmla="*/ 1305306 w 1306267"/>
              <a:gd name="connsiteY7-808" fmla="*/ 990115 h 1424419"/>
              <a:gd name="connsiteX8-809" fmla="*/ 1255800 w 1306267"/>
              <a:gd name="connsiteY8-810" fmla="*/ 1142552 h 1424419"/>
              <a:gd name="connsiteX9-811" fmla="*/ 1172881 w 1306267"/>
              <a:gd name="connsiteY9-812" fmla="*/ 1179342 h 1424419"/>
              <a:gd name="connsiteX10-813" fmla="*/ 792288 w 1306267"/>
              <a:gd name="connsiteY10-814" fmla="*/ 1385653 h 1424419"/>
              <a:gd name="connsiteX11-815" fmla="*/ 522686 w 1306267"/>
              <a:gd name="connsiteY11-816" fmla="*/ 1384922 h 1424419"/>
              <a:gd name="connsiteX12-817" fmla="*/ 90241 w 1306267"/>
              <a:gd name="connsiteY12-818" fmla="*/ 1150634 h 1424419"/>
              <a:gd name="connsiteX13-819" fmla="*/ 61328 w 1306267"/>
              <a:gd name="connsiteY13-820" fmla="*/ 1127231 h 1424419"/>
              <a:gd name="connsiteX14-821" fmla="*/ 667 w 1306267"/>
              <a:gd name="connsiteY14-822" fmla="*/ 999105 h 1424419"/>
              <a:gd name="connsiteX15-823" fmla="*/ 0 w 1306267"/>
              <a:gd name="connsiteY15-824" fmla="*/ 972364 h 1424419"/>
              <a:gd name="connsiteX16-825" fmla="*/ 2496 w 1306267"/>
              <a:gd name="connsiteY16-826" fmla="*/ 463106 h 1424419"/>
              <a:gd name="connsiteX17-827" fmla="*/ 2458 w 1306267"/>
              <a:gd name="connsiteY17-828" fmla="*/ 429563 h 1424419"/>
              <a:gd name="connsiteX18-829" fmla="*/ 75248 w 1306267"/>
              <a:gd name="connsiteY18-830" fmla="*/ 303202 h 1424419"/>
              <a:gd name="connsiteX19-831" fmla="*/ 106293 w 1306267"/>
              <a:gd name="connsiteY19-832" fmla="*/ 282597 h 1424419"/>
              <a:gd name="connsiteX20-833" fmla="*/ 541533 w 1306267"/>
              <a:gd name="connsiteY20-834" fmla="*/ 38110 h 1424419"/>
              <a:gd name="connsiteX21-835" fmla="*/ 653528 w 1306267"/>
              <a:gd name="connsiteY21-836" fmla="*/ 0 h 1424419"/>
              <a:gd name="connsiteX0-837" fmla="*/ 653528 w 1306267"/>
              <a:gd name="connsiteY0-838" fmla="*/ 0 h 1424419"/>
              <a:gd name="connsiteX1-839" fmla="*/ 757287 w 1306267"/>
              <a:gd name="connsiteY1-840" fmla="*/ 32444 h 1424419"/>
              <a:gd name="connsiteX2-841" fmla="*/ 1206876 w 1306267"/>
              <a:gd name="connsiteY2-842" fmla="*/ 284945 h 1424419"/>
              <a:gd name="connsiteX3-843" fmla="*/ 1237706 w 1306267"/>
              <a:gd name="connsiteY3-844" fmla="*/ 306775 h 1424419"/>
              <a:gd name="connsiteX4-845" fmla="*/ 1301712 w 1306267"/>
              <a:gd name="connsiteY4-846" fmla="*/ 442384 h 1424419"/>
              <a:gd name="connsiteX5-847" fmla="*/ 1303099 w 1306267"/>
              <a:gd name="connsiteY5-848" fmla="*/ 495558 h 1424419"/>
              <a:gd name="connsiteX6-849" fmla="*/ 1303099 w 1306267"/>
              <a:gd name="connsiteY6-850" fmla="*/ 952393 h 1424419"/>
              <a:gd name="connsiteX7-851" fmla="*/ 1305306 w 1306267"/>
              <a:gd name="connsiteY7-852" fmla="*/ 990115 h 1424419"/>
              <a:gd name="connsiteX8-853" fmla="*/ 1255800 w 1306267"/>
              <a:gd name="connsiteY8-854" fmla="*/ 1142552 h 1424419"/>
              <a:gd name="connsiteX9-855" fmla="*/ 1172881 w 1306267"/>
              <a:gd name="connsiteY9-856" fmla="*/ 1179342 h 1424419"/>
              <a:gd name="connsiteX10-857" fmla="*/ 792288 w 1306267"/>
              <a:gd name="connsiteY10-858" fmla="*/ 1385653 h 1424419"/>
              <a:gd name="connsiteX11-859" fmla="*/ 522686 w 1306267"/>
              <a:gd name="connsiteY11-860" fmla="*/ 1384922 h 1424419"/>
              <a:gd name="connsiteX12-861" fmla="*/ 90241 w 1306267"/>
              <a:gd name="connsiteY12-862" fmla="*/ 1150634 h 1424419"/>
              <a:gd name="connsiteX13-863" fmla="*/ 61328 w 1306267"/>
              <a:gd name="connsiteY13-864" fmla="*/ 1127231 h 1424419"/>
              <a:gd name="connsiteX14-865" fmla="*/ 667 w 1306267"/>
              <a:gd name="connsiteY14-866" fmla="*/ 999105 h 1424419"/>
              <a:gd name="connsiteX15-867" fmla="*/ 0 w 1306267"/>
              <a:gd name="connsiteY15-868" fmla="*/ 972364 h 1424419"/>
              <a:gd name="connsiteX16-869" fmla="*/ 2496 w 1306267"/>
              <a:gd name="connsiteY16-870" fmla="*/ 463106 h 1424419"/>
              <a:gd name="connsiteX17-871" fmla="*/ 2458 w 1306267"/>
              <a:gd name="connsiteY17-872" fmla="*/ 429563 h 1424419"/>
              <a:gd name="connsiteX18-873" fmla="*/ 75248 w 1306267"/>
              <a:gd name="connsiteY18-874" fmla="*/ 303202 h 1424419"/>
              <a:gd name="connsiteX19-875" fmla="*/ 106293 w 1306267"/>
              <a:gd name="connsiteY19-876" fmla="*/ 282597 h 1424419"/>
              <a:gd name="connsiteX20-877" fmla="*/ 541533 w 1306267"/>
              <a:gd name="connsiteY20-878" fmla="*/ 38110 h 1424419"/>
              <a:gd name="connsiteX21-879" fmla="*/ 653528 w 1306267"/>
              <a:gd name="connsiteY21-880" fmla="*/ 0 h 1424419"/>
              <a:gd name="connsiteX0-881" fmla="*/ 653528 w 1306267"/>
              <a:gd name="connsiteY0-882" fmla="*/ 0 h 1424419"/>
              <a:gd name="connsiteX1-883" fmla="*/ 757287 w 1306267"/>
              <a:gd name="connsiteY1-884" fmla="*/ 32444 h 1424419"/>
              <a:gd name="connsiteX2-885" fmla="*/ 1206876 w 1306267"/>
              <a:gd name="connsiteY2-886" fmla="*/ 284945 h 1424419"/>
              <a:gd name="connsiteX3-887" fmla="*/ 1237706 w 1306267"/>
              <a:gd name="connsiteY3-888" fmla="*/ 306775 h 1424419"/>
              <a:gd name="connsiteX4-889" fmla="*/ 1301712 w 1306267"/>
              <a:gd name="connsiteY4-890" fmla="*/ 442384 h 1424419"/>
              <a:gd name="connsiteX5-891" fmla="*/ 1303099 w 1306267"/>
              <a:gd name="connsiteY5-892" fmla="*/ 495558 h 1424419"/>
              <a:gd name="connsiteX6-893" fmla="*/ 1303099 w 1306267"/>
              <a:gd name="connsiteY6-894" fmla="*/ 952393 h 1424419"/>
              <a:gd name="connsiteX7-895" fmla="*/ 1305306 w 1306267"/>
              <a:gd name="connsiteY7-896" fmla="*/ 990115 h 1424419"/>
              <a:gd name="connsiteX8-897" fmla="*/ 1255800 w 1306267"/>
              <a:gd name="connsiteY8-898" fmla="*/ 1142552 h 1424419"/>
              <a:gd name="connsiteX9-899" fmla="*/ 1172881 w 1306267"/>
              <a:gd name="connsiteY9-900" fmla="*/ 1179342 h 1424419"/>
              <a:gd name="connsiteX10-901" fmla="*/ 792288 w 1306267"/>
              <a:gd name="connsiteY10-902" fmla="*/ 1385653 h 1424419"/>
              <a:gd name="connsiteX11-903" fmla="*/ 522686 w 1306267"/>
              <a:gd name="connsiteY11-904" fmla="*/ 1384922 h 1424419"/>
              <a:gd name="connsiteX12-905" fmla="*/ 90241 w 1306267"/>
              <a:gd name="connsiteY12-906" fmla="*/ 1150634 h 1424419"/>
              <a:gd name="connsiteX13-907" fmla="*/ 55672 w 1306267"/>
              <a:gd name="connsiteY13-908" fmla="*/ 1124403 h 1424419"/>
              <a:gd name="connsiteX14-909" fmla="*/ 667 w 1306267"/>
              <a:gd name="connsiteY14-910" fmla="*/ 999105 h 1424419"/>
              <a:gd name="connsiteX15-911" fmla="*/ 0 w 1306267"/>
              <a:gd name="connsiteY15-912" fmla="*/ 972364 h 1424419"/>
              <a:gd name="connsiteX16-913" fmla="*/ 2496 w 1306267"/>
              <a:gd name="connsiteY16-914" fmla="*/ 463106 h 1424419"/>
              <a:gd name="connsiteX17-915" fmla="*/ 2458 w 1306267"/>
              <a:gd name="connsiteY17-916" fmla="*/ 429563 h 1424419"/>
              <a:gd name="connsiteX18-917" fmla="*/ 75248 w 1306267"/>
              <a:gd name="connsiteY18-918" fmla="*/ 303202 h 1424419"/>
              <a:gd name="connsiteX19-919" fmla="*/ 106293 w 1306267"/>
              <a:gd name="connsiteY19-920" fmla="*/ 282597 h 1424419"/>
              <a:gd name="connsiteX20-921" fmla="*/ 541533 w 1306267"/>
              <a:gd name="connsiteY20-922" fmla="*/ 38110 h 1424419"/>
              <a:gd name="connsiteX21-923" fmla="*/ 653528 w 1306267"/>
              <a:gd name="connsiteY21-924" fmla="*/ 0 h 1424419"/>
              <a:gd name="connsiteX0-925" fmla="*/ 653528 w 1306267"/>
              <a:gd name="connsiteY0-926" fmla="*/ 0 h 1424419"/>
              <a:gd name="connsiteX1-927" fmla="*/ 757287 w 1306267"/>
              <a:gd name="connsiteY1-928" fmla="*/ 32444 h 1424419"/>
              <a:gd name="connsiteX2-929" fmla="*/ 1206876 w 1306267"/>
              <a:gd name="connsiteY2-930" fmla="*/ 284945 h 1424419"/>
              <a:gd name="connsiteX3-931" fmla="*/ 1237706 w 1306267"/>
              <a:gd name="connsiteY3-932" fmla="*/ 306775 h 1424419"/>
              <a:gd name="connsiteX4-933" fmla="*/ 1301712 w 1306267"/>
              <a:gd name="connsiteY4-934" fmla="*/ 442384 h 1424419"/>
              <a:gd name="connsiteX5-935" fmla="*/ 1303099 w 1306267"/>
              <a:gd name="connsiteY5-936" fmla="*/ 495558 h 1424419"/>
              <a:gd name="connsiteX6-937" fmla="*/ 1303099 w 1306267"/>
              <a:gd name="connsiteY6-938" fmla="*/ 952393 h 1424419"/>
              <a:gd name="connsiteX7-939" fmla="*/ 1305306 w 1306267"/>
              <a:gd name="connsiteY7-940" fmla="*/ 990115 h 1424419"/>
              <a:gd name="connsiteX8-941" fmla="*/ 1255800 w 1306267"/>
              <a:gd name="connsiteY8-942" fmla="*/ 1142552 h 1424419"/>
              <a:gd name="connsiteX9-943" fmla="*/ 1172881 w 1306267"/>
              <a:gd name="connsiteY9-944" fmla="*/ 1179342 h 1424419"/>
              <a:gd name="connsiteX10-945" fmla="*/ 792288 w 1306267"/>
              <a:gd name="connsiteY10-946" fmla="*/ 1385653 h 1424419"/>
              <a:gd name="connsiteX11-947" fmla="*/ 522686 w 1306267"/>
              <a:gd name="connsiteY11-948" fmla="*/ 1384922 h 1424419"/>
              <a:gd name="connsiteX12-949" fmla="*/ 90241 w 1306267"/>
              <a:gd name="connsiteY12-950" fmla="*/ 1150634 h 1424419"/>
              <a:gd name="connsiteX13-951" fmla="*/ 55672 w 1306267"/>
              <a:gd name="connsiteY13-952" fmla="*/ 1124403 h 1424419"/>
              <a:gd name="connsiteX14-953" fmla="*/ 667 w 1306267"/>
              <a:gd name="connsiteY14-954" fmla="*/ 999105 h 1424419"/>
              <a:gd name="connsiteX15-955" fmla="*/ 0 w 1306267"/>
              <a:gd name="connsiteY15-956" fmla="*/ 972364 h 1424419"/>
              <a:gd name="connsiteX16-957" fmla="*/ 2496 w 1306267"/>
              <a:gd name="connsiteY16-958" fmla="*/ 463106 h 1424419"/>
              <a:gd name="connsiteX17-959" fmla="*/ 2458 w 1306267"/>
              <a:gd name="connsiteY17-960" fmla="*/ 429563 h 1424419"/>
              <a:gd name="connsiteX18-961" fmla="*/ 75248 w 1306267"/>
              <a:gd name="connsiteY18-962" fmla="*/ 303202 h 1424419"/>
              <a:gd name="connsiteX19-963" fmla="*/ 106293 w 1306267"/>
              <a:gd name="connsiteY19-964" fmla="*/ 282597 h 1424419"/>
              <a:gd name="connsiteX20-965" fmla="*/ 541533 w 1306267"/>
              <a:gd name="connsiteY20-966" fmla="*/ 38110 h 1424419"/>
              <a:gd name="connsiteX21-967" fmla="*/ 653528 w 1306267"/>
              <a:gd name="connsiteY21-968" fmla="*/ 0 h 1424419"/>
              <a:gd name="connsiteX0-969" fmla="*/ 653528 w 1306267"/>
              <a:gd name="connsiteY0-970" fmla="*/ 0 h 1424419"/>
              <a:gd name="connsiteX1-971" fmla="*/ 757287 w 1306267"/>
              <a:gd name="connsiteY1-972" fmla="*/ 32444 h 1424419"/>
              <a:gd name="connsiteX2-973" fmla="*/ 1206876 w 1306267"/>
              <a:gd name="connsiteY2-974" fmla="*/ 284945 h 1424419"/>
              <a:gd name="connsiteX3-975" fmla="*/ 1237706 w 1306267"/>
              <a:gd name="connsiteY3-976" fmla="*/ 306775 h 1424419"/>
              <a:gd name="connsiteX4-977" fmla="*/ 1301712 w 1306267"/>
              <a:gd name="connsiteY4-978" fmla="*/ 442384 h 1424419"/>
              <a:gd name="connsiteX5-979" fmla="*/ 1303099 w 1306267"/>
              <a:gd name="connsiteY5-980" fmla="*/ 495558 h 1424419"/>
              <a:gd name="connsiteX6-981" fmla="*/ 1303099 w 1306267"/>
              <a:gd name="connsiteY6-982" fmla="*/ 952393 h 1424419"/>
              <a:gd name="connsiteX7-983" fmla="*/ 1305306 w 1306267"/>
              <a:gd name="connsiteY7-984" fmla="*/ 990115 h 1424419"/>
              <a:gd name="connsiteX8-985" fmla="*/ 1255800 w 1306267"/>
              <a:gd name="connsiteY8-986" fmla="*/ 1142552 h 1424419"/>
              <a:gd name="connsiteX9-987" fmla="*/ 1172881 w 1306267"/>
              <a:gd name="connsiteY9-988" fmla="*/ 1179342 h 1424419"/>
              <a:gd name="connsiteX10-989" fmla="*/ 792288 w 1306267"/>
              <a:gd name="connsiteY10-990" fmla="*/ 1385653 h 1424419"/>
              <a:gd name="connsiteX11-991" fmla="*/ 522686 w 1306267"/>
              <a:gd name="connsiteY11-992" fmla="*/ 1384922 h 1424419"/>
              <a:gd name="connsiteX12-993" fmla="*/ 90241 w 1306267"/>
              <a:gd name="connsiteY12-994" fmla="*/ 1150634 h 1424419"/>
              <a:gd name="connsiteX13-995" fmla="*/ 55672 w 1306267"/>
              <a:gd name="connsiteY13-996" fmla="*/ 1124403 h 1424419"/>
              <a:gd name="connsiteX14-997" fmla="*/ 667 w 1306267"/>
              <a:gd name="connsiteY14-998" fmla="*/ 999105 h 1424419"/>
              <a:gd name="connsiteX15-999" fmla="*/ 0 w 1306267"/>
              <a:gd name="connsiteY15-1000" fmla="*/ 972364 h 1424419"/>
              <a:gd name="connsiteX16-1001" fmla="*/ 2496 w 1306267"/>
              <a:gd name="connsiteY16-1002" fmla="*/ 463106 h 1424419"/>
              <a:gd name="connsiteX17-1003" fmla="*/ 2458 w 1306267"/>
              <a:gd name="connsiteY17-1004" fmla="*/ 429563 h 1424419"/>
              <a:gd name="connsiteX18-1005" fmla="*/ 75248 w 1306267"/>
              <a:gd name="connsiteY18-1006" fmla="*/ 303202 h 1424419"/>
              <a:gd name="connsiteX19-1007" fmla="*/ 106293 w 1306267"/>
              <a:gd name="connsiteY19-1008" fmla="*/ 282597 h 1424419"/>
              <a:gd name="connsiteX20-1009" fmla="*/ 541533 w 1306267"/>
              <a:gd name="connsiteY20-1010" fmla="*/ 38110 h 1424419"/>
              <a:gd name="connsiteX21-1011" fmla="*/ 653528 w 1306267"/>
              <a:gd name="connsiteY21-1012" fmla="*/ 0 h 1424419"/>
              <a:gd name="connsiteX0-1013" fmla="*/ 653528 w 1306267"/>
              <a:gd name="connsiteY0-1014" fmla="*/ 0 h 1424419"/>
              <a:gd name="connsiteX1-1015" fmla="*/ 757287 w 1306267"/>
              <a:gd name="connsiteY1-1016" fmla="*/ 32444 h 1424419"/>
              <a:gd name="connsiteX2-1017" fmla="*/ 1206876 w 1306267"/>
              <a:gd name="connsiteY2-1018" fmla="*/ 284945 h 1424419"/>
              <a:gd name="connsiteX3-1019" fmla="*/ 1237706 w 1306267"/>
              <a:gd name="connsiteY3-1020" fmla="*/ 306775 h 1424419"/>
              <a:gd name="connsiteX4-1021" fmla="*/ 1301712 w 1306267"/>
              <a:gd name="connsiteY4-1022" fmla="*/ 442384 h 1424419"/>
              <a:gd name="connsiteX5-1023" fmla="*/ 1303099 w 1306267"/>
              <a:gd name="connsiteY5-1024" fmla="*/ 495558 h 1424419"/>
              <a:gd name="connsiteX6-1025" fmla="*/ 1303099 w 1306267"/>
              <a:gd name="connsiteY6-1026" fmla="*/ 952393 h 1424419"/>
              <a:gd name="connsiteX7-1027" fmla="*/ 1305306 w 1306267"/>
              <a:gd name="connsiteY7-1028" fmla="*/ 990115 h 1424419"/>
              <a:gd name="connsiteX8-1029" fmla="*/ 1255800 w 1306267"/>
              <a:gd name="connsiteY8-1030" fmla="*/ 1142552 h 1424419"/>
              <a:gd name="connsiteX9-1031" fmla="*/ 1172881 w 1306267"/>
              <a:gd name="connsiteY9-1032" fmla="*/ 1179342 h 1424419"/>
              <a:gd name="connsiteX10-1033" fmla="*/ 792288 w 1306267"/>
              <a:gd name="connsiteY10-1034" fmla="*/ 1385653 h 1424419"/>
              <a:gd name="connsiteX11-1035" fmla="*/ 522686 w 1306267"/>
              <a:gd name="connsiteY11-1036" fmla="*/ 1384922 h 1424419"/>
              <a:gd name="connsiteX12-1037" fmla="*/ 90241 w 1306267"/>
              <a:gd name="connsiteY12-1038" fmla="*/ 1150634 h 1424419"/>
              <a:gd name="connsiteX13-1039" fmla="*/ 55672 w 1306267"/>
              <a:gd name="connsiteY13-1040" fmla="*/ 1124403 h 1424419"/>
              <a:gd name="connsiteX14-1041" fmla="*/ 667 w 1306267"/>
              <a:gd name="connsiteY14-1042" fmla="*/ 999105 h 1424419"/>
              <a:gd name="connsiteX15-1043" fmla="*/ 0 w 1306267"/>
              <a:gd name="connsiteY15-1044" fmla="*/ 972364 h 1424419"/>
              <a:gd name="connsiteX16-1045" fmla="*/ 2496 w 1306267"/>
              <a:gd name="connsiteY16-1046" fmla="*/ 463106 h 1424419"/>
              <a:gd name="connsiteX17-1047" fmla="*/ 2458 w 1306267"/>
              <a:gd name="connsiteY17-1048" fmla="*/ 429563 h 1424419"/>
              <a:gd name="connsiteX18-1049" fmla="*/ 75248 w 1306267"/>
              <a:gd name="connsiteY18-1050" fmla="*/ 303202 h 1424419"/>
              <a:gd name="connsiteX19-1051" fmla="*/ 106293 w 1306267"/>
              <a:gd name="connsiteY19-1052" fmla="*/ 282597 h 1424419"/>
              <a:gd name="connsiteX20-1053" fmla="*/ 541533 w 1306267"/>
              <a:gd name="connsiteY20-1054" fmla="*/ 38110 h 1424419"/>
              <a:gd name="connsiteX21-1055" fmla="*/ 653528 w 1306267"/>
              <a:gd name="connsiteY21-1056" fmla="*/ 0 h 1424419"/>
              <a:gd name="connsiteX0-1057" fmla="*/ 653528 w 1306267"/>
              <a:gd name="connsiteY0-1058" fmla="*/ 0 h 1424419"/>
              <a:gd name="connsiteX1-1059" fmla="*/ 757287 w 1306267"/>
              <a:gd name="connsiteY1-1060" fmla="*/ 32444 h 1424419"/>
              <a:gd name="connsiteX2-1061" fmla="*/ 1206876 w 1306267"/>
              <a:gd name="connsiteY2-1062" fmla="*/ 284945 h 1424419"/>
              <a:gd name="connsiteX3-1063" fmla="*/ 1237706 w 1306267"/>
              <a:gd name="connsiteY3-1064" fmla="*/ 306775 h 1424419"/>
              <a:gd name="connsiteX4-1065" fmla="*/ 1301712 w 1306267"/>
              <a:gd name="connsiteY4-1066" fmla="*/ 442384 h 1424419"/>
              <a:gd name="connsiteX5-1067" fmla="*/ 1303099 w 1306267"/>
              <a:gd name="connsiteY5-1068" fmla="*/ 495558 h 1424419"/>
              <a:gd name="connsiteX6-1069" fmla="*/ 1303099 w 1306267"/>
              <a:gd name="connsiteY6-1070" fmla="*/ 952393 h 1424419"/>
              <a:gd name="connsiteX7-1071" fmla="*/ 1305306 w 1306267"/>
              <a:gd name="connsiteY7-1072" fmla="*/ 990115 h 1424419"/>
              <a:gd name="connsiteX8-1073" fmla="*/ 1255800 w 1306267"/>
              <a:gd name="connsiteY8-1074" fmla="*/ 1142552 h 1424419"/>
              <a:gd name="connsiteX9-1075" fmla="*/ 1172881 w 1306267"/>
              <a:gd name="connsiteY9-1076" fmla="*/ 1179342 h 1424419"/>
              <a:gd name="connsiteX10-1077" fmla="*/ 792288 w 1306267"/>
              <a:gd name="connsiteY10-1078" fmla="*/ 1385653 h 1424419"/>
              <a:gd name="connsiteX11-1079" fmla="*/ 522686 w 1306267"/>
              <a:gd name="connsiteY11-1080" fmla="*/ 1384922 h 1424419"/>
              <a:gd name="connsiteX12-1081" fmla="*/ 90241 w 1306267"/>
              <a:gd name="connsiteY12-1082" fmla="*/ 1150634 h 1424419"/>
              <a:gd name="connsiteX13-1083" fmla="*/ 55672 w 1306267"/>
              <a:gd name="connsiteY13-1084" fmla="*/ 1124403 h 1424419"/>
              <a:gd name="connsiteX14-1085" fmla="*/ 667 w 1306267"/>
              <a:gd name="connsiteY14-1086" fmla="*/ 999105 h 1424419"/>
              <a:gd name="connsiteX15-1087" fmla="*/ 0 w 1306267"/>
              <a:gd name="connsiteY15-1088" fmla="*/ 972364 h 1424419"/>
              <a:gd name="connsiteX16-1089" fmla="*/ 2496 w 1306267"/>
              <a:gd name="connsiteY16-1090" fmla="*/ 463106 h 1424419"/>
              <a:gd name="connsiteX17-1091" fmla="*/ 2458 w 1306267"/>
              <a:gd name="connsiteY17-1092" fmla="*/ 429563 h 1424419"/>
              <a:gd name="connsiteX18-1093" fmla="*/ 75248 w 1306267"/>
              <a:gd name="connsiteY18-1094" fmla="*/ 303202 h 1424419"/>
              <a:gd name="connsiteX19-1095" fmla="*/ 106293 w 1306267"/>
              <a:gd name="connsiteY19-1096" fmla="*/ 282597 h 1424419"/>
              <a:gd name="connsiteX20-1097" fmla="*/ 541533 w 1306267"/>
              <a:gd name="connsiteY20-1098" fmla="*/ 38110 h 1424419"/>
              <a:gd name="connsiteX21-1099" fmla="*/ 653528 w 1306267"/>
              <a:gd name="connsiteY21-1100" fmla="*/ 0 h 1424419"/>
              <a:gd name="connsiteX0-1101" fmla="*/ 653528 w 1306267"/>
              <a:gd name="connsiteY0-1102" fmla="*/ 0 h 1424419"/>
              <a:gd name="connsiteX1-1103" fmla="*/ 757287 w 1306267"/>
              <a:gd name="connsiteY1-1104" fmla="*/ 32444 h 1424419"/>
              <a:gd name="connsiteX2-1105" fmla="*/ 1206876 w 1306267"/>
              <a:gd name="connsiteY2-1106" fmla="*/ 284945 h 1424419"/>
              <a:gd name="connsiteX3-1107" fmla="*/ 1237706 w 1306267"/>
              <a:gd name="connsiteY3-1108" fmla="*/ 306775 h 1424419"/>
              <a:gd name="connsiteX4-1109" fmla="*/ 1301712 w 1306267"/>
              <a:gd name="connsiteY4-1110" fmla="*/ 442384 h 1424419"/>
              <a:gd name="connsiteX5-1111" fmla="*/ 1303099 w 1306267"/>
              <a:gd name="connsiteY5-1112" fmla="*/ 495558 h 1424419"/>
              <a:gd name="connsiteX6-1113" fmla="*/ 1303099 w 1306267"/>
              <a:gd name="connsiteY6-1114" fmla="*/ 952393 h 1424419"/>
              <a:gd name="connsiteX7-1115" fmla="*/ 1305306 w 1306267"/>
              <a:gd name="connsiteY7-1116" fmla="*/ 990115 h 1424419"/>
              <a:gd name="connsiteX8-1117" fmla="*/ 1255800 w 1306267"/>
              <a:gd name="connsiteY8-1118" fmla="*/ 1142552 h 1424419"/>
              <a:gd name="connsiteX9-1119" fmla="*/ 1172881 w 1306267"/>
              <a:gd name="connsiteY9-1120" fmla="*/ 1179342 h 1424419"/>
              <a:gd name="connsiteX10-1121" fmla="*/ 792288 w 1306267"/>
              <a:gd name="connsiteY10-1122" fmla="*/ 1385653 h 1424419"/>
              <a:gd name="connsiteX11-1123" fmla="*/ 522686 w 1306267"/>
              <a:gd name="connsiteY11-1124" fmla="*/ 1384922 h 1424419"/>
              <a:gd name="connsiteX12-1125" fmla="*/ 90241 w 1306267"/>
              <a:gd name="connsiteY12-1126" fmla="*/ 1150634 h 1424419"/>
              <a:gd name="connsiteX13-1127" fmla="*/ 48904 w 1306267"/>
              <a:gd name="connsiteY13-1128" fmla="*/ 1124403 h 1424419"/>
              <a:gd name="connsiteX14-1129" fmla="*/ 667 w 1306267"/>
              <a:gd name="connsiteY14-1130" fmla="*/ 999105 h 1424419"/>
              <a:gd name="connsiteX15-1131" fmla="*/ 0 w 1306267"/>
              <a:gd name="connsiteY15-1132" fmla="*/ 972364 h 1424419"/>
              <a:gd name="connsiteX16-1133" fmla="*/ 2496 w 1306267"/>
              <a:gd name="connsiteY16-1134" fmla="*/ 463106 h 1424419"/>
              <a:gd name="connsiteX17-1135" fmla="*/ 2458 w 1306267"/>
              <a:gd name="connsiteY17-1136" fmla="*/ 429563 h 1424419"/>
              <a:gd name="connsiteX18-1137" fmla="*/ 75248 w 1306267"/>
              <a:gd name="connsiteY18-1138" fmla="*/ 303202 h 1424419"/>
              <a:gd name="connsiteX19-1139" fmla="*/ 106293 w 1306267"/>
              <a:gd name="connsiteY19-1140" fmla="*/ 282597 h 1424419"/>
              <a:gd name="connsiteX20-1141" fmla="*/ 541533 w 1306267"/>
              <a:gd name="connsiteY20-1142" fmla="*/ 38110 h 1424419"/>
              <a:gd name="connsiteX21-1143" fmla="*/ 653528 w 1306267"/>
              <a:gd name="connsiteY21-1144" fmla="*/ 0 h 1424419"/>
              <a:gd name="connsiteX0-1145" fmla="*/ 653528 w 1306267"/>
              <a:gd name="connsiteY0-1146" fmla="*/ 0 h 1424419"/>
              <a:gd name="connsiteX1-1147" fmla="*/ 757287 w 1306267"/>
              <a:gd name="connsiteY1-1148" fmla="*/ 32444 h 1424419"/>
              <a:gd name="connsiteX2-1149" fmla="*/ 1206876 w 1306267"/>
              <a:gd name="connsiteY2-1150" fmla="*/ 284945 h 1424419"/>
              <a:gd name="connsiteX3-1151" fmla="*/ 1237706 w 1306267"/>
              <a:gd name="connsiteY3-1152" fmla="*/ 306775 h 1424419"/>
              <a:gd name="connsiteX4-1153" fmla="*/ 1301712 w 1306267"/>
              <a:gd name="connsiteY4-1154" fmla="*/ 442384 h 1424419"/>
              <a:gd name="connsiteX5-1155" fmla="*/ 1303099 w 1306267"/>
              <a:gd name="connsiteY5-1156" fmla="*/ 495558 h 1424419"/>
              <a:gd name="connsiteX6-1157" fmla="*/ 1303099 w 1306267"/>
              <a:gd name="connsiteY6-1158" fmla="*/ 952393 h 1424419"/>
              <a:gd name="connsiteX7-1159" fmla="*/ 1305306 w 1306267"/>
              <a:gd name="connsiteY7-1160" fmla="*/ 990115 h 1424419"/>
              <a:gd name="connsiteX8-1161" fmla="*/ 1255800 w 1306267"/>
              <a:gd name="connsiteY8-1162" fmla="*/ 1142552 h 1424419"/>
              <a:gd name="connsiteX9-1163" fmla="*/ 1172881 w 1306267"/>
              <a:gd name="connsiteY9-1164" fmla="*/ 1179342 h 1424419"/>
              <a:gd name="connsiteX10-1165" fmla="*/ 792288 w 1306267"/>
              <a:gd name="connsiteY10-1166" fmla="*/ 1385653 h 1424419"/>
              <a:gd name="connsiteX11-1167" fmla="*/ 522686 w 1306267"/>
              <a:gd name="connsiteY11-1168" fmla="*/ 1384922 h 1424419"/>
              <a:gd name="connsiteX12-1169" fmla="*/ 90241 w 1306267"/>
              <a:gd name="connsiteY12-1170" fmla="*/ 1150634 h 1424419"/>
              <a:gd name="connsiteX13-1171" fmla="*/ 48904 w 1306267"/>
              <a:gd name="connsiteY13-1172" fmla="*/ 1124403 h 1424419"/>
              <a:gd name="connsiteX14-1173" fmla="*/ 667 w 1306267"/>
              <a:gd name="connsiteY14-1174" fmla="*/ 999105 h 1424419"/>
              <a:gd name="connsiteX15-1175" fmla="*/ 0 w 1306267"/>
              <a:gd name="connsiteY15-1176" fmla="*/ 972364 h 1424419"/>
              <a:gd name="connsiteX16-1177" fmla="*/ 2496 w 1306267"/>
              <a:gd name="connsiteY16-1178" fmla="*/ 463106 h 1424419"/>
              <a:gd name="connsiteX17-1179" fmla="*/ 2458 w 1306267"/>
              <a:gd name="connsiteY17-1180" fmla="*/ 429563 h 1424419"/>
              <a:gd name="connsiteX18-1181" fmla="*/ 75248 w 1306267"/>
              <a:gd name="connsiteY18-1182" fmla="*/ 303202 h 1424419"/>
              <a:gd name="connsiteX19-1183" fmla="*/ 106293 w 1306267"/>
              <a:gd name="connsiteY19-1184" fmla="*/ 282597 h 1424419"/>
              <a:gd name="connsiteX20-1185" fmla="*/ 541533 w 1306267"/>
              <a:gd name="connsiteY20-1186" fmla="*/ 38110 h 1424419"/>
              <a:gd name="connsiteX21-1187" fmla="*/ 653528 w 1306267"/>
              <a:gd name="connsiteY21-1188" fmla="*/ 0 h 1424419"/>
              <a:gd name="connsiteX0-1189" fmla="*/ 653528 w 1306267"/>
              <a:gd name="connsiteY0-1190" fmla="*/ 0 h 1424419"/>
              <a:gd name="connsiteX1-1191" fmla="*/ 757287 w 1306267"/>
              <a:gd name="connsiteY1-1192" fmla="*/ 32444 h 1424419"/>
              <a:gd name="connsiteX2-1193" fmla="*/ 1206876 w 1306267"/>
              <a:gd name="connsiteY2-1194" fmla="*/ 284945 h 1424419"/>
              <a:gd name="connsiteX3-1195" fmla="*/ 1237706 w 1306267"/>
              <a:gd name="connsiteY3-1196" fmla="*/ 306775 h 1424419"/>
              <a:gd name="connsiteX4-1197" fmla="*/ 1301712 w 1306267"/>
              <a:gd name="connsiteY4-1198" fmla="*/ 442384 h 1424419"/>
              <a:gd name="connsiteX5-1199" fmla="*/ 1303099 w 1306267"/>
              <a:gd name="connsiteY5-1200" fmla="*/ 495558 h 1424419"/>
              <a:gd name="connsiteX6-1201" fmla="*/ 1303099 w 1306267"/>
              <a:gd name="connsiteY6-1202" fmla="*/ 952393 h 1424419"/>
              <a:gd name="connsiteX7-1203" fmla="*/ 1305306 w 1306267"/>
              <a:gd name="connsiteY7-1204" fmla="*/ 990115 h 1424419"/>
              <a:gd name="connsiteX8-1205" fmla="*/ 1255800 w 1306267"/>
              <a:gd name="connsiteY8-1206" fmla="*/ 1142552 h 1424419"/>
              <a:gd name="connsiteX9-1207" fmla="*/ 1172881 w 1306267"/>
              <a:gd name="connsiteY9-1208" fmla="*/ 1179342 h 1424419"/>
              <a:gd name="connsiteX10-1209" fmla="*/ 792288 w 1306267"/>
              <a:gd name="connsiteY10-1210" fmla="*/ 1385653 h 1424419"/>
              <a:gd name="connsiteX11-1211" fmla="*/ 522686 w 1306267"/>
              <a:gd name="connsiteY11-1212" fmla="*/ 1384922 h 1424419"/>
              <a:gd name="connsiteX12-1213" fmla="*/ 90241 w 1306267"/>
              <a:gd name="connsiteY12-1214" fmla="*/ 1150634 h 1424419"/>
              <a:gd name="connsiteX13-1215" fmla="*/ 48904 w 1306267"/>
              <a:gd name="connsiteY13-1216" fmla="*/ 1124403 h 1424419"/>
              <a:gd name="connsiteX14-1217" fmla="*/ 667 w 1306267"/>
              <a:gd name="connsiteY14-1218" fmla="*/ 999105 h 1424419"/>
              <a:gd name="connsiteX15-1219" fmla="*/ 0 w 1306267"/>
              <a:gd name="connsiteY15-1220" fmla="*/ 972364 h 1424419"/>
              <a:gd name="connsiteX16-1221" fmla="*/ 2496 w 1306267"/>
              <a:gd name="connsiteY16-1222" fmla="*/ 463106 h 1424419"/>
              <a:gd name="connsiteX17-1223" fmla="*/ 2458 w 1306267"/>
              <a:gd name="connsiteY17-1224" fmla="*/ 429563 h 1424419"/>
              <a:gd name="connsiteX18-1225" fmla="*/ 75248 w 1306267"/>
              <a:gd name="connsiteY18-1226" fmla="*/ 303202 h 1424419"/>
              <a:gd name="connsiteX19-1227" fmla="*/ 106293 w 1306267"/>
              <a:gd name="connsiteY19-1228" fmla="*/ 282597 h 1424419"/>
              <a:gd name="connsiteX20-1229" fmla="*/ 541533 w 1306267"/>
              <a:gd name="connsiteY20-1230" fmla="*/ 38110 h 1424419"/>
              <a:gd name="connsiteX21-1231" fmla="*/ 653528 w 1306267"/>
              <a:gd name="connsiteY21-1232" fmla="*/ 0 h 1424419"/>
              <a:gd name="connsiteX0-1233" fmla="*/ 653528 w 1306267"/>
              <a:gd name="connsiteY0-1234" fmla="*/ 0 h 1424419"/>
              <a:gd name="connsiteX1-1235" fmla="*/ 757287 w 1306267"/>
              <a:gd name="connsiteY1-1236" fmla="*/ 32444 h 1424419"/>
              <a:gd name="connsiteX2-1237" fmla="*/ 1206876 w 1306267"/>
              <a:gd name="connsiteY2-1238" fmla="*/ 284945 h 1424419"/>
              <a:gd name="connsiteX3-1239" fmla="*/ 1237706 w 1306267"/>
              <a:gd name="connsiteY3-1240" fmla="*/ 306775 h 1424419"/>
              <a:gd name="connsiteX4-1241" fmla="*/ 1301712 w 1306267"/>
              <a:gd name="connsiteY4-1242" fmla="*/ 442384 h 1424419"/>
              <a:gd name="connsiteX5-1243" fmla="*/ 1303099 w 1306267"/>
              <a:gd name="connsiteY5-1244" fmla="*/ 495558 h 1424419"/>
              <a:gd name="connsiteX6-1245" fmla="*/ 1303099 w 1306267"/>
              <a:gd name="connsiteY6-1246" fmla="*/ 952393 h 1424419"/>
              <a:gd name="connsiteX7-1247" fmla="*/ 1305306 w 1306267"/>
              <a:gd name="connsiteY7-1248" fmla="*/ 990115 h 1424419"/>
              <a:gd name="connsiteX8-1249" fmla="*/ 1255800 w 1306267"/>
              <a:gd name="connsiteY8-1250" fmla="*/ 1142552 h 1424419"/>
              <a:gd name="connsiteX9-1251" fmla="*/ 1172881 w 1306267"/>
              <a:gd name="connsiteY9-1252" fmla="*/ 1179342 h 1424419"/>
              <a:gd name="connsiteX10-1253" fmla="*/ 792288 w 1306267"/>
              <a:gd name="connsiteY10-1254" fmla="*/ 1385653 h 1424419"/>
              <a:gd name="connsiteX11-1255" fmla="*/ 522686 w 1306267"/>
              <a:gd name="connsiteY11-1256" fmla="*/ 1384922 h 1424419"/>
              <a:gd name="connsiteX12-1257" fmla="*/ 90241 w 1306267"/>
              <a:gd name="connsiteY12-1258" fmla="*/ 1150634 h 1424419"/>
              <a:gd name="connsiteX13-1259" fmla="*/ 48904 w 1306267"/>
              <a:gd name="connsiteY13-1260" fmla="*/ 1124403 h 1424419"/>
              <a:gd name="connsiteX14-1261" fmla="*/ 667 w 1306267"/>
              <a:gd name="connsiteY14-1262" fmla="*/ 999105 h 1424419"/>
              <a:gd name="connsiteX15-1263" fmla="*/ 0 w 1306267"/>
              <a:gd name="connsiteY15-1264" fmla="*/ 972364 h 1424419"/>
              <a:gd name="connsiteX16-1265" fmla="*/ 2496 w 1306267"/>
              <a:gd name="connsiteY16-1266" fmla="*/ 463106 h 1424419"/>
              <a:gd name="connsiteX17-1267" fmla="*/ 2458 w 1306267"/>
              <a:gd name="connsiteY17-1268" fmla="*/ 429563 h 1424419"/>
              <a:gd name="connsiteX18-1269" fmla="*/ 75248 w 1306267"/>
              <a:gd name="connsiteY18-1270" fmla="*/ 303202 h 1424419"/>
              <a:gd name="connsiteX19-1271" fmla="*/ 106293 w 1306267"/>
              <a:gd name="connsiteY19-1272" fmla="*/ 282597 h 1424419"/>
              <a:gd name="connsiteX20-1273" fmla="*/ 541533 w 1306267"/>
              <a:gd name="connsiteY20-1274" fmla="*/ 38110 h 1424419"/>
              <a:gd name="connsiteX21-1275" fmla="*/ 653528 w 1306267"/>
              <a:gd name="connsiteY21-1276" fmla="*/ 0 h 1424419"/>
              <a:gd name="connsiteX0-1277" fmla="*/ 653528 w 1306267"/>
              <a:gd name="connsiteY0-1278" fmla="*/ 0 h 1424419"/>
              <a:gd name="connsiteX1-1279" fmla="*/ 757287 w 1306267"/>
              <a:gd name="connsiteY1-1280" fmla="*/ 32444 h 1424419"/>
              <a:gd name="connsiteX2-1281" fmla="*/ 1206876 w 1306267"/>
              <a:gd name="connsiteY2-1282" fmla="*/ 284945 h 1424419"/>
              <a:gd name="connsiteX3-1283" fmla="*/ 1237706 w 1306267"/>
              <a:gd name="connsiteY3-1284" fmla="*/ 306775 h 1424419"/>
              <a:gd name="connsiteX4-1285" fmla="*/ 1301712 w 1306267"/>
              <a:gd name="connsiteY4-1286" fmla="*/ 442384 h 1424419"/>
              <a:gd name="connsiteX5-1287" fmla="*/ 1303099 w 1306267"/>
              <a:gd name="connsiteY5-1288" fmla="*/ 495558 h 1424419"/>
              <a:gd name="connsiteX6-1289" fmla="*/ 1303099 w 1306267"/>
              <a:gd name="connsiteY6-1290" fmla="*/ 952393 h 1424419"/>
              <a:gd name="connsiteX7-1291" fmla="*/ 1305306 w 1306267"/>
              <a:gd name="connsiteY7-1292" fmla="*/ 990115 h 1424419"/>
              <a:gd name="connsiteX8-1293" fmla="*/ 1255800 w 1306267"/>
              <a:gd name="connsiteY8-1294" fmla="*/ 1142552 h 1424419"/>
              <a:gd name="connsiteX9-1295" fmla="*/ 1172881 w 1306267"/>
              <a:gd name="connsiteY9-1296" fmla="*/ 1179342 h 1424419"/>
              <a:gd name="connsiteX10-1297" fmla="*/ 792288 w 1306267"/>
              <a:gd name="connsiteY10-1298" fmla="*/ 1385653 h 1424419"/>
              <a:gd name="connsiteX11-1299" fmla="*/ 522686 w 1306267"/>
              <a:gd name="connsiteY11-1300" fmla="*/ 1384922 h 1424419"/>
              <a:gd name="connsiteX12-1301" fmla="*/ 97009 w 1306267"/>
              <a:gd name="connsiteY12-1302" fmla="*/ 1161462 h 1424419"/>
              <a:gd name="connsiteX13-1303" fmla="*/ 48904 w 1306267"/>
              <a:gd name="connsiteY13-1304" fmla="*/ 1124403 h 1424419"/>
              <a:gd name="connsiteX14-1305" fmla="*/ 667 w 1306267"/>
              <a:gd name="connsiteY14-1306" fmla="*/ 999105 h 1424419"/>
              <a:gd name="connsiteX15-1307" fmla="*/ 0 w 1306267"/>
              <a:gd name="connsiteY15-1308" fmla="*/ 972364 h 1424419"/>
              <a:gd name="connsiteX16-1309" fmla="*/ 2496 w 1306267"/>
              <a:gd name="connsiteY16-1310" fmla="*/ 463106 h 1424419"/>
              <a:gd name="connsiteX17-1311" fmla="*/ 2458 w 1306267"/>
              <a:gd name="connsiteY17-1312" fmla="*/ 429563 h 1424419"/>
              <a:gd name="connsiteX18-1313" fmla="*/ 75248 w 1306267"/>
              <a:gd name="connsiteY18-1314" fmla="*/ 303202 h 1424419"/>
              <a:gd name="connsiteX19-1315" fmla="*/ 106293 w 1306267"/>
              <a:gd name="connsiteY19-1316" fmla="*/ 282597 h 1424419"/>
              <a:gd name="connsiteX20-1317" fmla="*/ 541533 w 1306267"/>
              <a:gd name="connsiteY20-1318" fmla="*/ 38110 h 1424419"/>
              <a:gd name="connsiteX21-1319" fmla="*/ 653528 w 1306267"/>
              <a:gd name="connsiteY21-1320" fmla="*/ 0 h 1424419"/>
              <a:gd name="connsiteX0-1321" fmla="*/ 653528 w 1306267"/>
              <a:gd name="connsiteY0-1322" fmla="*/ 0 h 1424419"/>
              <a:gd name="connsiteX1-1323" fmla="*/ 757287 w 1306267"/>
              <a:gd name="connsiteY1-1324" fmla="*/ 32444 h 1424419"/>
              <a:gd name="connsiteX2-1325" fmla="*/ 1206876 w 1306267"/>
              <a:gd name="connsiteY2-1326" fmla="*/ 284945 h 1424419"/>
              <a:gd name="connsiteX3-1327" fmla="*/ 1237706 w 1306267"/>
              <a:gd name="connsiteY3-1328" fmla="*/ 306775 h 1424419"/>
              <a:gd name="connsiteX4-1329" fmla="*/ 1301712 w 1306267"/>
              <a:gd name="connsiteY4-1330" fmla="*/ 442384 h 1424419"/>
              <a:gd name="connsiteX5-1331" fmla="*/ 1303099 w 1306267"/>
              <a:gd name="connsiteY5-1332" fmla="*/ 495558 h 1424419"/>
              <a:gd name="connsiteX6-1333" fmla="*/ 1303099 w 1306267"/>
              <a:gd name="connsiteY6-1334" fmla="*/ 952393 h 1424419"/>
              <a:gd name="connsiteX7-1335" fmla="*/ 1305306 w 1306267"/>
              <a:gd name="connsiteY7-1336" fmla="*/ 990115 h 1424419"/>
              <a:gd name="connsiteX8-1337" fmla="*/ 1255800 w 1306267"/>
              <a:gd name="connsiteY8-1338" fmla="*/ 1142552 h 1424419"/>
              <a:gd name="connsiteX9-1339" fmla="*/ 1172881 w 1306267"/>
              <a:gd name="connsiteY9-1340" fmla="*/ 1179342 h 1424419"/>
              <a:gd name="connsiteX10-1341" fmla="*/ 792288 w 1306267"/>
              <a:gd name="connsiteY10-1342" fmla="*/ 1385653 h 1424419"/>
              <a:gd name="connsiteX11-1343" fmla="*/ 522686 w 1306267"/>
              <a:gd name="connsiteY11-1344" fmla="*/ 1384922 h 1424419"/>
              <a:gd name="connsiteX12-1345" fmla="*/ 97009 w 1306267"/>
              <a:gd name="connsiteY12-1346" fmla="*/ 1161462 h 1424419"/>
              <a:gd name="connsiteX13-1347" fmla="*/ 48904 w 1306267"/>
              <a:gd name="connsiteY13-1348" fmla="*/ 1124403 h 1424419"/>
              <a:gd name="connsiteX14-1349" fmla="*/ 667 w 1306267"/>
              <a:gd name="connsiteY14-1350" fmla="*/ 999105 h 1424419"/>
              <a:gd name="connsiteX15-1351" fmla="*/ 0 w 1306267"/>
              <a:gd name="connsiteY15-1352" fmla="*/ 972364 h 1424419"/>
              <a:gd name="connsiteX16-1353" fmla="*/ 2496 w 1306267"/>
              <a:gd name="connsiteY16-1354" fmla="*/ 463106 h 1424419"/>
              <a:gd name="connsiteX17-1355" fmla="*/ 2458 w 1306267"/>
              <a:gd name="connsiteY17-1356" fmla="*/ 429563 h 1424419"/>
              <a:gd name="connsiteX18-1357" fmla="*/ 75248 w 1306267"/>
              <a:gd name="connsiteY18-1358" fmla="*/ 303202 h 1424419"/>
              <a:gd name="connsiteX19-1359" fmla="*/ 106293 w 1306267"/>
              <a:gd name="connsiteY19-1360" fmla="*/ 282597 h 1424419"/>
              <a:gd name="connsiteX20-1361" fmla="*/ 541533 w 1306267"/>
              <a:gd name="connsiteY20-1362" fmla="*/ 38110 h 1424419"/>
              <a:gd name="connsiteX21-1363" fmla="*/ 653528 w 1306267"/>
              <a:gd name="connsiteY21-1364" fmla="*/ 0 h 1424419"/>
              <a:gd name="connsiteX0-1365" fmla="*/ 653528 w 1306267"/>
              <a:gd name="connsiteY0-1366" fmla="*/ 0 h 1424419"/>
              <a:gd name="connsiteX1-1367" fmla="*/ 757287 w 1306267"/>
              <a:gd name="connsiteY1-1368" fmla="*/ 32444 h 1424419"/>
              <a:gd name="connsiteX2-1369" fmla="*/ 1206876 w 1306267"/>
              <a:gd name="connsiteY2-1370" fmla="*/ 284945 h 1424419"/>
              <a:gd name="connsiteX3-1371" fmla="*/ 1237706 w 1306267"/>
              <a:gd name="connsiteY3-1372" fmla="*/ 306775 h 1424419"/>
              <a:gd name="connsiteX4-1373" fmla="*/ 1301712 w 1306267"/>
              <a:gd name="connsiteY4-1374" fmla="*/ 442384 h 1424419"/>
              <a:gd name="connsiteX5-1375" fmla="*/ 1303099 w 1306267"/>
              <a:gd name="connsiteY5-1376" fmla="*/ 495558 h 1424419"/>
              <a:gd name="connsiteX6-1377" fmla="*/ 1303099 w 1306267"/>
              <a:gd name="connsiteY6-1378" fmla="*/ 952393 h 1424419"/>
              <a:gd name="connsiteX7-1379" fmla="*/ 1305306 w 1306267"/>
              <a:gd name="connsiteY7-1380" fmla="*/ 990115 h 1424419"/>
              <a:gd name="connsiteX8-1381" fmla="*/ 1255800 w 1306267"/>
              <a:gd name="connsiteY8-1382" fmla="*/ 1142552 h 1424419"/>
              <a:gd name="connsiteX9-1383" fmla="*/ 1172881 w 1306267"/>
              <a:gd name="connsiteY9-1384" fmla="*/ 1179342 h 1424419"/>
              <a:gd name="connsiteX10-1385" fmla="*/ 792288 w 1306267"/>
              <a:gd name="connsiteY10-1386" fmla="*/ 1385653 h 1424419"/>
              <a:gd name="connsiteX11-1387" fmla="*/ 522686 w 1306267"/>
              <a:gd name="connsiteY11-1388" fmla="*/ 1384922 h 1424419"/>
              <a:gd name="connsiteX12-1389" fmla="*/ 97009 w 1306267"/>
              <a:gd name="connsiteY12-1390" fmla="*/ 1161462 h 1424419"/>
              <a:gd name="connsiteX13-1391" fmla="*/ 44843 w 1306267"/>
              <a:gd name="connsiteY13-1392" fmla="*/ 1118989 h 1424419"/>
              <a:gd name="connsiteX14-1393" fmla="*/ 667 w 1306267"/>
              <a:gd name="connsiteY14-1394" fmla="*/ 999105 h 1424419"/>
              <a:gd name="connsiteX15-1395" fmla="*/ 0 w 1306267"/>
              <a:gd name="connsiteY15-1396" fmla="*/ 972364 h 1424419"/>
              <a:gd name="connsiteX16-1397" fmla="*/ 2496 w 1306267"/>
              <a:gd name="connsiteY16-1398" fmla="*/ 463106 h 1424419"/>
              <a:gd name="connsiteX17-1399" fmla="*/ 2458 w 1306267"/>
              <a:gd name="connsiteY17-1400" fmla="*/ 429563 h 1424419"/>
              <a:gd name="connsiteX18-1401" fmla="*/ 75248 w 1306267"/>
              <a:gd name="connsiteY18-1402" fmla="*/ 303202 h 1424419"/>
              <a:gd name="connsiteX19-1403" fmla="*/ 106293 w 1306267"/>
              <a:gd name="connsiteY19-1404" fmla="*/ 282597 h 1424419"/>
              <a:gd name="connsiteX20-1405" fmla="*/ 541533 w 1306267"/>
              <a:gd name="connsiteY20-1406" fmla="*/ 38110 h 1424419"/>
              <a:gd name="connsiteX21-1407" fmla="*/ 653528 w 1306267"/>
              <a:gd name="connsiteY21-1408" fmla="*/ 0 h 1424419"/>
              <a:gd name="connsiteX0-1409" fmla="*/ 653528 w 1306267"/>
              <a:gd name="connsiteY0-1410" fmla="*/ 0 h 1424419"/>
              <a:gd name="connsiteX1-1411" fmla="*/ 757287 w 1306267"/>
              <a:gd name="connsiteY1-1412" fmla="*/ 32444 h 1424419"/>
              <a:gd name="connsiteX2-1413" fmla="*/ 1206876 w 1306267"/>
              <a:gd name="connsiteY2-1414" fmla="*/ 284945 h 1424419"/>
              <a:gd name="connsiteX3-1415" fmla="*/ 1237706 w 1306267"/>
              <a:gd name="connsiteY3-1416" fmla="*/ 306775 h 1424419"/>
              <a:gd name="connsiteX4-1417" fmla="*/ 1301712 w 1306267"/>
              <a:gd name="connsiteY4-1418" fmla="*/ 442384 h 1424419"/>
              <a:gd name="connsiteX5-1419" fmla="*/ 1303099 w 1306267"/>
              <a:gd name="connsiteY5-1420" fmla="*/ 495558 h 1424419"/>
              <a:gd name="connsiteX6-1421" fmla="*/ 1303099 w 1306267"/>
              <a:gd name="connsiteY6-1422" fmla="*/ 952393 h 1424419"/>
              <a:gd name="connsiteX7-1423" fmla="*/ 1305306 w 1306267"/>
              <a:gd name="connsiteY7-1424" fmla="*/ 990115 h 1424419"/>
              <a:gd name="connsiteX8-1425" fmla="*/ 1255800 w 1306267"/>
              <a:gd name="connsiteY8-1426" fmla="*/ 1142552 h 1424419"/>
              <a:gd name="connsiteX9-1427" fmla="*/ 1172881 w 1306267"/>
              <a:gd name="connsiteY9-1428" fmla="*/ 1179342 h 1424419"/>
              <a:gd name="connsiteX10-1429" fmla="*/ 792288 w 1306267"/>
              <a:gd name="connsiteY10-1430" fmla="*/ 1385653 h 1424419"/>
              <a:gd name="connsiteX11-1431" fmla="*/ 522686 w 1306267"/>
              <a:gd name="connsiteY11-1432" fmla="*/ 1384922 h 1424419"/>
              <a:gd name="connsiteX12-1433" fmla="*/ 97009 w 1306267"/>
              <a:gd name="connsiteY12-1434" fmla="*/ 1161462 h 1424419"/>
              <a:gd name="connsiteX13-1435" fmla="*/ 44843 w 1306267"/>
              <a:gd name="connsiteY13-1436" fmla="*/ 1118989 h 1424419"/>
              <a:gd name="connsiteX14-1437" fmla="*/ 667 w 1306267"/>
              <a:gd name="connsiteY14-1438" fmla="*/ 999105 h 1424419"/>
              <a:gd name="connsiteX15-1439" fmla="*/ 0 w 1306267"/>
              <a:gd name="connsiteY15-1440" fmla="*/ 972364 h 1424419"/>
              <a:gd name="connsiteX16-1441" fmla="*/ 2496 w 1306267"/>
              <a:gd name="connsiteY16-1442" fmla="*/ 463106 h 1424419"/>
              <a:gd name="connsiteX17-1443" fmla="*/ 2458 w 1306267"/>
              <a:gd name="connsiteY17-1444" fmla="*/ 429563 h 1424419"/>
              <a:gd name="connsiteX18-1445" fmla="*/ 75248 w 1306267"/>
              <a:gd name="connsiteY18-1446" fmla="*/ 303202 h 1424419"/>
              <a:gd name="connsiteX19-1447" fmla="*/ 106293 w 1306267"/>
              <a:gd name="connsiteY19-1448" fmla="*/ 282597 h 1424419"/>
              <a:gd name="connsiteX20-1449" fmla="*/ 541533 w 1306267"/>
              <a:gd name="connsiteY20-1450" fmla="*/ 38110 h 1424419"/>
              <a:gd name="connsiteX21-1451" fmla="*/ 653528 w 1306267"/>
              <a:gd name="connsiteY21-1452" fmla="*/ 0 h 1424419"/>
              <a:gd name="connsiteX0-1453" fmla="*/ 653528 w 1306267"/>
              <a:gd name="connsiteY0-1454" fmla="*/ 0 h 1424419"/>
              <a:gd name="connsiteX1-1455" fmla="*/ 757287 w 1306267"/>
              <a:gd name="connsiteY1-1456" fmla="*/ 32444 h 1424419"/>
              <a:gd name="connsiteX2-1457" fmla="*/ 1206876 w 1306267"/>
              <a:gd name="connsiteY2-1458" fmla="*/ 284945 h 1424419"/>
              <a:gd name="connsiteX3-1459" fmla="*/ 1237706 w 1306267"/>
              <a:gd name="connsiteY3-1460" fmla="*/ 306775 h 1424419"/>
              <a:gd name="connsiteX4-1461" fmla="*/ 1301712 w 1306267"/>
              <a:gd name="connsiteY4-1462" fmla="*/ 442384 h 1424419"/>
              <a:gd name="connsiteX5-1463" fmla="*/ 1303099 w 1306267"/>
              <a:gd name="connsiteY5-1464" fmla="*/ 495558 h 1424419"/>
              <a:gd name="connsiteX6-1465" fmla="*/ 1303099 w 1306267"/>
              <a:gd name="connsiteY6-1466" fmla="*/ 952393 h 1424419"/>
              <a:gd name="connsiteX7-1467" fmla="*/ 1305306 w 1306267"/>
              <a:gd name="connsiteY7-1468" fmla="*/ 990115 h 1424419"/>
              <a:gd name="connsiteX8-1469" fmla="*/ 1255800 w 1306267"/>
              <a:gd name="connsiteY8-1470" fmla="*/ 1142552 h 1424419"/>
              <a:gd name="connsiteX9-1471" fmla="*/ 1172881 w 1306267"/>
              <a:gd name="connsiteY9-1472" fmla="*/ 1179342 h 1424419"/>
              <a:gd name="connsiteX10-1473" fmla="*/ 792288 w 1306267"/>
              <a:gd name="connsiteY10-1474" fmla="*/ 1385653 h 1424419"/>
              <a:gd name="connsiteX11-1475" fmla="*/ 522686 w 1306267"/>
              <a:gd name="connsiteY11-1476" fmla="*/ 1384922 h 1424419"/>
              <a:gd name="connsiteX12-1477" fmla="*/ 97009 w 1306267"/>
              <a:gd name="connsiteY12-1478" fmla="*/ 1161462 h 1424419"/>
              <a:gd name="connsiteX13-1479" fmla="*/ 44843 w 1306267"/>
              <a:gd name="connsiteY13-1480" fmla="*/ 1118989 h 1424419"/>
              <a:gd name="connsiteX14-1481" fmla="*/ 667 w 1306267"/>
              <a:gd name="connsiteY14-1482" fmla="*/ 999105 h 1424419"/>
              <a:gd name="connsiteX15-1483" fmla="*/ 0 w 1306267"/>
              <a:gd name="connsiteY15-1484" fmla="*/ 972364 h 1424419"/>
              <a:gd name="connsiteX16-1485" fmla="*/ 2496 w 1306267"/>
              <a:gd name="connsiteY16-1486" fmla="*/ 463106 h 1424419"/>
              <a:gd name="connsiteX17-1487" fmla="*/ 2458 w 1306267"/>
              <a:gd name="connsiteY17-1488" fmla="*/ 429563 h 1424419"/>
              <a:gd name="connsiteX18-1489" fmla="*/ 75248 w 1306267"/>
              <a:gd name="connsiteY18-1490" fmla="*/ 303202 h 1424419"/>
              <a:gd name="connsiteX19-1491" fmla="*/ 106293 w 1306267"/>
              <a:gd name="connsiteY19-1492" fmla="*/ 282597 h 1424419"/>
              <a:gd name="connsiteX20-1493" fmla="*/ 541533 w 1306267"/>
              <a:gd name="connsiteY20-1494" fmla="*/ 38110 h 1424419"/>
              <a:gd name="connsiteX21-1495" fmla="*/ 653528 w 1306267"/>
              <a:gd name="connsiteY21-1496" fmla="*/ 0 h 1424419"/>
              <a:gd name="connsiteX0-1497" fmla="*/ 653528 w 1306267"/>
              <a:gd name="connsiteY0-1498" fmla="*/ 0 h 1424419"/>
              <a:gd name="connsiteX1-1499" fmla="*/ 757287 w 1306267"/>
              <a:gd name="connsiteY1-1500" fmla="*/ 32444 h 1424419"/>
              <a:gd name="connsiteX2-1501" fmla="*/ 1206876 w 1306267"/>
              <a:gd name="connsiteY2-1502" fmla="*/ 284945 h 1424419"/>
              <a:gd name="connsiteX3-1503" fmla="*/ 1237706 w 1306267"/>
              <a:gd name="connsiteY3-1504" fmla="*/ 306775 h 1424419"/>
              <a:gd name="connsiteX4-1505" fmla="*/ 1301712 w 1306267"/>
              <a:gd name="connsiteY4-1506" fmla="*/ 442384 h 1424419"/>
              <a:gd name="connsiteX5-1507" fmla="*/ 1303099 w 1306267"/>
              <a:gd name="connsiteY5-1508" fmla="*/ 495558 h 1424419"/>
              <a:gd name="connsiteX6-1509" fmla="*/ 1303099 w 1306267"/>
              <a:gd name="connsiteY6-1510" fmla="*/ 952393 h 1424419"/>
              <a:gd name="connsiteX7-1511" fmla="*/ 1305306 w 1306267"/>
              <a:gd name="connsiteY7-1512" fmla="*/ 990115 h 1424419"/>
              <a:gd name="connsiteX8-1513" fmla="*/ 1255800 w 1306267"/>
              <a:gd name="connsiteY8-1514" fmla="*/ 1142552 h 1424419"/>
              <a:gd name="connsiteX9-1515" fmla="*/ 1172881 w 1306267"/>
              <a:gd name="connsiteY9-1516" fmla="*/ 1179342 h 1424419"/>
              <a:gd name="connsiteX10-1517" fmla="*/ 792288 w 1306267"/>
              <a:gd name="connsiteY10-1518" fmla="*/ 1385653 h 1424419"/>
              <a:gd name="connsiteX11-1519" fmla="*/ 522686 w 1306267"/>
              <a:gd name="connsiteY11-1520" fmla="*/ 1384922 h 1424419"/>
              <a:gd name="connsiteX12-1521" fmla="*/ 94302 w 1306267"/>
              <a:gd name="connsiteY12-1522" fmla="*/ 1158755 h 1424419"/>
              <a:gd name="connsiteX13-1523" fmla="*/ 44843 w 1306267"/>
              <a:gd name="connsiteY13-1524" fmla="*/ 1118989 h 1424419"/>
              <a:gd name="connsiteX14-1525" fmla="*/ 667 w 1306267"/>
              <a:gd name="connsiteY14-1526" fmla="*/ 999105 h 1424419"/>
              <a:gd name="connsiteX15-1527" fmla="*/ 0 w 1306267"/>
              <a:gd name="connsiteY15-1528" fmla="*/ 972364 h 1424419"/>
              <a:gd name="connsiteX16-1529" fmla="*/ 2496 w 1306267"/>
              <a:gd name="connsiteY16-1530" fmla="*/ 463106 h 1424419"/>
              <a:gd name="connsiteX17-1531" fmla="*/ 2458 w 1306267"/>
              <a:gd name="connsiteY17-1532" fmla="*/ 429563 h 1424419"/>
              <a:gd name="connsiteX18-1533" fmla="*/ 75248 w 1306267"/>
              <a:gd name="connsiteY18-1534" fmla="*/ 303202 h 1424419"/>
              <a:gd name="connsiteX19-1535" fmla="*/ 106293 w 1306267"/>
              <a:gd name="connsiteY19-1536" fmla="*/ 282597 h 1424419"/>
              <a:gd name="connsiteX20-1537" fmla="*/ 541533 w 1306267"/>
              <a:gd name="connsiteY20-1538" fmla="*/ 38110 h 1424419"/>
              <a:gd name="connsiteX21-1539" fmla="*/ 653528 w 1306267"/>
              <a:gd name="connsiteY21-1540" fmla="*/ 0 h 1424419"/>
              <a:gd name="connsiteX0-1541" fmla="*/ 653528 w 1306267"/>
              <a:gd name="connsiteY0-1542" fmla="*/ 0 h 1424419"/>
              <a:gd name="connsiteX1-1543" fmla="*/ 757287 w 1306267"/>
              <a:gd name="connsiteY1-1544" fmla="*/ 32444 h 1424419"/>
              <a:gd name="connsiteX2-1545" fmla="*/ 1206876 w 1306267"/>
              <a:gd name="connsiteY2-1546" fmla="*/ 284945 h 1424419"/>
              <a:gd name="connsiteX3-1547" fmla="*/ 1237706 w 1306267"/>
              <a:gd name="connsiteY3-1548" fmla="*/ 306775 h 1424419"/>
              <a:gd name="connsiteX4-1549" fmla="*/ 1301712 w 1306267"/>
              <a:gd name="connsiteY4-1550" fmla="*/ 442384 h 1424419"/>
              <a:gd name="connsiteX5-1551" fmla="*/ 1303099 w 1306267"/>
              <a:gd name="connsiteY5-1552" fmla="*/ 495558 h 1424419"/>
              <a:gd name="connsiteX6-1553" fmla="*/ 1303099 w 1306267"/>
              <a:gd name="connsiteY6-1554" fmla="*/ 952393 h 1424419"/>
              <a:gd name="connsiteX7-1555" fmla="*/ 1305306 w 1306267"/>
              <a:gd name="connsiteY7-1556" fmla="*/ 990115 h 1424419"/>
              <a:gd name="connsiteX8-1557" fmla="*/ 1255800 w 1306267"/>
              <a:gd name="connsiteY8-1558" fmla="*/ 1142552 h 1424419"/>
              <a:gd name="connsiteX9-1559" fmla="*/ 1172881 w 1306267"/>
              <a:gd name="connsiteY9-1560" fmla="*/ 1179342 h 1424419"/>
              <a:gd name="connsiteX10-1561" fmla="*/ 792288 w 1306267"/>
              <a:gd name="connsiteY10-1562" fmla="*/ 1385653 h 1424419"/>
              <a:gd name="connsiteX11-1563" fmla="*/ 522686 w 1306267"/>
              <a:gd name="connsiteY11-1564" fmla="*/ 1384922 h 1424419"/>
              <a:gd name="connsiteX12-1565" fmla="*/ 94302 w 1306267"/>
              <a:gd name="connsiteY12-1566" fmla="*/ 1158755 h 1424419"/>
              <a:gd name="connsiteX13-1567" fmla="*/ 39429 w 1306267"/>
              <a:gd name="connsiteY13-1568" fmla="*/ 1117635 h 1424419"/>
              <a:gd name="connsiteX14-1569" fmla="*/ 667 w 1306267"/>
              <a:gd name="connsiteY14-1570" fmla="*/ 999105 h 1424419"/>
              <a:gd name="connsiteX15-1571" fmla="*/ 0 w 1306267"/>
              <a:gd name="connsiteY15-1572" fmla="*/ 972364 h 1424419"/>
              <a:gd name="connsiteX16-1573" fmla="*/ 2496 w 1306267"/>
              <a:gd name="connsiteY16-1574" fmla="*/ 463106 h 1424419"/>
              <a:gd name="connsiteX17-1575" fmla="*/ 2458 w 1306267"/>
              <a:gd name="connsiteY17-1576" fmla="*/ 429563 h 1424419"/>
              <a:gd name="connsiteX18-1577" fmla="*/ 75248 w 1306267"/>
              <a:gd name="connsiteY18-1578" fmla="*/ 303202 h 1424419"/>
              <a:gd name="connsiteX19-1579" fmla="*/ 106293 w 1306267"/>
              <a:gd name="connsiteY19-1580" fmla="*/ 282597 h 1424419"/>
              <a:gd name="connsiteX20-1581" fmla="*/ 541533 w 1306267"/>
              <a:gd name="connsiteY20-1582" fmla="*/ 38110 h 1424419"/>
              <a:gd name="connsiteX21-1583" fmla="*/ 653528 w 1306267"/>
              <a:gd name="connsiteY21-1584" fmla="*/ 0 h 1424419"/>
              <a:gd name="connsiteX0-1585" fmla="*/ 653528 w 1305333"/>
              <a:gd name="connsiteY0-1586" fmla="*/ 0 h 1424419"/>
              <a:gd name="connsiteX1-1587" fmla="*/ 757287 w 1305333"/>
              <a:gd name="connsiteY1-1588" fmla="*/ 32444 h 1424419"/>
              <a:gd name="connsiteX2-1589" fmla="*/ 1206876 w 1305333"/>
              <a:gd name="connsiteY2-1590" fmla="*/ 284945 h 1424419"/>
              <a:gd name="connsiteX3-1591" fmla="*/ 1237706 w 1305333"/>
              <a:gd name="connsiteY3-1592" fmla="*/ 306775 h 1424419"/>
              <a:gd name="connsiteX4-1593" fmla="*/ 1301712 w 1305333"/>
              <a:gd name="connsiteY4-1594" fmla="*/ 442384 h 1424419"/>
              <a:gd name="connsiteX5-1595" fmla="*/ 1303099 w 1305333"/>
              <a:gd name="connsiteY5-1596" fmla="*/ 495558 h 1424419"/>
              <a:gd name="connsiteX6-1597" fmla="*/ 1303099 w 1305333"/>
              <a:gd name="connsiteY6-1598" fmla="*/ 952393 h 1424419"/>
              <a:gd name="connsiteX7-1599" fmla="*/ 1305306 w 1305333"/>
              <a:gd name="connsiteY7-1600" fmla="*/ 990115 h 1424419"/>
              <a:gd name="connsiteX8-1601" fmla="*/ 1227376 w 1305333"/>
              <a:gd name="connsiteY8-1602" fmla="*/ 1152027 h 1424419"/>
              <a:gd name="connsiteX9-1603" fmla="*/ 1172881 w 1305333"/>
              <a:gd name="connsiteY9-1604" fmla="*/ 1179342 h 1424419"/>
              <a:gd name="connsiteX10-1605" fmla="*/ 792288 w 1305333"/>
              <a:gd name="connsiteY10-1606" fmla="*/ 1385653 h 1424419"/>
              <a:gd name="connsiteX11-1607" fmla="*/ 522686 w 1305333"/>
              <a:gd name="connsiteY11-1608" fmla="*/ 1384922 h 1424419"/>
              <a:gd name="connsiteX12-1609" fmla="*/ 94302 w 1305333"/>
              <a:gd name="connsiteY12-1610" fmla="*/ 1158755 h 1424419"/>
              <a:gd name="connsiteX13-1611" fmla="*/ 39429 w 1305333"/>
              <a:gd name="connsiteY13-1612" fmla="*/ 1117635 h 1424419"/>
              <a:gd name="connsiteX14-1613" fmla="*/ 667 w 1305333"/>
              <a:gd name="connsiteY14-1614" fmla="*/ 999105 h 1424419"/>
              <a:gd name="connsiteX15-1615" fmla="*/ 0 w 1305333"/>
              <a:gd name="connsiteY15-1616" fmla="*/ 972364 h 1424419"/>
              <a:gd name="connsiteX16-1617" fmla="*/ 2496 w 1305333"/>
              <a:gd name="connsiteY16-1618" fmla="*/ 463106 h 1424419"/>
              <a:gd name="connsiteX17-1619" fmla="*/ 2458 w 1305333"/>
              <a:gd name="connsiteY17-1620" fmla="*/ 429563 h 1424419"/>
              <a:gd name="connsiteX18-1621" fmla="*/ 75248 w 1305333"/>
              <a:gd name="connsiteY18-1622" fmla="*/ 303202 h 1424419"/>
              <a:gd name="connsiteX19-1623" fmla="*/ 106293 w 1305333"/>
              <a:gd name="connsiteY19-1624" fmla="*/ 282597 h 1424419"/>
              <a:gd name="connsiteX20-1625" fmla="*/ 541533 w 1305333"/>
              <a:gd name="connsiteY20-1626" fmla="*/ 38110 h 1424419"/>
              <a:gd name="connsiteX21-1627" fmla="*/ 653528 w 1305333"/>
              <a:gd name="connsiteY21-1628" fmla="*/ 0 h 1424419"/>
              <a:gd name="connsiteX0-1629" fmla="*/ 653528 w 1305333"/>
              <a:gd name="connsiteY0-1630" fmla="*/ 0 h 1424419"/>
              <a:gd name="connsiteX1-1631" fmla="*/ 757287 w 1305333"/>
              <a:gd name="connsiteY1-1632" fmla="*/ 32444 h 1424419"/>
              <a:gd name="connsiteX2-1633" fmla="*/ 1206876 w 1305333"/>
              <a:gd name="connsiteY2-1634" fmla="*/ 284945 h 1424419"/>
              <a:gd name="connsiteX3-1635" fmla="*/ 1237706 w 1305333"/>
              <a:gd name="connsiteY3-1636" fmla="*/ 306775 h 1424419"/>
              <a:gd name="connsiteX4-1637" fmla="*/ 1301712 w 1305333"/>
              <a:gd name="connsiteY4-1638" fmla="*/ 442384 h 1424419"/>
              <a:gd name="connsiteX5-1639" fmla="*/ 1303099 w 1305333"/>
              <a:gd name="connsiteY5-1640" fmla="*/ 495558 h 1424419"/>
              <a:gd name="connsiteX6-1641" fmla="*/ 1303099 w 1305333"/>
              <a:gd name="connsiteY6-1642" fmla="*/ 952393 h 1424419"/>
              <a:gd name="connsiteX7-1643" fmla="*/ 1302599 w 1305333"/>
              <a:gd name="connsiteY7-1644" fmla="*/ 1003650 h 1424419"/>
              <a:gd name="connsiteX8-1645" fmla="*/ 1227376 w 1305333"/>
              <a:gd name="connsiteY8-1646" fmla="*/ 1152027 h 1424419"/>
              <a:gd name="connsiteX9-1647" fmla="*/ 1172881 w 1305333"/>
              <a:gd name="connsiteY9-1648" fmla="*/ 1179342 h 1424419"/>
              <a:gd name="connsiteX10-1649" fmla="*/ 792288 w 1305333"/>
              <a:gd name="connsiteY10-1650" fmla="*/ 1385653 h 1424419"/>
              <a:gd name="connsiteX11-1651" fmla="*/ 522686 w 1305333"/>
              <a:gd name="connsiteY11-1652" fmla="*/ 1384922 h 1424419"/>
              <a:gd name="connsiteX12-1653" fmla="*/ 94302 w 1305333"/>
              <a:gd name="connsiteY12-1654" fmla="*/ 1158755 h 1424419"/>
              <a:gd name="connsiteX13-1655" fmla="*/ 39429 w 1305333"/>
              <a:gd name="connsiteY13-1656" fmla="*/ 1117635 h 1424419"/>
              <a:gd name="connsiteX14-1657" fmla="*/ 667 w 1305333"/>
              <a:gd name="connsiteY14-1658" fmla="*/ 999105 h 1424419"/>
              <a:gd name="connsiteX15-1659" fmla="*/ 0 w 1305333"/>
              <a:gd name="connsiteY15-1660" fmla="*/ 972364 h 1424419"/>
              <a:gd name="connsiteX16-1661" fmla="*/ 2496 w 1305333"/>
              <a:gd name="connsiteY16-1662" fmla="*/ 463106 h 1424419"/>
              <a:gd name="connsiteX17-1663" fmla="*/ 2458 w 1305333"/>
              <a:gd name="connsiteY17-1664" fmla="*/ 429563 h 1424419"/>
              <a:gd name="connsiteX18-1665" fmla="*/ 75248 w 1305333"/>
              <a:gd name="connsiteY18-1666" fmla="*/ 303202 h 1424419"/>
              <a:gd name="connsiteX19-1667" fmla="*/ 106293 w 1305333"/>
              <a:gd name="connsiteY19-1668" fmla="*/ 282597 h 1424419"/>
              <a:gd name="connsiteX20-1669" fmla="*/ 541533 w 1305333"/>
              <a:gd name="connsiteY20-1670" fmla="*/ 38110 h 1424419"/>
              <a:gd name="connsiteX21-1671" fmla="*/ 653528 w 1305333"/>
              <a:gd name="connsiteY21-1672" fmla="*/ 0 h 1424419"/>
              <a:gd name="connsiteX0-1673" fmla="*/ 653528 w 1305080"/>
              <a:gd name="connsiteY0-1674" fmla="*/ 0 h 1424419"/>
              <a:gd name="connsiteX1-1675" fmla="*/ 757287 w 1305080"/>
              <a:gd name="connsiteY1-1676" fmla="*/ 32444 h 1424419"/>
              <a:gd name="connsiteX2-1677" fmla="*/ 1206876 w 1305080"/>
              <a:gd name="connsiteY2-1678" fmla="*/ 284945 h 1424419"/>
              <a:gd name="connsiteX3-1679" fmla="*/ 1237706 w 1305080"/>
              <a:gd name="connsiteY3-1680" fmla="*/ 306775 h 1424419"/>
              <a:gd name="connsiteX4-1681" fmla="*/ 1301712 w 1305080"/>
              <a:gd name="connsiteY4-1682" fmla="*/ 442384 h 1424419"/>
              <a:gd name="connsiteX5-1683" fmla="*/ 1303099 w 1305080"/>
              <a:gd name="connsiteY5-1684" fmla="*/ 495558 h 1424419"/>
              <a:gd name="connsiteX6-1685" fmla="*/ 1301746 w 1305080"/>
              <a:gd name="connsiteY6-1686" fmla="*/ 953747 h 1424419"/>
              <a:gd name="connsiteX7-1687" fmla="*/ 1302599 w 1305080"/>
              <a:gd name="connsiteY7-1688" fmla="*/ 1003650 h 1424419"/>
              <a:gd name="connsiteX8-1689" fmla="*/ 1227376 w 1305080"/>
              <a:gd name="connsiteY8-1690" fmla="*/ 1152027 h 1424419"/>
              <a:gd name="connsiteX9-1691" fmla="*/ 1172881 w 1305080"/>
              <a:gd name="connsiteY9-1692" fmla="*/ 1179342 h 1424419"/>
              <a:gd name="connsiteX10-1693" fmla="*/ 792288 w 1305080"/>
              <a:gd name="connsiteY10-1694" fmla="*/ 1385653 h 1424419"/>
              <a:gd name="connsiteX11-1695" fmla="*/ 522686 w 1305080"/>
              <a:gd name="connsiteY11-1696" fmla="*/ 1384922 h 1424419"/>
              <a:gd name="connsiteX12-1697" fmla="*/ 94302 w 1305080"/>
              <a:gd name="connsiteY12-1698" fmla="*/ 1158755 h 1424419"/>
              <a:gd name="connsiteX13-1699" fmla="*/ 39429 w 1305080"/>
              <a:gd name="connsiteY13-1700" fmla="*/ 1117635 h 1424419"/>
              <a:gd name="connsiteX14-1701" fmla="*/ 667 w 1305080"/>
              <a:gd name="connsiteY14-1702" fmla="*/ 999105 h 1424419"/>
              <a:gd name="connsiteX15-1703" fmla="*/ 0 w 1305080"/>
              <a:gd name="connsiteY15-1704" fmla="*/ 972364 h 1424419"/>
              <a:gd name="connsiteX16-1705" fmla="*/ 2496 w 1305080"/>
              <a:gd name="connsiteY16-1706" fmla="*/ 463106 h 1424419"/>
              <a:gd name="connsiteX17-1707" fmla="*/ 2458 w 1305080"/>
              <a:gd name="connsiteY17-1708" fmla="*/ 429563 h 1424419"/>
              <a:gd name="connsiteX18-1709" fmla="*/ 75248 w 1305080"/>
              <a:gd name="connsiteY18-1710" fmla="*/ 303202 h 1424419"/>
              <a:gd name="connsiteX19-1711" fmla="*/ 106293 w 1305080"/>
              <a:gd name="connsiteY19-1712" fmla="*/ 282597 h 1424419"/>
              <a:gd name="connsiteX20-1713" fmla="*/ 541533 w 1305080"/>
              <a:gd name="connsiteY20-1714" fmla="*/ 38110 h 1424419"/>
              <a:gd name="connsiteX21-1715" fmla="*/ 653528 w 1305080"/>
              <a:gd name="connsiteY21-1716" fmla="*/ 0 h 1424419"/>
              <a:gd name="connsiteX0-1717" fmla="*/ 653528 w 1305299"/>
              <a:gd name="connsiteY0-1718" fmla="*/ 0 h 1424419"/>
              <a:gd name="connsiteX1-1719" fmla="*/ 757287 w 1305299"/>
              <a:gd name="connsiteY1-1720" fmla="*/ 32444 h 1424419"/>
              <a:gd name="connsiteX2-1721" fmla="*/ 1206876 w 1305299"/>
              <a:gd name="connsiteY2-1722" fmla="*/ 284945 h 1424419"/>
              <a:gd name="connsiteX3-1723" fmla="*/ 1237706 w 1305299"/>
              <a:gd name="connsiteY3-1724" fmla="*/ 306775 h 1424419"/>
              <a:gd name="connsiteX4-1725" fmla="*/ 1301712 w 1305299"/>
              <a:gd name="connsiteY4-1726" fmla="*/ 442384 h 1424419"/>
              <a:gd name="connsiteX5-1727" fmla="*/ 1303099 w 1305299"/>
              <a:gd name="connsiteY5-1728" fmla="*/ 495558 h 1424419"/>
              <a:gd name="connsiteX6-1729" fmla="*/ 1301746 w 1305299"/>
              <a:gd name="connsiteY6-1730" fmla="*/ 953747 h 1424419"/>
              <a:gd name="connsiteX7-1731" fmla="*/ 1302599 w 1305299"/>
              <a:gd name="connsiteY7-1732" fmla="*/ 1003650 h 1424419"/>
              <a:gd name="connsiteX8-1733" fmla="*/ 1227376 w 1305299"/>
              <a:gd name="connsiteY8-1734" fmla="*/ 1152027 h 1424419"/>
              <a:gd name="connsiteX9-1735" fmla="*/ 1172881 w 1305299"/>
              <a:gd name="connsiteY9-1736" fmla="*/ 1179342 h 1424419"/>
              <a:gd name="connsiteX10-1737" fmla="*/ 792288 w 1305299"/>
              <a:gd name="connsiteY10-1738" fmla="*/ 1385653 h 1424419"/>
              <a:gd name="connsiteX11-1739" fmla="*/ 522686 w 1305299"/>
              <a:gd name="connsiteY11-1740" fmla="*/ 1384922 h 1424419"/>
              <a:gd name="connsiteX12-1741" fmla="*/ 94302 w 1305299"/>
              <a:gd name="connsiteY12-1742" fmla="*/ 1158755 h 1424419"/>
              <a:gd name="connsiteX13-1743" fmla="*/ 39429 w 1305299"/>
              <a:gd name="connsiteY13-1744" fmla="*/ 1117635 h 1424419"/>
              <a:gd name="connsiteX14-1745" fmla="*/ 667 w 1305299"/>
              <a:gd name="connsiteY14-1746" fmla="*/ 999105 h 1424419"/>
              <a:gd name="connsiteX15-1747" fmla="*/ 0 w 1305299"/>
              <a:gd name="connsiteY15-1748" fmla="*/ 972364 h 1424419"/>
              <a:gd name="connsiteX16-1749" fmla="*/ 2496 w 1305299"/>
              <a:gd name="connsiteY16-1750" fmla="*/ 463106 h 1424419"/>
              <a:gd name="connsiteX17-1751" fmla="*/ 2458 w 1305299"/>
              <a:gd name="connsiteY17-1752" fmla="*/ 429563 h 1424419"/>
              <a:gd name="connsiteX18-1753" fmla="*/ 75248 w 1305299"/>
              <a:gd name="connsiteY18-1754" fmla="*/ 303202 h 1424419"/>
              <a:gd name="connsiteX19-1755" fmla="*/ 106293 w 1305299"/>
              <a:gd name="connsiteY19-1756" fmla="*/ 282597 h 1424419"/>
              <a:gd name="connsiteX20-1757" fmla="*/ 541533 w 1305299"/>
              <a:gd name="connsiteY20-1758" fmla="*/ 38110 h 1424419"/>
              <a:gd name="connsiteX21-1759" fmla="*/ 653528 w 1305299"/>
              <a:gd name="connsiteY21-1760" fmla="*/ 0 h 1424419"/>
              <a:gd name="connsiteX0-1761" fmla="*/ 653528 w 1306646"/>
              <a:gd name="connsiteY0-1762" fmla="*/ 0 h 1424419"/>
              <a:gd name="connsiteX1-1763" fmla="*/ 757287 w 1306646"/>
              <a:gd name="connsiteY1-1764" fmla="*/ 32444 h 1424419"/>
              <a:gd name="connsiteX2-1765" fmla="*/ 1206876 w 1306646"/>
              <a:gd name="connsiteY2-1766" fmla="*/ 284945 h 1424419"/>
              <a:gd name="connsiteX3-1767" fmla="*/ 1237706 w 1306646"/>
              <a:gd name="connsiteY3-1768" fmla="*/ 306775 h 1424419"/>
              <a:gd name="connsiteX4-1769" fmla="*/ 1301712 w 1306646"/>
              <a:gd name="connsiteY4-1770" fmla="*/ 442384 h 1424419"/>
              <a:gd name="connsiteX5-1771" fmla="*/ 1303099 w 1306646"/>
              <a:gd name="connsiteY5-1772" fmla="*/ 495558 h 1424419"/>
              <a:gd name="connsiteX6-1773" fmla="*/ 1301746 w 1306646"/>
              <a:gd name="connsiteY6-1774" fmla="*/ 953747 h 1424419"/>
              <a:gd name="connsiteX7-1775" fmla="*/ 1302599 w 1306646"/>
              <a:gd name="connsiteY7-1776" fmla="*/ 1003650 h 1424419"/>
              <a:gd name="connsiteX8-1777" fmla="*/ 1227376 w 1306646"/>
              <a:gd name="connsiteY8-1778" fmla="*/ 1152027 h 1424419"/>
              <a:gd name="connsiteX9-1779" fmla="*/ 1172881 w 1306646"/>
              <a:gd name="connsiteY9-1780" fmla="*/ 1179342 h 1424419"/>
              <a:gd name="connsiteX10-1781" fmla="*/ 792288 w 1306646"/>
              <a:gd name="connsiteY10-1782" fmla="*/ 1385653 h 1424419"/>
              <a:gd name="connsiteX11-1783" fmla="*/ 522686 w 1306646"/>
              <a:gd name="connsiteY11-1784" fmla="*/ 1384922 h 1424419"/>
              <a:gd name="connsiteX12-1785" fmla="*/ 94302 w 1306646"/>
              <a:gd name="connsiteY12-1786" fmla="*/ 1158755 h 1424419"/>
              <a:gd name="connsiteX13-1787" fmla="*/ 39429 w 1306646"/>
              <a:gd name="connsiteY13-1788" fmla="*/ 1117635 h 1424419"/>
              <a:gd name="connsiteX14-1789" fmla="*/ 667 w 1306646"/>
              <a:gd name="connsiteY14-1790" fmla="*/ 999105 h 1424419"/>
              <a:gd name="connsiteX15-1791" fmla="*/ 0 w 1306646"/>
              <a:gd name="connsiteY15-1792" fmla="*/ 972364 h 1424419"/>
              <a:gd name="connsiteX16-1793" fmla="*/ 2496 w 1306646"/>
              <a:gd name="connsiteY16-1794" fmla="*/ 463106 h 1424419"/>
              <a:gd name="connsiteX17-1795" fmla="*/ 2458 w 1306646"/>
              <a:gd name="connsiteY17-1796" fmla="*/ 429563 h 1424419"/>
              <a:gd name="connsiteX18-1797" fmla="*/ 75248 w 1306646"/>
              <a:gd name="connsiteY18-1798" fmla="*/ 303202 h 1424419"/>
              <a:gd name="connsiteX19-1799" fmla="*/ 106293 w 1306646"/>
              <a:gd name="connsiteY19-1800" fmla="*/ 282597 h 1424419"/>
              <a:gd name="connsiteX20-1801" fmla="*/ 541533 w 1306646"/>
              <a:gd name="connsiteY20-1802" fmla="*/ 38110 h 1424419"/>
              <a:gd name="connsiteX21-1803" fmla="*/ 653528 w 1306646"/>
              <a:gd name="connsiteY21-1804" fmla="*/ 0 h 1424419"/>
              <a:gd name="connsiteX0-1805" fmla="*/ 653528 w 1305299"/>
              <a:gd name="connsiteY0-1806" fmla="*/ 0 h 1424419"/>
              <a:gd name="connsiteX1-1807" fmla="*/ 757287 w 1305299"/>
              <a:gd name="connsiteY1-1808" fmla="*/ 32444 h 1424419"/>
              <a:gd name="connsiteX2-1809" fmla="*/ 1206876 w 1305299"/>
              <a:gd name="connsiteY2-1810" fmla="*/ 284945 h 1424419"/>
              <a:gd name="connsiteX3-1811" fmla="*/ 1237706 w 1305299"/>
              <a:gd name="connsiteY3-1812" fmla="*/ 306775 h 1424419"/>
              <a:gd name="connsiteX4-1813" fmla="*/ 1301712 w 1305299"/>
              <a:gd name="connsiteY4-1814" fmla="*/ 442384 h 1424419"/>
              <a:gd name="connsiteX5-1815" fmla="*/ 1303099 w 1305299"/>
              <a:gd name="connsiteY5-1816" fmla="*/ 495558 h 1424419"/>
              <a:gd name="connsiteX6-1817" fmla="*/ 1301746 w 1305299"/>
              <a:gd name="connsiteY6-1818" fmla="*/ 953747 h 1424419"/>
              <a:gd name="connsiteX7-1819" fmla="*/ 1302599 w 1305299"/>
              <a:gd name="connsiteY7-1820" fmla="*/ 1003650 h 1424419"/>
              <a:gd name="connsiteX8-1821" fmla="*/ 1227376 w 1305299"/>
              <a:gd name="connsiteY8-1822" fmla="*/ 1152027 h 1424419"/>
              <a:gd name="connsiteX9-1823" fmla="*/ 1172881 w 1305299"/>
              <a:gd name="connsiteY9-1824" fmla="*/ 1179342 h 1424419"/>
              <a:gd name="connsiteX10-1825" fmla="*/ 792288 w 1305299"/>
              <a:gd name="connsiteY10-1826" fmla="*/ 1385653 h 1424419"/>
              <a:gd name="connsiteX11-1827" fmla="*/ 522686 w 1305299"/>
              <a:gd name="connsiteY11-1828" fmla="*/ 1384922 h 1424419"/>
              <a:gd name="connsiteX12-1829" fmla="*/ 94302 w 1305299"/>
              <a:gd name="connsiteY12-1830" fmla="*/ 1158755 h 1424419"/>
              <a:gd name="connsiteX13-1831" fmla="*/ 39429 w 1305299"/>
              <a:gd name="connsiteY13-1832" fmla="*/ 1117635 h 1424419"/>
              <a:gd name="connsiteX14-1833" fmla="*/ 667 w 1305299"/>
              <a:gd name="connsiteY14-1834" fmla="*/ 999105 h 1424419"/>
              <a:gd name="connsiteX15-1835" fmla="*/ 0 w 1305299"/>
              <a:gd name="connsiteY15-1836" fmla="*/ 972364 h 1424419"/>
              <a:gd name="connsiteX16-1837" fmla="*/ 2496 w 1305299"/>
              <a:gd name="connsiteY16-1838" fmla="*/ 463106 h 1424419"/>
              <a:gd name="connsiteX17-1839" fmla="*/ 2458 w 1305299"/>
              <a:gd name="connsiteY17-1840" fmla="*/ 429563 h 1424419"/>
              <a:gd name="connsiteX18-1841" fmla="*/ 75248 w 1305299"/>
              <a:gd name="connsiteY18-1842" fmla="*/ 303202 h 1424419"/>
              <a:gd name="connsiteX19-1843" fmla="*/ 106293 w 1305299"/>
              <a:gd name="connsiteY19-1844" fmla="*/ 282597 h 1424419"/>
              <a:gd name="connsiteX20-1845" fmla="*/ 541533 w 1305299"/>
              <a:gd name="connsiteY20-1846" fmla="*/ 38110 h 1424419"/>
              <a:gd name="connsiteX21-1847" fmla="*/ 653528 w 1305299"/>
              <a:gd name="connsiteY21-1848" fmla="*/ 0 h 1424419"/>
              <a:gd name="connsiteX0-1849" fmla="*/ 653528 w 1304127"/>
              <a:gd name="connsiteY0-1850" fmla="*/ 0 h 1424419"/>
              <a:gd name="connsiteX1-1851" fmla="*/ 757287 w 1304127"/>
              <a:gd name="connsiteY1-1852" fmla="*/ 32444 h 1424419"/>
              <a:gd name="connsiteX2-1853" fmla="*/ 1206876 w 1304127"/>
              <a:gd name="connsiteY2-1854" fmla="*/ 284945 h 1424419"/>
              <a:gd name="connsiteX3-1855" fmla="*/ 1237706 w 1304127"/>
              <a:gd name="connsiteY3-1856" fmla="*/ 306775 h 1424419"/>
              <a:gd name="connsiteX4-1857" fmla="*/ 1301712 w 1304127"/>
              <a:gd name="connsiteY4-1858" fmla="*/ 442384 h 1424419"/>
              <a:gd name="connsiteX5-1859" fmla="*/ 1303099 w 1304127"/>
              <a:gd name="connsiteY5-1860" fmla="*/ 495558 h 1424419"/>
              <a:gd name="connsiteX6-1861" fmla="*/ 1301746 w 1304127"/>
              <a:gd name="connsiteY6-1862" fmla="*/ 953747 h 1424419"/>
              <a:gd name="connsiteX7-1863" fmla="*/ 1302599 w 1304127"/>
              <a:gd name="connsiteY7-1864" fmla="*/ 1003650 h 1424419"/>
              <a:gd name="connsiteX8-1865" fmla="*/ 1227376 w 1304127"/>
              <a:gd name="connsiteY8-1866" fmla="*/ 1152027 h 1424419"/>
              <a:gd name="connsiteX9-1867" fmla="*/ 1172881 w 1304127"/>
              <a:gd name="connsiteY9-1868" fmla="*/ 1179342 h 1424419"/>
              <a:gd name="connsiteX10-1869" fmla="*/ 792288 w 1304127"/>
              <a:gd name="connsiteY10-1870" fmla="*/ 1385653 h 1424419"/>
              <a:gd name="connsiteX11-1871" fmla="*/ 522686 w 1304127"/>
              <a:gd name="connsiteY11-1872" fmla="*/ 1384922 h 1424419"/>
              <a:gd name="connsiteX12-1873" fmla="*/ 94302 w 1304127"/>
              <a:gd name="connsiteY12-1874" fmla="*/ 1158755 h 1424419"/>
              <a:gd name="connsiteX13-1875" fmla="*/ 39429 w 1304127"/>
              <a:gd name="connsiteY13-1876" fmla="*/ 1117635 h 1424419"/>
              <a:gd name="connsiteX14-1877" fmla="*/ 667 w 1304127"/>
              <a:gd name="connsiteY14-1878" fmla="*/ 999105 h 1424419"/>
              <a:gd name="connsiteX15-1879" fmla="*/ 0 w 1304127"/>
              <a:gd name="connsiteY15-1880" fmla="*/ 972364 h 1424419"/>
              <a:gd name="connsiteX16-1881" fmla="*/ 2496 w 1304127"/>
              <a:gd name="connsiteY16-1882" fmla="*/ 463106 h 1424419"/>
              <a:gd name="connsiteX17-1883" fmla="*/ 2458 w 1304127"/>
              <a:gd name="connsiteY17-1884" fmla="*/ 429563 h 1424419"/>
              <a:gd name="connsiteX18-1885" fmla="*/ 75248 w 1304127"/>
              <a:gd name="connsiteY18-1886" fmla="*/ 303202 h 1424419"/>
              <a:gd name="connsiteX19-1887" fmla="*/ 106293 w 1304127"/>
              <a:gd name="connsiteY19-1888" fmla="*/ 282597 h 1424419"/>
              <a:gd name="connsiteX20-1889" fmla="*/ 541533 w 1304127"/>
              <a:gd name="connsiteY20-1890" fmla="*/ 38110 h 1424419"/>
              <a:gd name="connsiteX21-1891" fmla="*/ 653528 w 1304127"/>
              <a:gd name="connsiteY21-1892" fmla="*/ 0 h 1424419"/>
              <a:gd name="connsiteX0-1893" fmla="*/ 653528 w 1306101"/>
              <a:gd name="connsiteY0-1894" fmla="*/ 0 h 1424419"/>
              <a:gd name="connsiteX1-1895" fmla="*/ 757287 w 1306101"/>
              <a:gd name="connsiteY1-1896" fmla="*/ 32444 h 1424419"/>
              <a:gd name="connsiteX2-1897" fmla="*/ 1206876 w 1306101"/>
              <a:gd name="connsiteY2-1898" fmla="*/ 284945 h 1424419"/>
              <a:gd name="connsiteX3-1899" fmla="*/ 1237706 w 1306101"/>
              <a:gd name="connsiteY3-1900" fmla="*/ 306775 h 1424419"/>
              <a:gd name="connsiteX4-1901" fmla="*/ 1305773 w 1306101"/>
              <a:gd name="connsiteY4-1902" fmla="*/ 442384 h 1424419"/>
              <a:gd name="connsiteX5-1903" fmla="*/ 1303099 w 1306101"/>
              <a:gd name="connsiteY5-1904" fmla="*/ 495558 h 1424419"/>
              <a:gd name="connsiteX6-1905" fmla="*/ 1301746 w 1306101"/>
              <a:gd name="connsiteY6-1906" fmla="*/ 953747 h 1424419"/>
              <a:gd name="connsiteX7-1907" fmla="*/ 1302599 w 1306101"/>
              <a:gd name="connsiteY7-1908" fmla="*/ 1003650 h 1424419"/>
              <a:gd name="connsiteX8-1909" fmla="*/ 1227376 w 1306101"/>
              <a:gd name="connsiteY8-1910" fmla="*/ 1152027 h 1424419"/>
              <a:gd name="connsiteX9-1911" fmla="*/ 1172881 w 1306101"/>
              <a:gd name="connsiteY9-1912" fmla="*/ 1179342 h 1424419"/>
              <a:gd name="connsiteX10-1913" fmla="*/ 792288 w 1306101"/>
              <a:gd name="connsiteY10-1914" fmla="*/ 1385653 h 1424419"/>
              <a:gd name="connsiteX11-1915" fmla="*/ 522686 w 1306101"/>
              <a:gd name="connsiteY11-1916" fmla="*/ 1384922 h 1424419"/>
              <a:gd name="connsiteX12-1917" fmla="*/ 94302 w 1306101"/>
              <a:gd name="connsiteY12-1918" fmla="*/ 1158755 h 1424419"/>
              <a:gd name="connsiteX13-1919" fmla="*/ 39429 w 1306101"/>
              <a:gd name="connsiteY13-1920" fmla="*/ 1117635 h 1424419"/>
              <a:gd name="connsiteX14-1921" fmla="*/ 667 w 1306101"/>
              <a:gd name="connsiteY14-1922" fmla="*/ 999105 h 1424419"/>
              <a:gd name="connsiteX15-1923" fmla="*/ 0 w 1306101"/>
              <a:gd name="connsiteY15-1924" fmla="*/ 972364 h 1424419"/>
              <a:gd name="connsiteX16-1925" fmla="*/ 2496 w 1306101"/>
              <a:gd name="connsiteY16-1926" fmla="*/ 463106 h 1424419"/>
              <a:gd name="connsiteX17-1927" fmla="*/ 2458 w 1306101"/>
              <a:gd name="connsiteY17-1928" fmla="*/ 429563 h 1424419"/>
              <a:gd name="connsiteX18-1929" fmla="*/ 75248 w 1306101"/>
              <a:gd name="connsiteY18-1930" fmla="*/ 303202 h 1424419"/>
              <a:gd name="connsiteX19-1931" fmla="*/ 106293 w 1306101"/>
              <a:gd name="connsiteY19-1932" fmla="*/ 282597 h 1424419"/>
              <a:gd name="connsiteX20-1933" fmla="*/ 541533 w 1306101"/>
              <a:gd name="connsiteY20-1934" fmla="*/ 38110 h 1424419"/>
              <a:gd name="connsiteX21-1935" fmla="*/ 653528 w 1306101"/>
              <a:gd name="connsiteY21-1936" fmla="*/ 0 h 1424419"/>
              <a:gd name="connsiteX0-1937" fmla="*/ 653528 w 1304819"/>
              <a:gd name="connsiteY0-1938" fmla="*/ 0 h 1424419"/>
              <a:gd name="connsiteX1-1939" fmla="*/ 757287 w 1304819"/>
              <a:gd name="connsiteY1-1940" fmla="*/ 32444 h 1424419"/>
              <a:gd name="connsiteX2-1941" fmla="*/ 1206876 w 1304819"/>
              <a:gd name="connsiteY2-1942" fmla="*/ 284945 h 1424419"/>
              <a:gd name="connsiteX3-1943" fmla="*/ 1237706 w 1304819"/>
              <a:gd name="connsiteY3-1944" fmla="*/ 306775 h 1424419"/>
              <a:gd name="connsiteX4-1945" fmla="*/ 1304420 w 1304819"/>
              <a:gd name="connsiteY4-1946" fmla="*/ 434263 h 1424419"/>
              <a:gd name="connsiteX5-1947" fmla="*/ 1303099 w 1304819"/>
              <a:gd name="connsiteY5-1948" fmla="*/ 495558 h 1424419"/>
              <a:gd name="connsiteX6-1949" fmla="*/ 1301746 w 1304819"/>
              <a:gd name="connsiteY6-1950" fmla="*/ 953747 h 1424419"/>
              <a:gd name="connsiteX7-1951" fmla="*/ 1302599 w 1304819"/>
              <a:gd name="connsiteY7-1952" fmla="*/ 1003650 h 1424419"/>
              <a:gd name="connsiteX8-1953" fmla="*/ 1227376 w 1304819"/>
              <a:gd name="connsiteY8-1954" fmla="*/ 1152027 h 1424419"/>
              <a:gd name="connsiteX9-1955" fmla="*/ 1172881 w 1304819"/>
              <a:gd name="connsiteY9-1956" fmla="*/ 1179342 h 1424419"/>
              <a:gd name="connsiteX10-1957" fmla="*/ 792288 w 1304819"/>
              <a:gd name="connsiteY10-1958" fmla="*/ 1385653 h 1424419"/>
              <a:gd name="connsiteX11-1959" fmla="*/ 522686 w 1304819"/>
              <a:gd name="connsiteY11-1960" fmla="*/ 1384922 h 1424419"/>
              <a:gd name="connsiteX12-1961" fmla="*/ 94302 w 1304819"/>
              <a:gd name="connsiteY12-1962" fmla="*/ 1158755 h 1424419"/>
              <a:gd name="connsiteX13-1963" fmla="*/ 39429 w 1304819"/>
              <a:gd name="connsiteY13-1964" fmla="*/ 1117635 h 1424419"/>
              <a:gd name="connsiteX14-1965" fmla="*/ 667 w 1304819"/>
              <a:gd name="connsiteY14-1966" fmla="*/ 999105 h 1424419"/>
              <a:gd name="connsiteX15-1967" fmla="*/ 0 w 1304819"/>
              <a:gd name="connsiteY15-1968" fmla="*/ 972364 h 1424419"/>
              <a:gd name="connsiteX16-1969" fmla="*/ 2496 w 1304819"/>
              <a:gd name="connsiteY16-1970" fmla="*/ 463106 h 1424419"/>
              <a:gd name="connsiteX17-1971" fmla="*/ 2458 w 1304819"/>
              <a:gd name="connsiteY17-1972" fmla="*/ 429563 h 1424419"/>
              <a:gd name="connsiteX18-1973" fmla="*/ 75248 w 1304819"/>
              <a:gd name="connsiteY18-1974" fmla="*/ 303202 h 1424419"/>
              <a:gd name="connsiteX19-1975" fmla="*/ 106293 w 1304819"/>
              <a:gd name="connsiteY19-1976" fmla="*/ 282597 h 1424419"/>
              <a:gd name="connsiteX20-1977" fmla="*/ 541533 w 1304819"/>
              <a:gd name="connsiteY20-1978" fmla="*/ 38110 h 1424419"/>
              <a:gd name="connsiteX21-1979" fmla="*/ 653528 w 1304819"/>
              <a:gd name="connsiteY21-1980" fmla="*/ 0 h 1424419"/>
              <a:gd name="connsiteX0-1981" fmla="*/ 653528 w 1306525"/>
              <a:gd name="connsiteY0-1982" fmla="*/ 0 h 1424419"/>
              <a:gd name="connsiteX1-1983" fmla="*/ 757287 w 1306525"/>
              <a:gd name="connsiteY1-1984" fmla="*/ 32444 h 1424419"/>
              <a:gd name="connsiteX2-1985" fmla="*/ 1206876 w 1306525"/>
              <a:gd name="connsiteY2-1986" fmla="*/ 284945 h 1424419"/>
              <a:gd name="connsiteX3-1987" fmla="*/ 1237706 w 1306525"/>
              <a:gd name="connsiteY3-1988" fmla="*/ 306775 h 1424419"/>
              <a:gd name="connsiteX4-1989" fmla="*/ 1304420 w 1306525"/>
              <a:gd name="connsiteY4-1990" fmla="*/ 434263 h 1424419"/>
              <a:gd name="connsiteX5-1991" fmla="*/ 1305806 w 1306525"/>
              <a:gd name="connsiteY5-1992" fmla="*/ 519922 h 1424419"/>
              <a:gd name="connsiteX6-1993" fmla="*/ 1301746 w 1306525"/>
              <a:gd name="connsiteY6-1994" fmla="*/ 953747 h 1424419"/>
              <a:gd name="connsiteX7-1995" fmla="*/ 1302599 w 1306525"/>
              <a:gd name="connsiteY7-1996" fmla="*/ 1003650 h 1424419"/>
              <a:gd name="connsiteX8-1997" fmla="*/ 1227376 w 1306525"/>
              <a:gd name="connsiteY8-1998" fmla="*/ 1152027 h 1424419"/>
              <a:gd name="connsiteX9-1999" fmla="*/ 1172881 w 1306525"/>
              <a:gd name="connsiteY9-2000" fmla="*/ 1179342 h 1424419"/>
              <a:gd name="connsiteX10-2001" fmla="*/ 792288 w 1306525"/>
              <a:gd name="connsiteY10-2002" fmla="*/ 1385653 h 1424419"/>
              <a:gd name="connsiteX11-2003" fmla="*/ 522686 w 1306525"/>
              <a:gd name="connsiteY11-2004" fmla="*/ 1384922 h 1424419"/>
              <a:gd name="connsiteX12-2005" fmla="*/ 94302 w 1306525"/>
              <a:gd name="connsiteY12-2006" fmla="*/ 1158755 h 1424419"/>
              <a:gd name="connsiteX13-2007" fmla="*/ 39429 w 1306525"/>
              <a:gd name="connsiteY13-2008" fmla="*/ 1117635 h 1424419"/>
              <a:gd name="connsiteX14-2009" fmla="*/ 667 w 1306525"/>
              <a:gd name="connsiteY14-2010" fmla="*/ 999105 h 1424419"/>
              <a:gd name="connsiteX15-2011" fmla="*/ 0 w 1306525"/>
              <a:gd name="connsiteY15-2012" fmla="*/ 972364 h 1424419"/>
              <a:gd name="connsiteX16-2013" fmla="*/ 2496 w 1306525"/>
              <a:gd name="connsiteY16-2014" fmla="*/ 463106 h 1424419"/>
              <a:gd name="connsiteX17-2015" fmla="*/ 2458 w 1306525"/>
              <a:gd name="connsiteY17-2016" fmla="*/ 429563 h 1424419"/>
              <a:gd name="connsiteX18-2017" fmla="*/ 75248 w 1306525"/>
              <a:gd name="connsiteY18-2018" fmla="*/ 303202 h 1424419"/>
              <a:gd name="connsiteX19-2019" fmla="*/ 106293 w 1306525"/>
              <a:gd name="connsiteY19-2020" fmla="*/ 282597 h 1424419"/>
              <a:gd name="connsiteX20-2021" fmla="*/ 541533 w 1306525"/>
              <a:gd name="connsiteY20-2022" fmla="*/ 38110 h 1424419"/>
              <a:gd name="connsiteX21-2023" fmla="*/ 653528 w 1306525"/>
              <a:gd name="connsiteY21-2024" fmla="*/ 0 h 1424419"/>
              <a:gd name="connsiteX0-2025" fmla="*/ 653528 w 1305814"/>
              <a:gd name="connsiteY0-2026" fmla="*/ 0 h 1424419"/>
              <a:gd name="connsiteX1-2027" fmla="*/ 757287 w 1305814"/>
              <a:gd name="connsiteY1-2028" fmla="*/ 32444 h 1424419"/>
              <a:gd name="connsiteX2-2029" fmla="*/ 1206876 w 1305814"/>
              <a:gd name="connsiteY2-2030" fmla="*/ 284945 h 1424419"/>
              <a:gd name="connsiteX3-2031" fmla="*/ 1237706 w 1305814"/>
              <a:gd name="connsiteY3-2032" fmla="*/ 306775 h 1424419"/>
              <a:gd name="connsiteX4-2033" fmla="*/ 1304420 w 1305814"/>
              <a:gd name="connsiteY4-2034" fmla="*/ 434263 h 1424419"/>
              <a:gd name="connsiteX5-2035" fmla="*/ 1305806 w 1305814"/>
              <a:gd name="connsiteY5-2036" fmla="*/ 519922 h 1424419"/>
              <a:gd name="connsiteX6-2037" fmla="*/ 1301746 w 1305814"/>
              <a:gd name="connsiteY6-2038" fmla="*/ 953747 h 1424419"/>
              <a:gd name="connsiteX7-2039" fmla="*/ 1302599 w 1305814"/>
              <a:gd name="connsiteY7-2040" fmla="*/ 1003650 h 1424419"/>
              <a:gd name="connsiteX8-2041" fmla="*/ 1227376 w 1305814"/>
              <a:gd name="connsiteY8-2042" fmla="*/ 1152027 h 1424419"/>
              <a:gd name="connsiteX9-2043" fmla="*/ 1172881 w 1305814"/>
              <a:gd name="connsiteY9-2044" fmla="*/ 1179342 h 1424419"/>
              <a:gd name="connsiteX10-2045" fmla="*/ 792288 w 1305814"/>
              <a:gd name="connsiteY10-2046" fmla="*/ 1385653 h 1424419"/>
              <a:gd name="connsiteX11-2047" fmla="*/ 522686 w 1305814"/>
              <a:gd name="connsiteY11-2048" fmla="*/ 1384922 h 1424419"/>
              <a:gd name="connsiteX12-2049" fmla="*/ 94302 w 1305814"/>
              <a:gd name="connsiteY12-2050" fmla="*/ 1158755 h 1424419"/>
              <a:gd name="connsiteX13-2051" fmla="*/ 39429 w 1305814"/>
              <a:gd name="connsiteY13-2052" fmla="*/ 1117635 h 1424419"/>
              <a:gd name="connsiteX14-2053" fmla="*/ 667 w 1305814"/>
              <a:gd name="connsiteY14-2054" fmla="*/ 999105 h 1424419"/>
              <a:gd name="connsiteX15-2055" fmla="*/ 0 w 1305814"/>
              <a:gd name="connsiteY15-2056" fmla="*/ 972364 h 1424419"/>
              <a:gd name="connsiteX16-2057" fmla="*/ 2496 w 1305814"/>
              <a:gd name="connsiteY16-2058" fmla="*/ 463106 h 1424419"/>
              <a:gd name="connsiteX17-2059" fmla="*/ 2458 w 1305814"/>
              <a:gd name="connsiteY17-2060" fmla="*/ 429563 h 1424419"/>
              <a:gd name="connsiteX18-2061" fmla="*/ 75248 w 1305814"/>
              <a:gd name="connsiteY18-2062" fmla="*/ 303202 h 1424419"/>
              <a:gd name="connsiteX19-2063" fmla="*/ 106293 w 1305814"/>
              <a:gd name="connsiteY19-2064" fmla="*/ 282597 h 1424419"/>
              <a:gd name="connsiteX20-2065" fmla="*/ 541533 w 1305814"/>
              <a:gd name="connsiteY20-2066" fmla="*/ 38110 h 1424419"/>
              <a:gd name="connsiteX21-2067" fmla="*/ 653528 w 1305814"/>
              <a:gd name="connsiteY21-2068" fmla="*/ 0 h 1424419"/>
              <a:gd name="connsiteX0-2069" fmla="*/ 653528 w 1305814"/>
              <a:gd name="connsiteY0-2070" fmla="*/ 0 h 1424419"/>
              <a:gd name="connsiteX1-2071" fmla="*/ 757287 w 1305814"/>
              <a:gd name="connsiteY1-2072" fmla="*/ 32444 h 1424419"/>
              <a:gd name="connsiteX2-2073" fmla="*/ 1206876 w 1305814"/>
              <a:gd name="connsiteY2-2074" fmla="*/ 284945 h 1424419"/>
              <a:gd name="connsiteX3-2075" fmla="*/ 1237706 w 1305814"/>
              <a:gd name="connsiteY3-2076" fmla="*/ 306775 h 1424419"/>
              <a:gd name="connsiteX4-2077" fmla="*/ 1304420 w 1305814"/>
              <a:gd name="connsiteY4-2078" fmla="*/ 434263 h 1424419"/>
              <a:gd name="connsiteX5-2079" fmla="*/ 1305806 w 1305814"/>
              <a:gd name="connsiteY5-2080" fmla="*/ 519922 h 1424419"/>
              <a:gd name="connsiteX6-2081" fmla="*/ 1301746 w 1305814"/>
              <a:gd name="connsiteY6-2082" fmla="*/ 953747 h 1424419"/>
              <a:gd name="connsiteX7-2083" fmla="*/ 1302599 w 1305814"/>
              <a:gd name="connsiteY7-2084" fmla="*/ 1003650 h 1424419"/>
              <a:gd name="connsiteX8-2085" fmla="*/ 1227376 w 1305814"/>
              <a:gd name="connsiteY8-2086" fmla="*/ 1152027 h 1424419"/>
              <a:gd name="connsiteX9-2087" fmla="*/ 1172881 w 1305814"/>
              <a:gd name="connsiteY9-2088" fmla="*/ 1179342 h 1424419"/>
              <a:gd name="connsiteX10-2089" fmla="*/ 792288 w 1305814"/>
              <a:gd name="connsiteY10-2090" fmla="*/ 1385653 h 1424419"/>
              <a:gd name="connsiteX11-2091" fmla="*/ 522686 w 1305814"/>
              <a:gd name="connsiteY11-2092" fmla="*/ 1384922 h 1424419"/>
              <a:gd name="connsiteX12-2093" fmla="*/ 94302 w 1305814"/>
              <a:gd name="connsiteY12-2094" fmla="*/ 1158755 h 1424419"/>
              <a:gd name="connsiteX13-2095" fmla="*/ 39429 w 1305814"/>
              <a:gd name="connsiteY13-2096" fmla="*/ 1117635 h 1424419"/>
              <a:gd name="connsiteX14-2097" fmla="*/ 667 w 1305814"/>
              <a:gd name="connsiteY14-2098" fmla="*/ 999105 h 1424419"/>
              <a:gd name="connsiteX15-2099" fmla="*/ 0 w 1305814"/>
              <a:gd name="connsiteY15-2100" fmla="*/ 972364 h 1424419"/>
              <a:gd name="connsiteX16-2101" fmla="*/ 2496 w 1305814"/>
              <a:gd name="connsiteY16-2102" fmla="*/ 463106 h 1424419"/>
              <a:gd name="connsiteX17-2103" fmla="*/ 2458 w 1305814"/>
              <a:gd name="connsiteY17-2104" fmla="*/ 429563 h 1424419"/>
              <a:gd name="connsiteX18-2105" fmla="*/ 75248 w 1305814"/>
              <a:gd name="connsiteY18-2106" fmla="*/ 303202 h 1424419"/>
              <a:gd name="connsiteX19-2107" fmla="*/ 106293 w 1305814"/>
              <a:gd name="connsiteY19-2108" fmla="*/ 282597 h 1424419"/>
              <a:gd name="connsiteX20-2109" fmla="*/ 541533 w 1305814"/>
              <a:gd name="connsiteY20-2110" fmla="*/ 38110 h 1424419"/>
              <a:gd name="connsiteX21-2111" fmla="*/ 653528 w 1305814"/>
              <a:gd name="connsiteY21-2112" fmla="*/ 0 h 1424419"/>
              <a:gd name="connsiteX0-2113" fmla="*/ 653528 w 1305814"/>
              <a:gd name="connsiteY0-2114" fmla="*/ 0 h 1424419"/>
              <a:gd name="connsiteX1-2115" fmla="*/ 757287 w 1305814"/>
              <a:gd name="connsiteY1-2116" fmla="*/ 32444 h 1424419"/>
              <a:gd name="connsiteX2-2117" fmla="*/ 1206876 w 1305814"/>
              <a:gd name="connsiteY2-2118" fmla="*/ 284945 h 1424419"/>
              <a:gd name="connsiteX3-2119" fmla="*/ 1237706 w 1305814"/>
              <a:gd name="connsiteY3-2120" fmla="*/ 306775 h 1424419"/>
              <a:gd name="connsiteX4-2121" fmla="*/ 1304420 w 1305814"/>
              <a:gd name="connsiteY4-2122" fmla="*/ 434263 h 1424419"/>
              <a:gd name="connsiteX5-2123" fmla="*/ 1305806 w 1305814"/>
              <a:gd name="connsiteY5-2124" fmla="*/ 519922 h 1424419"/>
              <a:gd name="connsiteX6-2125" fmla="*/ 1301746 w 1305814"/>
              <a:gd name="connsiteY6-2126" fmla="*/ 953747 h 1424419"/>
              <a:gd name="connsiteX7-2127" fmla="*/ 1302599 w 1305814"/>
              <a:gd name="connsiteY7-2128" fmla="*/ 1003650 h 1424419"/>
              <a:gd name="connsiteX8-2129" fmla="*/ 1227376 w 1305814"/>
              <a:gd name="connsiteY8-2130" fmla="*/ 1152027 h 1424419"/>
              <a:gd name="connsiteX9-2131" fmla="*/ 1174235 w 1305814"/>
              <a:gd name="connsiteY9-2132" fmla="*/ 1184756 h 1424419"/>
              <a:gd name="connsiteX10-2133" fmla="*/ 792288 w 1305814"/>
              <a:gd name="connsiteY10-2134" fmla="*/ 1385653 h 1424419"/>
              <a:gd name="connsiteX11-2135" fmla="*/ 522686 w 1305814"/>
              <a:gd name="connsiteY11-2136" fmla="*/ 1384922 h 1424419"/>
              <a:gd name="connsiteX12-2137" fmla="*/ 94302 w 1305814"/>
              <a:gd name="connsiteY12-2138" fmla="*/ 1158755 h 1424419"/>
              <a:gd name="connsiteX13-2139" fmla="*/ 39429 w 1305814"/>
              <a:gd name="connsiteY13-2140" fmla="*/ 1117635 h 1424419"/>
              <a:gd name="connsiteX14-2141" fmla="*/ 667 w 1305814"/>
              <a:gd name="connsiteY14-2142" fmla="*/ 999105 h 1424419"/>
              <a:gd name="connsiteX15-2143" fmla="*/ 0 w 1305814"/>
              <a:gd name="connsiteY15-2144" fmla="*/ 972364 h 1424419"/>
              <a:gd name="connsiteX16-2145" fmla="*/ 2496 w 1305814"/>
              <a:gd name="connsiteY16-2146" fmla="*/ 463106 h 1424419"/>
              <a:gd name="connsiteX17-2147" fmla="*/ 2458 w 1305814"/>
              <a:gd name="connsiteY17-2148" fmla="*/ 429563 h 1424419"/>
              <a:gd name="connsiteX18-2149" fmla="*/ 75248 w 1305814"/>
              <a:gd name="connsiteY18-2150" fmla="*/ 303202 h 1424419"/>
              <a:gd name="connsiteX19-2151" fmla="*/ 106293 w 1305814"/>
              <a:gd name="connsiteY19-2152" fmla="*/ 282597 h 1424419"/>
              <a:gd name="connsiteX20-2153" fmla="*/ 541533 w 1305814"/>
              <a:gd name="connsiteY20-2154" fmla="*/ 38110 h 1424419"/>
              <a:gd name="connsiteX21-2155" fmla="*/ 653528 w 1305814"/>
              <a:gd name="connsiteY21-2156" fmla="*/ 0 h 1424419"/>
              <a:gd name="connsiteX0-2157" fmla="*/ 653528 w 1305814"/>
              <a:gd name="connsiteY0-2158" fmla="*/ 0 h 1424419"/>
              <a:gd name="connsiteX1-2159" fmla="*/ 757287 w 1305814"/>
              <a:gd name="connsiteY1-2160" fmla="*/ 32444 h 1424419"/>
              <a:gd name="connsiteX2-2161" fmla="*/ 1206876 w 1305814"/>
              <a:gd name="connsiteY2-2162" fmla="*/ 284945 h 1424419"/>
              <a:gd name="connsiteX3-2163" fmla="*/ 1237706 w 1305814"/>
              <a:gd name="connsiteY3-2164" fmla="*/ 306775 h 1424419"/>
              <a:gd name="connsiteX4-2165" fmla="*/ 1304420 w 1305814"/>
              <a:gd name="connsiteY4-2166" fmla="*/ 434263 h 1424419"/>
              <a:gd name="connsiteX5-2167" fmla="*/ 1305806 w 1305814"/>
              <a:gd name="connsiteY5-2168" fmla="*/ 519922 h 1424419"/>
              <a:gd name="connsiteX6-2169" fmla="*/ 1301746 w 1305814"/>
              <a:gd name="connsiteY6-2170" fmla="*/ 953747 h 1424419"/>
              <a:gd name="connsiteX7-2171" fmla="*/ 1302599 w 1305814"/>
              <a:gd name="connsiteY7-2172" fmla="*/ 1003650 h 1424419"/>
              <a:gd name="connsiteX8-2173" fmla="*/ 1227376 w 1305814"/>
              <a:gd name="connsiteY8-2174" fmla="*/ 1152027 h 1424419"/>
              <a:gd name="connsiteX9-2175" fmla="*/ 1174235 w 1305814"/>
              <a:gd name="connsiteY9-2176" fmla="*/ 1184756 h 1424419"/>
              <a:gd name="connsiteX10-2177" fmla="*/ 792288 w 1305814"/>
              <a:gd name="connsiteY10-2178" fmla="*/ 1385653 h 1424419"/>
              <a:gd name="connsiteX11-2179" fmla="*/ 522686 w 1305814"/>
              <a:gd name="connsiteY11-2180" fmla="*/ 1384922 h 1424419"/>
              <a:gd name="connsiteX12-2181" fmla="*/ 94302 w 1305814"/>
              <a:gd name="connsiteY12-2182" fmla="*/ 1158755 h 1424419"/>
              <a:gd name="connsiteX13-2183" fmla="*/ 39429 w 1305814"/>
              <a:gd name="connsiteY13-2184" fmla="*/ 1117635 h 1424419"/>
              <a:gd name="connsiteX14-2185" fmla="*/ 667 w 1305814"/>
              <a:gd name="connsiteY14-2186" fmla="*/ 999105 h 1424419"/>
              <a:gd name="connsiteX15-2187" fmla="*/ 0 w 1305814"/>
              <a:gd name="connsiteY15-2188" fmla="*/ 972364 h 1424419"/>
              <a:gd name="connsiteX16-2189" fmla="*/ 2496 w 1305814"/>
              <a:gd name="connsiteY16-2190" fmla="*/ 463106 h 1424419"/>
              <a:gd name="connsiteX17-2191" fmla="*/ 2458 w 1305814"/>
              <a:gd name="connsiteY17-2192" fmla="*/ 429563 h 1424419"/>
              <a:gd name="connsiteX18-2193" fmla="*/ 75248 w 1305814"/>
              <a:gd name="connsiteY18-2194" fmla="*/ 303202 h 1424419"/>
              <a:gd name="connsiteX19-2195" fmla="*/ 106293 w 1305814"/>
              <a:gd name="connsiteY19-2196" fmla="*/ 282597 h 1424419"/>
              <a:gd name="connsiteX20-2197" fmla="*/ 541533 w 1305814"/>
              <a:gd name="connsiteY20-2198" fmla="*/ 38110 h 1424419"/>
              <a:gd name="connsiteX21-2199" fmla="*/ 653528 w 1305814"/>
              <a:gd name="connsiteY21-2200" fmla="*/ 0 h 1424419"/>
              <a:gd name="connsiteX0-2201" fmla="*/ 653528 w 1305814"/>
              <a:gd name="connsiteY0-2202" fmla="*/ 0 h 1427408"/>
              <a:gd name="connsiteX1-2203" fmla="*/ 757287 w 1305814"/>
              <a:gd name="connsiteY1-2204" fmla="*/ 32444 h 1427408"/>
              <a:gd name="connsiteX2-2205" fmla="*/ 1206876 w 1305814"/>
              <a:gd name="connsiteY2-2206" fmla="*/ 284945 h 1427408"/>
              <a:gd name="connsiteX3-2207" fmla="*/ 1237706 w 1305814"/>
              <a:gd name="connsiteY3-2208" fmla="*/ 306775 h 1427408"/>
              <a:gd name="connsiteX4-2209" fmla="*/ 1304420 w 1305814"/>
              <a:gd name="connsiteY4-2210" fmla="*/ 434263 h 1427408"/>
              <a:gd name="connsiteX5-2211" fmla="*/ 1305806 w 1305814"/>
              <a:gd name="connsiteY5-2212" fmla="*/ 519922 h 1427408"/>
              <a:gd name="connsiteX6-2213" fmla="*/ 1301746 w 1305814"/>
              <a:gd name="connsiteY6-2214" fmla="*/ 953747 h 1427408"/>
              <a:gd name="connsiteX7-2215" fmla="*/ 1302599 w 1305814"/>
              <a:gd name="connsiteY7-2216" fmla="*/ 1003650 h 1427408"/>
              <a:gd name="connsiteX8-2217" fmla="*/ 1227376 w 1305814"/>
              <a:gd name="connsiteY8-2218" fmla="*/ 1152027 h 1427408"/>
              <a:gd name="connsiteX9-2219" fmla="*/ 1174235 w 1305814"/>
              <a:gd name="connsiteY9-2220" fmla="*/ 1184756 h 1427408"/>
              <a:gd name="connsiteX10-2221" fmla="*/ 792288 w 1305814"/>
              <a:gd name="connsiteY10-2222" fmla="*/ 1385653 h 1427408"/>
              <a:gd name="connsiteX11-2223" fmla="*/ 517719 w 1305814"/>
              <a:gd name="connsiteY11-2224" fmla="*/ 1389889 h 1427408"/>
              <a:gd name="connsiteX12-2225" fmla="*/ 94302 w 1305814"/>
              <a:gd name="connsiteY12-2226" fmla="*/ 1158755 h 1427408"/>
              <a:gd name="connsiteX13-2227" fmla="*/ 39429 w 1305814"/>
              <a:gd name="connsiteY13-2228" fmla="*/ 1117635 h 1427408"/>
              <a:gd name="connsiteX14-2229" fmla="*/ 667 w 1305814"/>
              <a:gd name="connsiteY14-2230" fmla="*/ 999105 h 1427408"/>
              <a:gd name="connsiteX15-2231" fmla="*/ 0 w 1305814"/>
              <a:gd name="connsiteY15-2232" fmla="*/ 972364 h 1427408"/>
              <a:gd name="connsiteX16-2233" fmla="*/ 2496 w 1305814"/>
              <a:gd name="connsiteY16-2234" fmla="*/ 463106 h 1427408"/>
              <a:gd name="connsiteX17-2235" fmla="*/ 2458 w 1305814"/>
              <a:gd name="connsiteY17-2236" fmla="*/ 429563 h 1427408"/>
              <a:gd name="connsiteX18-2237" fmla="*/ 75248 w 1305814"/>
              <a:gd name="connsiteY18-2238" fmla="*/ 303202 h 1427408"/>
              <a:gd name="connsiteX19-2239" fmla="*/ 106293 w 1305814"/>
              <a:gd name="connsiteY19-2240" fmla="*/ 282597 h 1427408"/>
              <a:gd name="connsiteX20-2241" fmla="*/ 541533 w 1305814"/>
              <a:gd name="connsiteY20-2242" fmla="*/ 38110 h 1427408"/>
              <a:gd name="connsiteX21-2243" fmla="*/ 653528 w 1305814"/>
              <a:gd name="connsiteY21-2244" fmla="*/ 0 h 1427408"/>
              <a:gd name="connsiteX0-2245" fmla="*/ 653528 w 1305814"/>
              <a:gd name="connsiteY0-2246" fmla="*/ 0 h 1427408"/>
              <a:gd name="connsiteX1-2247" fmla="*/ 757287 w 1305814"/>
              <a:gd name="connsiteY1-2248" fmla="*/ 32444 h 1427408"/>
              <a:gd name="connsiteX2-2249" fmla="*/ 1206876 w 1305814"/>
              <a:gd name="connsiteY2-2250" fmla="*/ 284945 h 1427408"/>
              <a:gd name="connsiteX3-2251" fmla="*/ 1237706 w 1305814"/>
              <a:gd name="connsiteY3-2252" fmla="*/ 306775 h 1427408"/>
              <a:gd name="connsiteX4-2253" fmla="*/ 1304420 w 1305814"/>
              <a:gd name="connsiteY4-2254" fmla="*/ 434263 h 1427408"/>
              <a:gd name="connsiteX5-2255" fmla="*/ 1305806 w 1305814"/>
              <a:gd name="connsiteY5-2256" fmla="*/ 519922 h 1427408"/>
              <a:gd name="connsiteX6-2257" fmla="*/ 1301746 w 1305814"/>
              <a:gd name="connsiteY6-2258" fmla="*/ 953747 h 1427408"/>
              <a:gd name="connsiteX7-2259" fmla="*/ 1302599 w 1305814"/>
              <a:gd name="connsiteY7-2260" fmla="*/ 1003650 h 1427408"/>
              <a:gd name="connsiteX8-2261" fmla="*/ 1227376 w 1305814"/>
              <a:gd name="connsiteY8-2262" fmla="*/ 1152027 h 1427408"/>
              <a:gd name="connsiteX9-2263" fmla="*/ 1174235 w 1305814"/>
              <a:gd name="connsiteY9-2264" fmla="*/ 1184756 h 1427408"/>
              <a:gd name="connsiteX10-2265" fmla="*/ 792288 w 1305814"/>
              <a:gd name="connsiteY10-2266" fmla="*/ 1385653 h 1427408"/>
              <a:gd name="connsiteX11-2267" fmla="*/ 517719 w 1305814"/>
              <a:gd name="connsiteY11-2268" fmla="*/ 1389889 h 1427408"/>
              <a:gd name="connsiteX12-2269" fmla="*/ 94302 w 1305814"/>
              <a:gd name="connsiteY12-2270" fmla="*/ 1158755 h 1427408"/>
              <a:gd name="connsiteX13-2271" fmla="*/ 39429 w 1305814"/>
              <a:gd name="connsiteY13-2272" fmla="*/ 1117635 h 1427408"/>
              <a:gd name="connsiteX14-2273" fmla="*/ 667 w 1305814"/>
              <a:gd name="connsiteY14-2274" fmla="*/ 999105 h 1427408"/>
              <a:gd name="connsiteX15-2275" fmla="*/ 0 w 1305814"/>
              <a:gd name="connsiteY15-2276" fmla="*/ 972364 h 1427408"/>
              <a:gd name="connsiteX16-2277" fmla="*/ 2496 w 1305814"/>
              <a:gd name="connsiteY16-2278" fmla="*/ 463106 h 1427408"/>
              <a:gd name="connsiteX17-2279" fmla="*/ 2458 w 1305814"/>
              <a:gd name="connsiteY17-2280" fmla="*/ 429563 h 1427408"/>
              <a:gd name="connsiteX18-2281" fmla="*/ 75248 w 1305814"/>
              <a:gd name="connsiteY18-2282" fmla="*/ 303202 h 1427408"/>
              <a:gd name="connsiteX19-2283" fmla="*/ 106293 w 1305814"/>
              <a:gd name="connsiteY19-2284" fmla="*/ 282597 h 1427408"/>
              <a:gd name="connsiteX20-2285" fmla="*/ 541533 w 1305814"/>
              <a:gd name="connsiteY20-2286" fmla="*/ 38110 h 1427408"/>
              <a:gd name="connsiteX21-2287" fmla="*/ 653528 w 1305814"/>
              <a:gd name="connsiteY21-2288" fmla="*/ 0 h 1427408"/>
              <a:gd name="connsiteX0-2289" fmla="*/ 653528 w 1305814"/>
              <a:gd name="connsiteY0-2290" fmla="*/ 0 h 1421591"/>
              <a:gd name="connsiteX1-2291" fmla="*/ 757287 w 1305814"/>
              <a:gd name="connsiteY1-2292" fmla="*/ 32444 h 1421591"/>
              <a:gd name="connsiteX2-2293" fmla="*/ 1206876 w 1305814"/>
              <a:gd name="connsiteY2-2294" fmla="*/ 284945 h 1421591"/>
              <a:gd name="connsiteX3-2295" fmla="*/ 1237706 w 1305814"/>
              <a:gd name="connsiteY3-2296" fmla="*/ 306775 h 1421591"/>
              <a:gd name="connsiteX4-2297" fmla="*/ 1304420 w 1305814"/>
              <a:gd name="connsiteY4-2298" fmla="*/ 434263 h 1421591"/>
              <a:gd name="connsiteX5-2299" fmla="*/ 1305806 w 1305814"/>
              <a:gd name="connsiteY5-2300" fmla="*/ 519922 h 1421591"/>
              <a:gd name="connsiteX6-2301" fmla="*/ 1301746 w 1305814"/>
              <a:gd name="connsiteY6-2302" fmla="*/ 953747 h 1421591"/>
              <a:gd name="connsiteX7-2303" fmla="*/ 1302599 w 1305814"/>
              <a:gd name="connsiteY7-2304" fmla="*/ 1003650 h 1421591"/>
              <a:gd name="connsiteX8-2305" fmla="*/ 1227376 w 1305814"/>
              <a:gd name="connsiteY8-2306" fmla="*/ 1152027 h 1421591"/>
              <a:gd name="connsiteX9-2307" fmla="*/ 1174235 w 1305814"/>
              <a:gd name="connsiteY9-2308" fmla="*/ 1184756 h 1421591"/>
              <a:gd name="connsiteX10-2309" fmla="*/ 792288 w 1305814"/>
              <a:gd name="connsiteY10-2310" fmla="*/ 1385653 h 1421591"/>
              <a:gd name="connsiteX11-2311" fmla="*/ 502818 w 1305814"/>
              <a:gd name="connsiteY11-2312" fmla="*/ 1379955 h 1421591"/>
              <a:gd name="connsiteX12-2313" fmla="*/ 94302 w 1305814"/>
              <a:gd name="connsiteY12-2314" fmla="*/ 1158755 h 1421591"/>
              <a:gd name="connsiteX13-2315" fmla="*/ 39429 w 1305814"/>
              <a:gd name="connsiteY13-2316" fmla="*/ 1117635 h 1421591"/>
              <a:gd name="connsiteX14-2317" fmla="*/ 667 w 1305814"/>
              <a:gd name="connsiteY14-2318" fmla="*/ 999105 h 1421591"/>
              <a:gd name="connsiteX15-2319" fmla="*/ 0 w 1305814"/>
              <a:gd name="connsiteY15-2320" fmla="*/ 972364 h 1421591"/>
              <a:gd name="connsiteX16-2321" fmla="*/ 2496 w 1305814"/>
              <a:gd name="connsiteY16-2322" fmla="*/ 463106 h 1421591"/>
              <a:gd name="connsiteX17-2323" fmla="*/ 2458 w 1305814"/>
              <a:gd name="connsiteY17-2324" fmla="*/ 429563 h 1421591"/>
              <a:gd name="connsiteX18-2325" fmla="*/ 75248 w 1305814"/>
              <a:gd name="connsiteY18-2326" fmla="*/ 303202 h 1421591"/>
              <a:gd name="connsiteX19-2327" fmla="*/ 106293 w 1305814"/>
              <a:gd name="connsiteY19-2328" fmla="*/ 282597 h 1421591"/>
              <a:gd name="connsiteX20-2329" fmla="*/ 541533 w 1305814"/>
              <a:gd name="connsiteY20-2330" fmla="*/ 38110 h 1421591"/>
              <a:gd name="connsiteX21-2331" fmla="*/ 653528 w 1305814"/>
              <a:gd name="connsiteY21-2332" fmla="*/ 0 h 1421591"/>
              <a:gd name="connsiteX0-2333" fmla="*/ 653528 w 1305814"/>
              <a:gd name="connsiteY0-2334" fmla="*/ 0 h 1423589"/>
              <a:gd name="connsiteX1-2335" fmla="*/ 757287 w 1305814"/>
              <a:gd name="connsiteY1-2336" fmla="*/ 32444 h 1423589"/>
              <a:gd name="connsiteX2-2337" fmla="*/ 1206876 w 1305814"/>
              <a:gd name="connsiteY2-2338" fmla="*/ 284945 h 1423589"/>
              <a:gd name="connsiteX3-2339" fmla="*/ 1237706 w 1305814"/>
              <a:gd name="connsiteY3-2340" fmla="*/ 306775 h 1423589"/>
              <a:gd name="connsiteX4-2341" fmla="*/ 1304420 w 1305814"/>
              <a:gd name="connsiteY4-2342" fmla="*/ 434263 h 1423589"/>
              <a:gd name="connsiteX5-2343" fmla="*/ 1305806 w 1305814"/>
              <a:gd name="connsiteY5-2344" fmla="*/ 519922 h 1423589"/>
              <a:gd name="connsiteX6-2345" fmla="*/ 1301746 w 1305814"/>
              <a:gd name="connsiteY6-2346" fmla="*/ 953747 h 1423589"/>
              <a:gd name="connsiteX7-2347" fmla="*/ 1302599 w 1305814"/>
              <a:gd name="connsiteY7-2348" fmla="*/ 1003650 h 1423589"/>
              <a:gd name="connsiteX8-2349" fmla="*/ 1227376 w 1305814"/>
              <a:gd name="connsiteY8-2350" fmla="*/ 1152027 h 1423589"/>
              <a:gd name="connsiteX9-2351" fmla="*/ 1174235 w 1305814"/>
              <a:gd name="connsiteY9-2352" fmla="*/ 1184756 h 1423589"/>
              <a:gd name="connsiteX10-2353" fmla="*/ 792288 w 1305814"/>
              <a:gd name="connsiteY10-2354" fmla="*/ 1385653 h 1423589"/>
              <a:gd name="connsiteX11-2355" fmla="*/ 502818 w 1305814"/>
              <a:gd name="connsiteY11-2356" fmla="*/ 1379955 h 1423589"/>
              <a:gd name="connsiteX12-2357" fmla="*/ 94302 w 1305814"/>
              <a:gd name="connsiteY12-2358" fmla="*/ 1158755 h 1423589"/>
              <a:gd name="connsiteX13-2359" fmla="*/ 39429 w 1305814"/>
              <a:gd name="connsiteY13-2360" fmla="*/ 1117635 h 1423589"/>
              <a:gd name="connsiteX14-2361" fmla="*/ 667 w 1305814"/>
              <a:gd name="connsiteY14-2362" fmla="*/ 999105 h 1423589"/>
              <a:gd name="connsiteX15-2363" fmla="*/ 0 w 1305814"/>
              <a:gd name="connsiteY15-2364" fmla="*/ 972364 h 1423589"/>
              <a:gd name="connsiteX16-2365" fmla="*/ 2496 w 1305814"/>
              <a:gd name="connsiteY16-2366" fmla="*/ 463106 h 1423589"/>
              <a:gd name="connsiteX17-2367" fmla="*/ 2458 w 1305814"/>
              <a:gd name="connsiteY17-2368" fmla="*/ 429563 h 1423589"/>
              <a:gd name="connsiteX18-2369" fmla="*/ 75248 w 1305814"/>
              <a:gd name="connsiteY18-2370" fmla="*/ 303202 h 1423589"/>
              <a:gd name="connsiteX19-2371" fmla="*/ 106293 w 1305814"/>
              <a:gd name="connsiteY19-2372" fmla="*/ 282597 h 1423589"/>
              <a:gd name="connsiteX20-2373" fmla="*/ 541533 w 1305814"/>
              <a:gd name="connsiteY20-2374" fmla="*/ 38110 h 1423589"/>
              <a:gd name="connsiteX21-2375" fmla="*/ 653528 w 1305814"/>
              <a:gd name="connsiteY21-2376" fmla="*/ 0 h 14235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a:gsLst>
              <a:gs pos="0">
                <a:srgbClr val="E30613"/>
              </a:gs>
              <a:gs pos="100000">
                <a:srgbClr val="81040B"/>
              </a:gs>
            </a:gsLst>
            <a:lin ang="3600000" scaled="0"/>
          </a:gradFill>
          <a:ln>
            <a:noFill/>
          </a:ln>
          <a:effectLst>
            <a:innerShdw blurRad="152400" dist="50800" dir="189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endParaRPr lang="zh-CN" altLang="en-US" sz="1764">
              <a:latin typeface="Impact" panose="020B0806030902050204" pitchFamily="2" charset="0"/>
            </a:endParaRPr>
          </a:p>
        </p:txBody>
      </p:sp>
      <p:grpSp>
        <p:nvGrpSpPr>
          <p:cNvPr id="22" name="组合 21"/>
          <p:cNvGrpSpPr/>
          <p:nvPr/>
        </p:nvGrpSpPr>
        <p:grpSpPr>
          <a:xfrm>
            <a:off x="1923555" y="1567392"/>
            <a:ext cx="3151757" cy="658879"/>
            <a:chOff x="2590726" y="2132640"/>
            <a:chExt cx="4288376" cy="896490"/>
          </a:xfrm>
        </p:grpSpPr>
        <p:sp>
          <p:nvSpPr>
            <p:cNvPr id="23" name="圆角矩形 16"/>
            <p:cNvSpPr/>
            <p:nvPr/>
          </p:nvSpPr>
          <p:spPr bwMode="auto">
            <a:xfrm flipH="1">
              <a:off x="2590726" y="2211965"/>
              <a:ext cx="4288376" cy="817165"/>
            </a:xfrm>
            <a:prstGeom prst="roundRect">
              <a:avLst>
                <a:gd name="adj" fmla="val 50000"/>
              </a:avLst>
            </a:prstGeom>
            <a:gradFill flip="none" rotWithShape="1">
              <a:gsLst>
                <a:gs pos="0">
                  <a:schemeClr val="bg1"/>
                </a:gs>
                <a:gs pos="100000">
                  <a:srgbClr val="E0E0E0"/>
                </a:gs>
              </a:gsLst>
              <a:lin ang="5400000" scaled="1"/>
              <a:tileRect/>
            </a:gradFill>
            <a:ln>
              <a:gradFill>
                <a:gsLst>
                  <a:gs pos="0">
                    <a:schemeClr val="bg1">
                      <a:lumMod val="85000"/>
                    </a:schemeClr>
                  </a:gs>
                  <a:gs pos="50000">
                    <a:schemeClr val="bg1">
                      <a:lumMod val="95000"/>
                    </a:schemeClr>
                  </a:gs>
                  <a:gs pos="10000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764">
                <a:solidFill>
                  <a:prstClr val="white"/>
                </a:solidFill>
              </a:endParaRPr>
            </a:p>
          </p:txBody>
        </p:sp>
        <p:sp>
          <p:nvSpPr>
            <p:cNvPr id="24" name="文本框 23"/>
            <p:cNvSpPr txBox="1"/>
            <p:nvPr/>
          </p:nvSpPr>
          <p:spPr>
            <a:xfrm>
              <a:off x="2646257" y="2132640"/>
              <a:ext cx="3832619" cy="802816"/>
            </a:xfrm>
            <a:prstGeom prst="rect">
              <a:avLst/>
            </a:prstGeom>
            <a:noFill/>
          </p:spPr>
          <p:txBody>
            <a:bodyPr wrap="none" rtlCol="0">
              <a:spAutoFit/>
            </a:bodyPr>
            <a:lstStyle/>
            <a:p>
              <a:r>
                <a:rPr lang="zh-CN" altLang="en-US" sz="3234" b="1" dirty="0">
                  <a:solidFill>
                    <a:srgbClr val="FEFEFE"/>
                  </a:solidFill>
                  <a:latin typeface="幼圆" panose="02010509060101010101" pitchFamily="49" charset="-122"/>
                  <a:ea typeface="幼圆" panose="02010509060101010101" pitchFamily="49" charset="-122"/>
                </a:rPr>
                <a:t> </a:t>
              </a:r>
              <a:r>
                <a:rPr lang="zh-CN" altLang="en-US" sz="2352" b="1" dirty="0">
                  <a:gradFill>
                    <a:gsLst>
                      <a:gs pos="0">
                        <a:srgbClr val="E30613"/>
                      </a:gs>
                      <a:gs pos="100000">
                        <a:srgbClr val="81040B"/>
                      </a:gs>
                    </a:gsLst>
                    <a:lin ang="3600000" scaled="0"/>
                  </a:gradFill>
                  <a:latin typeface="幼圆" panose="02010509060101010101" pitchFamily="49" charset="-122"/>
                  <a:ea typeface="幼圆" panose="02010509060101010101" pitchFamily="49" charset="-122"/>
                </a:rPr>
                <a:t>软件教学系列活动</a:t>
              </a:r>
            </a:p>
          </p:txBody>
        </p:sp>
      </p:grpSp>
      <p:grpSp>
        <p:nvGrpSpPr>
          <p:cNvPr id="25" name="组合 24"/>
          <p:cNvGrpSpPr/>
          <p:nvPr/>
        </p:nvGrpSpPr>
        <p:grpSpPr>
          <a:xfrm>
            <a:off x="1601479" y="2753099"/>
            <a:ext cx="3473834" cy="600578"/>
            <a:chOff x="2152500" y="3745949"/>
            <a:chExt cx="4726602" cy="817165"/>
          </a:xfrm>
        </p:grpSpPr>
        <p:sp>
          <p:nvSpPr>
            <p:cNvPr id="26" name="圆角矩形 19"/>
            <p:cNvSpPr/>
            <p:nvPr/>
          </p:nvSpPr>
          <p:spPr bwMode="auto">
            <a:xfrm flipH="1">
              <a:off x="2590726" y="3745949"/>
              <a:ext cx="4288376" cy="817165"/>
            </a:xfrm>
            <a:prstGeom prst="roundRect">
              <a:avLst>
                <a:gd name="adj" fmla="val 50000"/>
              </a:avLst>
            </a:prstGeom>
            <a:gradFill flip="none" rotWithShape="1">
              <a:gsLst>
                <a:gs pos="0">
                  <a:schemeClr val="bg1"/>
                </a:gs>
                <a:gs pos="100000">
                  <a:srgbClr val="E0E0E0"/>
                </a:gs>
              </a:gsLst>
              <a:lin ang="5400000" scaled="1"/>
              <a:tileRect/>
            </a:gradFill>
            <a:ln>
              <a:gradFill>
                <a:gsLst>
                  <a:gs pos="0">
                    <a:schemeClr val="bg1">
                      <a:lumMod val="85000"/>
                    </a:schemeClr>
                  </a:gs>
                  <a:gs pos="50000">
                    <a:schemeClr val="bg1">
                      <a:lumMod val="95000"/>
                    </a:schemeClr>
                  </a:gs>
                  <a:gs pos="10000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764">
                <a:solidFill>
                  <a:prstClr val="white"/>
                </a:solidFill>
              </a:endParaRPr>
            </a:p>
          </p:txBody>
        </p:sp>
        <p:sp>
          <p:nvSpPr>
            <p:cNvPr id="27" name="文本框 26"/>
            <p:cNvSpPr txBox="1"/>
            <p:nvPr/>
          </p:nvSpPr>
          <p:spPr>
            <a:xfrm>
              <a:off x="2152500" y="3818056"/>
              <a:ext cx="4576443" cy="618122"/>
            </a:xfrm>
            <a:prstGeom prst="rect">
              <a:avLst/>
            </a:prstGeom>
            <a:noFill/>
          </p:spPr>
          <p:txBody>
            <a:bodyPr wrap="square" rtlCol="0">
              <a:spAutoFit/>
            </a:bodyPr>
            <a:lstStyle/>
            <a:p>
              <a:r>
                <a:rPr lang="zh-CN" altLang="en-US" sz="2352" b="1" dirty="0">
                  <a:solidFill>
                    <a:srgbClr val="FEFEFE"/>
                  </a:solidFill>
                  <a:latin typeface="幼圆" panose="02010509060101010101" pitchFamily="49" charset="-122"/>
                  <a:ea typeface="幼圆" panose="02010509060101010101" pitchFamily="49" charset="-122"/>
                </a:rPr>
                <a:t>   </a:t>
              </a:r>
              <a:r>
                <a:rPr lang="zh-CN" altLang="en-US" sz="2352" b="1" dirty="0">
                  <a:gradFill>
                    <a:gsLst>
                      <a:gs pos="0">
                        <a:srgbClr val="E30613"/>
                      </a:gs>
                      <a:gs pos="100000">
                        <a:srgbClr val="81040B"/>
                      </a:gs>
                    </a:gsLst>
                    <a:lin ang="3600000" scaled="0"/>
                  </a:gradFill>
                  <a:latin typeface="幼圆" panose="02010509060101010101" pitchFamily="49" charset="-122"/>
                  <a:ea typeface="幼圆" panose="02010509060101010101" pitchFamily="49" charset="-122"/>
                </a:rPr>
                <a:t>数学建模经验交流会</a:t>
              </a:r>
              <a:endParaRPr lang="zh-CN" altLang="en-US" sz="1764" b="1" dirty="0">
                <a:gradFill>
                  <a:gsLst>
                    <a:gs pos="0">
                      <a:srgbClr val="E30613"/>
                    </a:gs>
                    <a:gs pos="100000">
                      <a:srgbClr val="81040B"/>
                    </a:gs>
                  </a:gsLst>
                  <a:lin ang="3600000" scaled="0"/>
                </a:gradFill>
                <a:latin typeface="幼圆" panose="02010509060101010101" pitchFamily="49" charset="-122"/>
                <a:ea typeface="幼圆" panose="02010509060101010101" pitchFamily="49" charset="-122"/>
              </a:endParaRPr>
            </a:p>
          </p:txBody>
        </p:sp>
      </p:grpSp>
      <p:grpSp>
        <p:nvGrpSpPr>
          <p:cNvPr id="45" name="组合 44"/>
          <p:cNvGrpSpPr/>
          <p:nvPr/>
        </p:nvGrpSpPr>
        <p:grpSpPr>
          <a:xfrm>
            <a:off x="1923555" y="3868858"/>
            <a:ext cx="3779304" cy="600578"/>
            <a:chOff x="2590726" y="5264084"/>
            <a:chExt cx="5142234" cy="817165"/>
          </a:xfrm>
        </p:grpSpPr>
        <p:sp>
          <p:nvSpPr>
            <p:cNvPr id="46" name="圆角矩形 22"/>
            <p:cNvSpPr/>
            <p:nvPr/>
          </p:nvSpPr>
          <p:spPr bwMode="auto">
            <a:xfrm flipH="1">
              <a:off x="2590726" y="5264084"/>
              <a:ext cx="4288376" cy="817165"/>
            </a:xfrm>
            <a:prstGeom prst="roundRect">
              <a:avLst>
                <a:gd name="adj" fmla="val 50000"/>
              </a:avLst>
            </a:prstGeom>
            <a:gradFill flip="none" rotWithShape="1">
              <a:gsLst>
                <a:gs pos="0">
                  <a:schemeClr val="bg1"/>
                </a:gs>
                <a:gs pos="100000">
                  <a:srgbClr val="E0E0E0"/>
                </a:gs>
              </a:gsLst>
              <a:lin ang="5400000" scaled="1"/>
              <a:tileRect/>
            </a:gradFill>
            <a:ln>
              <a:gradFill>
                <a:gsLst>
                  <a:gs pos="0">
                    <a:schemeClr val="bg1">
                      <a:lumMod val="85000"/>
                    </a:schemeClr>
                  </a:gs>
                  <a:gs pos="50000">
                    <a:schemeClr val="bg1">
                      <a:lumMod val="95000"/>
                    </a:schemeClr>
                  </a:gs>
                  <a:gs pos="100000">
                    <a:schemeClr val="bg1"/>
                  </a:gs>
                </a:gsLst>
                <a:lin ang="8100000" scaled="0"/>
              </a:gra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764">
                <a:solidFill>
                  <a:prstClr val="white"/>
                </a:solidFill>
              </a:endParaRPr>
            </a:p>
          </p:txBody>
        </p:sp>
        <p:sp>
          <p:nvSpPr>
            <p:cNvPr id="47" name="文本框 46"/>
            <p:cNvSpPr txBox="1"/>
            <p:nvPr/>
          </p:nvSpPr>
          <p:spPr>
            <a:xfrm>
              <a:off x="2837404" y="5375845"/>
              <a:ext cx="4895556" cy="618124"/>
            </a:xfrm>
            <a:prstGeom prst="rect">
              <a:avLst/>
            </a:prstGeom>
            <a:noFill/>
          </p:spPr>
          <p:txBody>
            <a:bodyPr wrap="square" rtlCol="0">
              <a:spAutoFit/>
            </a:bodyPr>
            <a:lstStyle/>
            <a:p>
              <a:r>
                <a:rPr lang="zh-CN" altLang="en-US" sz="2352" b="1" dirty="0">
                  <a:solidFill>
                    <a:srgbClr val="0065B0"/>
                  </a:solidFill>
                  <a:latin typeface="幼圆" panose="02010509060101010101" pitchFamily="49" charset="-122"/>
                  <a:ea typeface="幼圆" panose="02010509060101010101" pitchFamily="49" charset="-122"/>
                </a:rPr>
                <a:t>   </a:t>
              </a:r>
              <a:r>
                <a:rPr lang="zh-CN" altLang="en-US" sz="2352" b="1" dirty="0">
                  <a:gradFill>
                    <a:gsLst>
                      <a:gs pos="0">
                        <a:srgbClr val="E30613"/>
                      </a:gs>
                      <a:gs pos="100000">
                        <a:srgbClr val="81040B"/>
                      </a:gs>
                    </a:gsLst>
                    <a:lin ang="3600000" scaled="0"/>
                  </a:gradFill>
                  <a:latin typeface="幼圆" panose="02010509060101010101" pitchFamily="49" charset="-122"/>
                  <a:ea typeface="幼圆" panose="02010509060101010101" pitchFamily="49" charset="-122"/>
                </a:rPr>
                <a:t>基础学科论坛</a:t>
              </a:r>
              <a:endParaRPr lang="zh-CN" altLang="en-US" sz="1764" b="1" dirty="0">
                <a:gradFill>
                  <a:gsLst>
                    <a:gs pos="0">
                      <a:srgbClr val="E30613"/>
                    </a:gs>
                    <a:gs pos="100000">
                      <a:srgbClr val="81040B"/>
                    </a:gs>
                  </a:gsLst>
                  <a:lin ang="3600000" scaled="0"/>
                </a:gradFill>
                <a:latin typeface="幼圆" panose="02010509060101010101" pitchFamily="49" charset="-122"/>
                <a:ea typeface="幼圆" panose="02010509060101010101" pitchFamily="49" charset="-122"/>
              </a:endParaRPr>
            </a:p>
          </p:txBody>
        </p:sp>
      </p:grpSp>
      <p:grpSp>
        <p:nvGrpSpPr>
          <p:cNvPr id="48" name="组合 47"/>
          <p:cNvGrpSpPr/>
          <p:nvPr/>
        </p:nvGrpSpPr>
        <p:grpSpPr>
          <a:xfrm>
            <a:off x="924210" y="1616306"/>
            <a:ext cx="757380" cy="732980"/>
            <a:chOff x="1230988" y="2199194"/>
            <a:chExt cx="1030514" cy="997315"/>
          </a:xfrm>
        </p:grpSpPr>
        <p:sp>
          <p:nvSpPr>
            <p:cNvPr id="49" name="矩形 10"/>
            <p:cNvSpPr>
              <a:spLocks noChangeAspect="1"/>
            </p:cNvSpPr>
            <p:nvPr/>
          </p:nvSpPr>
          <p:spPr>
            <a:xfrm>
              <a:off x="1288854" y="2199194"/>
              <a:ext cx="914805" cy="997315"/>
            </a:xfrm>
            <a:custGeom>
              <a:avLst/>
              <a:gdLst>
                <a:gd name="connsiteX0" fmla="*/ 653528 w 1305333"/>
                <a:gd name="connsiteY0" fmla="*/ 0 h 1424419"/>
                <a:gd name="connsiteX1" fmla="*/ 757287 w 1305333"/>
                <a:gd name="connsiteY1" fmla="*/ 32444 h 1424419"/>
                <a:gd name="connsiteX2" fmla="*/ 1206876 w 1305333"/>
                <a:gd name="connsiteY2" fmla="*/ 284945 h 1424419"/>
                <a:gd name="connsiteX3" fmla="*/ 1233464 w 1305333"/>
                <a:gd name="connsiteY3" fmla="*/ 306775 h 1424419"/>
                <a:gd name="connsiteX4" fmla="*/ 1299728 w 1305333"/>
                <a:gd name="connsiteY4" fmla="*/ 452301 h 1424419"/>
                <a:gd name="connsiteX5" fmla="*/ 1303099 w 1305333"/>
                <a:gd name="connsiteY5" fmla="*/ 495558 h 1424419"/>
                <a:gd name="connsiteX6" fmla="*/ 1303099 w 1305333"/>
                <a:gd name="connsiteY6" fmla="*/ 952393 h 1424419"/>
                <a:gd name="connsiteX7" fmla="*/ 1299356 w 1305333"/>
                <a:gd name="connsiteY7" fmla="*/ 974248 h 1424419"/>
                <a:gd name="connsiteX8" fmla="*/ 1193590 w 1305333"/>
                <a:gd name="connsiteY8" fmla="*/ 1159518 h 1424419"/>
                <a:gd name="connsiteX9" fmla="*/ 1188747 w 1305333"/>
                <a:gd name="connsiteY9" fmla="*/ 1163476 h 1424419"/>
                <a:gd name="connsiteX10" fmla="*/ 792288 w 1305333"/>
                <a:gd name="connsiteY10" fmla="*/ 1385653 h 1424419"/>
                <a:gd name="connsiteX11" fmla="*/ 522686 w 1305333"/>
                <a:gd name="connsiteY11" fmla="*/ 1384922 h 1424419"/>
                <a:gd name="connsiteX12" fmla="*/ 80344 w 1305333"/>
                <a:gd name="connsiteY12" fmla="*/ 1139323 h 1424419"/>
                <a:gd name="connsiteX13" fmla="*/ 68397 w 1305333"/>
                <a:gd name="connsiteY13" fmla="*/ 1130059 h 1424419"/>
                <a:gd name="connsiteX14" fmla="*/ 667 w 1305333"/>
                <a:gd name="connsiteY14" fmla="*/ 999105 h 1424419"/>
                <a:gd name="connsiteX15" fmla="*/ 0 w 1305333"/>
                <a:gd name="connsiteY15" fmla="*/ 972364 h 1424419"/>
                <a:gd name="connsiteX16" fmla="*/ 2496 w 1305333"/>
                <a:gd name="connsiteY16" fmla="*/ 463106 h 1424419"/>
                <a:gd name="connsiteX17" fmla="*/ 2458 w 1305333"/>
                <a:gd name="connsiteY17" fmla="*/ 429563 h 1424419"/>
                <a:gd name="connsiteX18" fmla="*/ 75248 w 1305333"/>
                <a:gd name="connsiteY18" fmla="*/ 303202 h 1424419"/>
                <a:gd name="connsiteX19" fmla="*/ 103465 w 1305333"/>
                <a:gd name="connsiteY19" fmla="*/ 288252 h 1424419"/>
                <a:gd name="connsiteX20" fmla="*/ 541533 w 1305333"/>
                <a:gd name="connsiteY20" fmla="*/ 38110 h 1424419"/>
                <a:gd name="connsiteX21" fmla="*/ 653528 w 1305333"/>
                <a:gd name="connsiteY21" fmla="*/ 0 h 1424419"/>
                <a:gd name="connsiteX0-1" fmla="*/ 653528 w 1305333"/>
                <a:gd name="connsiteY0-2" fmla="*/ 0 h 1424419"/>
                <a:gd name="connsiteX1-3" fmla="*/ 757287 w 1305333"/>
                <a:gd name="connsiteY1-4" fmla="*/ 32444 h 1424419"/>
                <a:gd name="connsiteX2-5" fmla="*/ 1206876 w 1305333"/>
                <a:gd name="connsiteY2-6" fmla="*/ 284945 h 1424419"/>
                <a:gd name="connsiteX3-7" fmla="*/ 1233464 w 1305333"/>
                <a:gd name="connsiteY3-8" fmla="*/ 306775 h 1424419"/>
                <a:gd name="connsiteX4-9" fmla="*/ 1301712 w 1305333"/>
                <a:gd name="connsiteY4-10" fmla="*/ 442384 h 1424419"/>
                <a:gd name="connsiteX5-11" fmla="*/ 1303099 w 1305333"/>
                <a:gd name="connsiteY5-12" fmla="*/ 495558 h 1424419"/>
                <a:gd name="connsiteX6-13" fmla="*/ 1303099 w 1305333"/>
                <a:gd name="connsiteY6-14" fmla="*/ 952393 h 1424419"/>
                <a:gd name="connsiteX7-15" fmla="*/ 1299356 w 1305333"/>
                <a:gd name="connsiteY7-16" fmla="*/ 974248 h 1424419"/>
                <a:gd name="connsiteX8-17" fmla="*/ 1193590 w 1305333"/>
                <a:gd name="connsiteY8-18" fmla="*/ 1159518 h 1424419"/>
                <a:gd name="connsiteX9-19" fmla="*/ 1188747 w 1305333"/>
                <a:gd name="connsiteY9-20" fmla="*/ 1163476 h 1424419"/>
                <a:gd name="connsiteX10-21" fmla="*/ 792288 w 1305333"/>
                <a:gd name="connsiteY10-22" fmla="*/ 1385653 h 1424419"/>
                <a:gd name="connsiteX11-23" fmla="*/ 522686 w 1305333"/>
                <a:gd name="connsiteY11-24" fmla="*/ 1384922 h 1424419"/>
                <a:gd name="connsiteX12-25" fmla="*/ 80344 w 1305333"/>
                <a:gd name="connsiteY12-26" fmla="*/ 1139323 h 1424419"/>
                <a:gd name="connsiteX13-27" fmla="*/ 68397 w 1305333"/>
                <a:gd name="connsiteY13-28" fmla="*/ 1130059 h 1424419"/>
                <a:gd name="connsiteX14-29" fmla="*/ 667 w 1305333"/>
                <a:gd name="connsiteY14-30" fmla="*/ 999105 h 1424419"/>
                <a:gd name="connsiteX15-31" fmla="*/ 0 w 1305333"/>
                <a:gd name="connsiteY15-32" fmla="*/ 972364 h 1424419"/>
                <a:gd name="connsiteX16-33" fmla="*/ 2496 w 1305333"/>
                <a:gd name="connsiteY16-34" fmla="*/ 463106 h 1424419"/>
                <a:gd name="connsiteX17-35" fmla="*/ 2458 w 1305333"/>
                <a:gd name="connsiteY17-36" fmla="*/ 429563 h 1424419"/>
                <a:gd name="connsiteX18-37" fmla="*/ 75248 w 1305333"/>
                <a:gd name="connsiteY18-38" fmla="*/ 303202 h 1424419"/>
                <a:gd name="connsiteX19-39" fmla="*/ 103465 w 1305333"/>
                <a:gd name="connsiteY19-40" fmla="*/ 288252 h 1424419"/>
                <a:gd name="connsiteX20-41" fmla="*/ 541533 w 1305333"/>
                <a:gd name="connsiteY20-42" fmla="*/ 38110 h 1424419"/>
                <a:gd name="connsiteX21-43" fmla="*/ 653528 w 1305333"/>
                <a:gd name="connsiteY21-44" fmla="*/ 0 h 1424419"/>
                <a:gd name="connsiteX0-45" fmla="*/ 653528 w 1305333"/>
                <a:gd name="connsiteY0-46" fmla="*/ 0 h 1424419"/>
                <a:gd name="connsiteX1-47" fmla="*/ 757287 w 1305333"/>
                <a:gd name="connsiteY1-48" fmla="*/ 32444 h 1424419"/>
                <a:gd name="connsiteX2-49" fmla="*/ 1206876 w 1305333"/>
                <a:gd name="connsiteY2-50" fmla="*/ 284945 h 1424419"/>
                <a:gd name="connsiteX3-51" fmla="*/ 1233464 w 1305333"/>
                <a:gd name="connsiteY3-52" fmla="*/ 306775 h 1424419"/>
                <a:gd name="connsiteX4-53" fmla="*/ 1301712 w 1305333"/>
                <a:gd name="connsiteY4-54" fmla="*/ 442384 h 1424419"/>
                <a:gd name="connsiteX5-55" fmla="*/ 1303099 w 1305333"/>
                <a:gd name="connsiteY5-56" fmla="*/ 495558 h 1424419"/>
                <a:gd name="connsiteX6-57" fmla="*/ 1303099 w 1305333"/>
                <a:gd name="connsiteY6-58" fmla="*/ 952393 h 1424419"/>
                <a:gd name="connsiteX7-59" fmla="*/ 1299356 w 1305333"/>
                <a:gd name="connsiteY7-60" fmla="*/ 974248 h 1424419"/>
                <a:gd name="connsiteX8-61" fmla="*/ 1193590 w 1305333"/>
                <a:gd name="connsiteY8-62" fmla="*/ 1159518 h 1424419"/>
                <a:gd name="connsiteX9-63" fmla="*/ 1188747 w 1305333"/>
                <a:gd name="connsiteY9-64" fmla="*/ 1163476 h 1424419"/>
                <a:gd name="connsiteX10-65" fmla="*/ 792288 w 1305333"/>
                <a:gd name="connsiteY10-66" fmla="*/ 1385653 h 1424419"/>
                <a:gd name="connsiteX11-67" fmla="*/ 522686 w 1305333"/>
                <a:gd name="connsiteY11-68" fmla="*/ 1384922 h 1424419"/>
                <a:gd name="connsiteX12-69" fmla="*/ 80344 w 1305333"/>
                <a:gd name="connsiteY12-70" fmla="*/ 1139323 h 1424419"/>
                <a:gd name="connsiteX13-71" fmla="*/ 68397 w 1305333"/>
                <a:gd name="connsiteY13-72" fmla="*/ 1130059 h 1424419"/>
                <a:gd name="connsiteX14-73" fmla="*/ 667 w 1305333"/>
                <a:gd name="connsiteY14-74" fmla="*/ 999105 h 1424419"/>
                <a:gd name="connsiteX15-75" fmla="*/ 0 w 1305333"/>
                <a:gd name="connsiteY15-76" fmla="*/ 972364 h 1424419"/>
                <a:gd name="connsiteX16-77" fmla="*/ 2496 w 1305333"/>
                <a:gd name="connsiteY16-78" fmla="*/ 463106 h 1424419"/>
                <a:gd name="connsiteX17-79" fmla="*/ 2458 w 1305333"/>
                <a:gd name="connsiteY17-80" fmla="*/ 429563 h 1424419"/>
                <a:gd name="connsiteX18-81" fmla="*/ 75248 w 1305333"/>
                <a:gd name="connsiteY18-82" fmla="*/ 303202 h 1424419"/>
                <a:gd name="connsiteX19-83" fmla="*/ 103465 w 1305333"/>
                <a:gd name="connsiteY19-84" fmla="*/ 288252 h 1424419"/>
                <a:gd name="connsiteX20-85" fmla="*/ 541533 w 1305333"/>
                <a:gd name="connsiteY20-86" fmla="*/ 38110 h 1424419"/>
                <a:gd name="connsiteX21-87" fmla="*/ 653528 w 1305333"/>
                <a:gd name="connsiteY21-88" fmla="*/ 0 h 1424419"/>
                <a:gd name="connsiteX0-89" fmla="*/ 653528 w 1306046"/>
                <a:gd name="connsiteY0-90" fmla="*/ 0 h 1424419"/>
                <a:gd name="connsiteX1-91" fmla="*/ 757287 w 1306046"/>
                <a:gd name="connsiteY1-92" fmla="*/ 32444 h 1424419"/>
                <a:gd name="connsiteX2-93" fmla="*/ 1206876 w 1306046"/>
                <a:gd name="connsiteY2-94" fmla="*/ 284945 h 1424419"/>
                <a:gd name="connsiteX3-95" fmla="*/ 1233464 w 1306046"/>
                <a:gd name="connsiteY3-96" fmla="*/ 306775 h 1424419"/>
                <a:gd name="connsiteX4-97" fmla="*/ 1301712 w 1306046"/>
                <a:gd name="connsiteY4-98" fmla="*/ 442384 h 1424419"/>
                <a:gd name="connsiteX5-99" fmla="*/ 1303099 w 1306046"/>
                <a:gd name="connsiteY5-100" fmla="*/ 495558 h 1424419"/>
                <a:gd name="connsiteX6-101" fmla="*/ 1303099 w 1306046"/>
                <a:gd name="connsiteY6-102" fmla="*/ 952393 h 1424419"/>
                <a:gd name="connsiteX7-103" fmla="*/ 1305306 w 1306046"/>
                <a:gd name="connsiteY7-104" fmla="*/ 990115 h 1424419"/>
                <a:gd name="connsiteX8-105" fmla="*/ 1193590 w 1306046"/>
                <a:gd name="connsiteY8-106" fmla="*/ 1159518 h 1424419"/>
                <a:gd name="connsiteX9-107" fmla="*/ 1188747 w 1306046"/>
                <a:gd name="connsiteY9-108" fmla="*/ 1163476 h 1424419"/>
                <a:gd name="connsiteX10-109" fmla="*/ 792288 w 1306046"/>
                <a:gd name="connsiteY10-110" fmla="*/ 1385653 h 1424419"/>
                <a:gd name="connsiteX11-111" fmla="*/ 522686 w 1306046"/>
                <a:gd name="connsiteY11-112" fmla="*/ 1384922 h 1424419"/>
                <a:gd name="connsiteX12-113" fmla="*/ 80344 w 1306046"/>
                <a:gd name="connsiteY12-114" fmla="*/ 1139323 h 1424419"/>
                <a:gd name="connsiteX13-115" fmla="*/ 68397 w 1306046"/>
                <a:gd name="connsiteY13-116" fmla="*/ 1130059 h 1424419"/>
                <a:gd name="connsiteX14-117" fmla="*/ 667 w 1306046"/>
                <a:gd name="connsiteY14-118" fmla="*/ 999105 h 1424419"/>
                <a:gd name="connsiteX15-119" fmla="*/ 0 w 1306046"/>
                <a:gd name="connsiteY15-120" fmla="*/ 972364 h 1424419"/>
                <a:gd name="connsiteX16-121" fmla="*/ 2496 w 1306046"/>
                <a:gd name="connsiteY16-122" fmla="*/ 463106 h 1424419"/>
                <a:gd name="connsiteX17-123" fmla="*/ 2458 w 1306046"/>
                <a:gd name="connsiteY17-124" fmla="*/ 429563 h 1424419"/>
                <a:gd name="connsiteX18-125" fmla="*/ 75248 w 1306046"/>
                <a:gd name="connsiteY18-126" fmla="*/ 303202 h 1424419"/>
                <a:gd name="connsiteX19-127" fmla="*/ 103465 w 1306046"/>
                <a:gd name="connsiteY19-128" fmla="*/ 288252 h 1424419"/>
                <a:gd name="connsiteX20-129" fmla="*/ 541533 w 1306046"/>
                <a:gd name="connsiteY20-130" fmla="*/ 38110 h 1424419"/>
                <a:gd name="connsiteX21-131" fmla="*/ 653528 w 1306046"/>
                <a:gd name="connsiteY21-132" fmla="*/ 0 h 1424419"/>
                <a:gd name="connsiteX0-133" fmla="*/ 653528 w 1305333"/>
                <a:gd name="connsiteY0-134" fmla="*/ 0 h 1424419"/>
                <a:gd name="connsiteX1-135" fmla="*/ 757287 w 1305333"/>
                <a:gd name="connsiteY1-136" fmla="*/ 32444 h 1424419"/>
                <a:gd name="connsiteX2-137" fmla="*/ 1206876 w 1305333"/>
                <a:gd name="connsiteY2-138" fmla="*/ 284945 h 1424419"/>
                <a:gd name="connsiteX3-139" fmla="*/ 1233464 w 1305333"/>
                <a:gd name="connsiteY3-140" fmla="*/ 306775 h 1424419"/>
                <a:gd name="connsiteX4-141" fmla="*/ 1301712 w 1305333"/>
                <a:gd name="connsiteY4-142" fmla="*/ 442384 h 1424419"/>
                <a:gd name="connsiteX5-143" fmla="*/ 1303099 w 1305333"/>
                <a:gd name="connsiteY5-144" fmla="*/ 495558 h 1424419"/>
                <a:gd name="connsiteX6-145" fmla="*/ 1303099 w 1305333"/>
                <a:gd name="connsiteY6-146" fmla="*/ 952393 h 1424419"/>
                <a:gd name="connsiteX7-147" fmla="*/ 1305306 w 1305333"/>
                <a:gd name="connsiteY7-148" fmla="*/ 990115 h 1424419"/>
                <a:gd name="connsiteX8-149" fmla="*/ 1193590 w 1305333"/>
                <a:gd name="connsiteY8-150" fmla="*/ 1159518 h 1424419"/>
                <a:gd name="connsiteX9-151" fmla="*/ 1188747 w 1305333"/>
                <a:gd name="connsiteY9-152" fmla="*/ 1163476 h 1424419"/>
                <a:gd name="connsiteX10-153" fmla="*/ 792288 w 1305333"/>
                <a:gd name="connsiteY10-154" fmla="*/ 1385653 h 1424419"/>
                <a:gd name="connsiteX11-155" fmla="*/ 522686 w 1305333"/>
                <a:gd name="connsiteY11-156" fmla="*/ 1384922 h 1424419"/>
                <a:gd name="connsiteX12-157" fmla="*/ 80344 w 1305333"/>
                <a:gd name="connsiteY12-158" fmla="*/ 1139323 h 1424419"/>
                <a:gd name="connsiteX13-159" fmla="*/ 68397 w 1305333"/>
                <a:gd name="connsiteY13-160" fmla="*/ 1130059 h 1424419"/>
                <a:gd name="connsiteX14-161" fmla="*/ 667 w 1305333"/>
                <a:gd name="connsiteY14-162" fmla="*/ 999105 h 1424419"/>
                <a:gd name="connsiteX15-163" fmla="*/ 0 w 1305333"/>
                <a:gd name="connsiteY15-164" fmla="*/ 972364 h 1424419"/>
                <a:gd name="connsiteX16-165" fmla="*/ 2496 w 1305333"/>
                <a:gd name="connsiteY16-166" fmla="*/ 463106 h 1424419"/>
                <a:gd name="connsiteX17-167" fmla="*/ 2458 w 1305333"/>
                <a:gd name="connsiteY17-168" fmla="*/ 429563 h 1424419"/>
                <a:gd name="connsiteX18-169" fmla="*/ 75248 w 1305333"/>
                <a:gd name="connsiteY18-170" fmla="*/ 303202 h 1424419"/>
                <a:gd name="connsiteX19-171" fmla="*/ 103465 w 1305333"/>
                <a:gd name="connsiteY19-172" fmla="*/ 288252 h 1424419"/>
                <a:gd name="connsiteX20-173" fmla="*/ 541533 w 1305333"/>
                <a:gd name="connsiteY20-174" fmla="*/ 38110 h 1424419"/>
                <a:gd name="connsiteX21-175" fmla="*/ 653528 w 1305333"/>
                <a:gd name="connsiteY21-176" fmla="*/ 0 h 1424419"/>
                <a:gd name="connsiteX0-177" fmla="*/ 653528 w 1305333"/>
                <a:gd name="connsiteY0-178" fmla="*/ 0 h 1424419"/>
                <a:gd name="connsiteX1-179" fmla="*/ 757287 w 1305333"/>
                <a:gd name="connsiteY1-180" fmla="*/ 32444 h 1424419"/>
                <a:gd name="connsiteX2-181" fmla="*/ 1206876 w 1305333"/>
                <a:gd name="connsiteY2-182" fmla="*/ 284945 h 1424419"/>
                <a:gd name="connsiteX3-183" fmla="*/ 1233464 w 1305333"/>
                <a:gd name="connsiteY3-184" fmla="*/ 306775 h 1424419"/>
                <a:gd name="connsiteX4-185" fmla="*/ 1301712 w 1305333"/>
                <a:gd name="connsiteY4-186" fmla="*/ 442384 h 1424419"/>
                <a:gd name="connsiteX5-187" fmla="*/ 1303099 w 1305333"/>
                <a:gd name="connsiteY5-188" fmla="*/ 495558 h 1424419"/>
                <a:gd name="connsiteX6-189" fmla="*/ 1303099 w 1305333"/>
                <a:gd name="connsiteY6-190" fmla="*/ 952393 h 1424419"/>
                <a:gd name="connsiteX7-191" fmla="*/ 1305306 w 1305333"/>
                <a:gd name="connsiteY7-192" fmla="*/ 990115 h 1424419"/>
                <a:gd name="connsiteX8-193" fmla="*/ 1193590 w 1305333"/>
                <a:gd name="connsiteY8-194" fmla="*/ 1159518 h 1424419"/>
                <a:gd name="connsiteX9-195" fmla="*/ 1172881 w 1305333"/>
                <a:gd name="connsiteY9-196" fmla="*/ 1179342 h 1424419"/>
                <a:gd name="connsiteX10-197" fmla="*/ 792288 w 1305333"/>
                <a:gd name="connsiteY10-198" fmla="*/ 1385653 h 1424419"/>
                <a:gd name="connsiteX11-199" fmla="*/ 522686 w 1305333"/>
                <a:gd name="connsiteY11-200" fmla="*/ 1384922 h 1424419"/>
                <a:gd name="connsiteX12-201" fmla="*/ 80344 w 1305333"/>
                <a:gd name="connsiteY12-202" fmla="*/ 1139323 h 1424419"/>
                <a:gd name="connsiteX13-203" fmla="*/ 68397 w 1305333"/>
                <a:gd name="connsiteY13-204" fmla="*/ 1130059 h 1424419"/>
                <a:gd name="connsiteX14-205" fmla="*/ 667 w 1305333"/>
                <a:gd name="connsiteY14-206" fmla="*/ 999105 h 1424419"/>
                <a:gd name="connsiteX15-207" fmla="*/ 0 w 1305333"/>
                <a:gd name="connsiteY15-208" fmla="*/ 972364 h 1424419"/>
                <a:gd name="connsiteX16-209" fmla="*/ 2496 w 1305333"/>
                <a:gd name="connsiteY16-210" fmla="*/ 463106 h 1424419"/>
                <a:gd name="connsiteX17-211" fmla="*/ 2458 w 1305333"/>
                <a:gd name="connsiteY17-212" fmla="*/ 429563 h 1424419"/>
                <a:gd name="connsiteX18-213" fmla="*/ 75248 w 1305333"/>
                <a:gd name="connsiteY18-214" fmla="*/ 303202 h 1424419"/>
                <a:gd name="connsiteX19-215" fmla="*/ 103465 w 1305333"/>
                <a:gd name="connsiteY19-216" fmla="*/ 288252 h 1424419"/>
                <a:gd name="connsiteX20-217" fmla="*/ 541533 w 1305333"/>
                <a:gd name="connsiteY20-218" fmla="*/ 38110 h 1424419"/>
                <a:gd name="connsiteX21-219" fmla="*/ 653528 w 1305333"/>
                <a:gd name="connsiteY21-220" fmla="*/ 0 h 1424419"/>
                <a:gd name="connsiteX0-221" fmla="*/ 653528 w 1305333"/>
                <a:gd name="connsiteY0-222" fmla="*/ 0 h 1424419"/>
                <a:gd name="connsiteX1-223" fmla="*/ 757287 w 1305333"/>
                <a:gd name="connsiteY1-224" fmla="*/ 32444 h 1424419"/>
                <a:gd name="connsiteX2-225" fmla="*/ 1206876 w 1305333"/>
                <a:gd name="connsiteY2-226" fmla="*/ 284945 h 1424419"/>
                <a:gd name="connsiteX3-227" fmla="*/ 1233464 w 1305333"/>
                <a:gd name="connsiteY3-228" fmla="*/ 306775 h 1424419"/>
                <a:gd name="connsiteX4-229" fmla="*/ 1301712 w 1305333"/>
                <a:gd name="connsiteY4-230" fmla="*/ 442384 h 1424419"/>
                <a:gd name="connsiteX5-231" fmla="*/ 1303099 w 1305333"/>
                <a:gd name="connsiteY5-232" fmla="*/ 495558 h 1424419"/>
                <a:gd name="connsiteX6-233" fmla="*/ 1303099 w 1305333"/>
                <a:gd name="connsiteY6-234" fmla="*/ 952393 h 1424419"/>
                <a:gd name="connsiteX7-235" fmla="*/ 1305306 w 1305333"/>
                <a:gd name="connsiteY7-236" fmla="*/ 990115 h 1424419"/>
                <a:gd name="connsiteX8-237" fmla="*/ 1193590 w 1305333"/>
                <a:gd name="connsiteY8-238" fmla="*/ 1159518 h 1424419"/>
                <a:gd name="connsiteX9-239" fmla="*/ 1172881 w 1305333"/>
                <a:gd name="connsiteY9-240" fmla="*/ 1179342 h 1424419"/>
                <a:gd name="connsiteX10-241" fmla="*/ 792288 w 1305333"/>
                <a:gd name="connsiteY10-242" fmla="*/ 1385653 h 1424419"/>
                <a:gd name="connsiteX11-243" fmla="*/ 522686 w 1305333"/>
                <a:gd name="connsiteY11-244" fmla="*/ 1384922 h 1424419"/>
                <a:gd name="connsiteX12-245" fmla="*/ 80344 w 1305333"/>
                <a:gd name="connsiteY12-246" fmla="*/ 1139323 h 1424419"/>
                <a:gd name="connsiteX13-247" fmla="*/ 68397 w 1305333"/>
                <a:gd name="connsiteY13-248" fmla="*/ 1130059 h 1424419"/>
                <a:gd name="connsiteX14-249" fmla="*/ 667 w 1305333"/>
                <a:gd name="connsiteY14-250" fmla="*/ 999105 h 1424419"/>
                <a:gd name="connsiteX15-251" fmla="*/ 0 w 1305333"/>
                <a:gd name="connsiteY15-252" fmla="*/ 972364 h 1424419"/>
                <a:gd name="connsiteX16-253" fmla="*/ 2496 w 1305333"/>
                <a:gd name="connsiteY16-254" fmla="*/ 463106 h 1424419"/>
                <a:gd name="connsiteX17-255" fmla="*/ 2458 w 1305333"/>
                <a:gd name="connsiteY17-256" fmla="*/ 429563 h 1424419"/>
                <a:gd name="connsiteX18-257" fmla="*/ 75248 w 1305333"/>
                <a:gd name="connsiteY18-258" fmla="*/ 303202 h 1424419"/>
                <a:gd name="connsiteX19-259" fmla="*/ 103465 w 1305333"/>
                <a:gd name="connsiteY19-260" fmla="*/ 288252 h 1424419"/>
                <a:gd name="connsiteX20-261" fmla="*/ 541533 w 1305333"/>
                <a:gd name="connsiteY20-262" fmla="*/ 38110 h 1424419"/>
                <a:gd name="connsiteX21-263" fmla="*/ 653528 w 1305333"/>
                <a:gd name="connsiteY21-264" fmla="*/ 0 h 1424419"/>
                <a:gd name="connsiteX0-265" fmla="*/ 653528 w 1305333"/>
                <a:gd name="connsiteY0-266" fmla="*/ 0 h 1424419"/>
                <a:gd name="connsiteX1-267" fmla="*/ 757287 w 1305333"/>
                <a:gd name="connsiteY1-268" fmla="*/ 32444 h 1424419"/>
                <a:gd name="connsiteX2-269" fmla="*/ 1206876 w 1305333"/>
                <a:gd name="connsiteY2-270" fmla="*/ 284945 h 1424419"/>
                <a:gd name="connsiteX3-271" fmla="*/ 1233464 w 1305333"/>
                <a:gd name="connsiteY3-272" fmla="*/ 306775 h 1424419"/>
                <a:gd name="connsiteX4-273" fmla="*/ 1301712 w 1305333"/>
                <a:gd name="connsiteY4-274" fmla="*/ 442384 h 1424419"/>
                <a:gd name="connsiteX5-275" fmla="*/ 1303099 w 1305333"/>
                <a:gd name="connsiteY5-276" fmla="*/ 495558 h 1424419"/>
                <a:gd name="connsiteX6-277" fmla="*/ 1303099 w 1305333"/>
                <a:gd name="connsiteY6-278" fmla="*/ 952393 h 1424419"/>
                <a:gd name="connsiteX7-279" fmla="*/ 1305306 w 1305333"/>
                <a:gd name="connsiteY7-280" fmla="*/ 990115 h 1424419"/>
                <a:gd name="connsiteX8-281" fmla="*/ 1193590 w 1305333"/>
                <a:gd name="connsiteY8-282" fmla="*/ 1159518 h 1424419"/>
                <a:gd name="connsiteX9-283" fmla="*/ 1172881 w 1305333"/>
                <a:gd name="connsiteY9-284" fmla="*/ 1179342 h 1424419"/>
                <a:gd name="connsiteX10-285" fmla="*/ 792288 w 1305333"/>
                <a:gd name="connsiteY10-286" fmla="*/ 1385653 h 1424419"/>
                <a:gd name="connsiteX11-287" fmla="*/ 522686 w 1305333"/>
                <a:gd name="connsiteY11-288" fmla="*/ 1384922 h 1424419"/>
                <a:gd name="connsiteX12-289" fmla="*/ 80344 w 1305333"/>
                <a:gd name="connsiteY12-290" fmla="*/ 1139323 h 1424419"/>
                <a:gd name="connsiteX13-291" fmla="*/ 68397 w 1305333"/>
                <a:gd name="connsiteY13-292" fmla="*/ 1130059 h 1424419"/>
                <a:gd name="connsiteX14-293" fmla="*/ 667 w 1305333"/>
                <a:gd name="connsiteY14-294" fmla="*/ 999105 h 1424419"/>
                <a:gd name="connsiteX15-295" fmla="*/ 0 w 1305333"/>
                <a:gd name="connsiteY15-296" fmla="*/ 972364 h 1424419"/>
                <a:gd name="connsiteX16-297" fmla="*/ 2496 w 1305333"/>
                <a:gd name="connsiteY16-298" fmla="*/ 463106 h 1424419"/>
                <a:gd name="connsiteX17-299" fmla="*/ 2458 w 1305333"/>
                <a:gd name="connsiteY17-300" fmla="*/ 429563 h 1424419"/>
                <a:gd name="connsiteX18-301" fmla="*/ 75248 w 1305333"/>
                <a:gd name="connsiteY18-302" fmla="*/ 303202 h 1424419"/>
                <a:gd name="connsiteX19-303" fmla="*/ 103465 w 1305333"/>
                <a:gd name="connsiteY19-304" fmla="*/ 288252 h 1424419"/>
                <a:gd name="connsiteX20-305" fmla="*/ 541533 w 1305333"/>
                <a:gd name="connsiteY20-306" fmla="*/ 38110 h 1424419"/>
                <a:gd name="connsiteX21-307" fmla="*/ 653528 w 1305333"/>
                <a:gd name="connsiteY21-308" fmla="*/ 0 h 1424419"/>
                <a:gd name="connsiteX0-309" fmla="*/ 653528 w 1305333"/>
                <a:gd name="connsiteY0-310" fmla="*/ 0 h 1424419"/>
                <a:gd name="connsiteX1-311" fmla="*/ 757287 w 1305333"/>
                <a:gd name="connsiteY1-312" fmla="*/ 32444 h 1424419"/>
                <a:gd name="connsiteX2-313" fmla="*/ 1206876 w 1305333"/>
                <a:gd name="connsiteY2-314" fmla="*/ 284945 h 1424419"/>
                <a:gd name="connsiteX3-315" fmla="*/ 1233464 w 1305333"/>
                <a:gd name="connsiteY3-316" fmla="*/ 306775 h 1424419"/>
                <a:gd name="connsiteX4-317" fmla="*/ 1301712 w 1305333"/>
                <a:gd name="connsiteY4-318" fmla="*/ 442384 h 1424419"/>
                <a:gd name="connsiteX5-319" fmla="*/ 1303099 w 1305333"/>
                <a:gd name="connsiteY5-320" fmla="*/ 495558 h 1424419"/>
                <a:gd name="connsiteX6-321" fmla="*/ 1303099 w 1305333"/>
                <a:gd name="connsiteY6-322" fmla="*/ 952393 h 1424419"/>
                <a:gd name="connsiteX7-323" fmla="*/ 1305306 w 1305333"/>
                <a:gd name="connsiteY7-324" fmla="*/ 990115 h 1424419"/>
                <a:gd name="connsiteX8-325" fmla="*/ 1193590 w 1305333"/>
                <a:gd name="connsiteY8-326" fmla="*/ 1159518 h 1424419"/>
                <a:gd name="connsiteX9-327" fmla="*/ 1172881 w 1305333"/>
                <a:gd name="connsiteY9-328" fmla="*/ 1179342 h 1424419"/>
                <a:gd name="connsiteX10-329" fmla="*/ 792288 w 1305333"/>
                <a:gd name="connsiteY10-330" fmla="*/ 1385653 h 1424419"/>
                <a:gd name="connsiteX11-331" fmla="*/ 522686 w 1305333"/>
                <a:gd name="connsiteY11-332" fmla="*/ 1384922 h 1424419"/>
                <a:gd name="connsiteX12-333" fmla="*/ 80344 w 1305333"/>
                <a:gd name="connsiteY12-334" fmla="*/ 1139323 h 1424419"/>
                <a:gd name="connsiteX13-335" fmla="*/ 68397 w 1305333"/>
                <a:gd name="connsiteY13-336" fmla="*/ 1130059 h 1424419"/>
                <a:gd name="connsiteX14-337" fmla="*/ 667 w 1305333"/>
                <a:gd name="connsiteY14-338" fmla="*/ 999105 h 1424419"/>
                <a:gd name="connsiteX15-339" fmla="*/ 0 w 1305333"/>
                <a:gd name="connsiteY15-340" fmla="*/ 972364 h 1424419"/>
                <a:gd name="connsiteX16-341" fmla="*/ 2496 w 1305333"/>
                <a:gd name="connsiteY16-342" fmla="*/ 463106 h 1424419"/>
                <a:gd name="connsiteX17-343" fmla="*/ 2458 w 1305333"/>
                <a:gd name="connsiteY17-344" fmla="*/ 429563 h 1424419"/>
                <a:gd name="connsiteX18-345" fmla="*/ 75248 w 1305333"/>
                <a:gd name="connsiteY18-346" fmla="*/ 303202 h 1424419"/>
                <a:gd name="connsiteX19-347" fmla="*/ 103465 w 1305333"/>
                <a:gd name="connsiteY19-348" fmla="*/ 288252 h 1424419"/>
                <a:gd name="connsiteX20-349" fmla="*/ 541533 w 1305333"/>
                <a:gd name="connsiteY20-350" fmla="*/ 38110 h 1424419"/>
                <a:gd name="connsiteX21-351" fmla="*/ 653528 w 1305333"/>
                <a:gd name="connsiteY21-352" fmla="*/ 0 h 1424419"/>
                <a:gd name="connsiteX0-353" fmla="*/ 653528 w 1305333"/>
                <a:gd name="connsiteY0-354" fmla="*/ 0 h 1424419"/>
                <a:gd name="connsiteX1-355" fmla="*/ 757287 w 1305333"/>
                <a:gd name="connsiteY1-356" fmla="*/ 32444 h 1424419"/>
                <a:gd name="connsiteX2-357" fmla="*/ 1206876 w 1305333"/>
                <a:gd name="connsiteY2-358" fmla="*/ 284945 h 1424419"/>
                <a:gd name="connsiteX3-359" fmla="*/ 1233464 w 1305333"/>
                <a:gd name="connsiteY3-360" fmla="*/ 306775 h 1424419"/>
                <a:gd name="connsiteX4-361" fmla="*/ 1301712 w 1305333"/>
                <a:gd name="connsiteY4-362" fmla="*/ 442384 h 1424419"/>
                <a:gd name="connsiteX5-363" fmla="*/ 1303099 w 1305333"/>
                <a:gd name="connsiteY5-364" fmla="*/ 495558 h 1424419"/>
                <a:gd name="connsiteX6-365" fmla="*/ 1303099 w 1305333"/>
                <a:gd name="connsiteY6-366" fmla="*/ 952393 h 1424419"/>
                <a:gd name="connsiteX7-367" fmla="*/ 1305306 w 1305333"/>
                <a:gd name="connsiteY7-368" fmla="*/ 990115 h 1424419"/>
                <a:gd name="connsiteX8-369" fmla="*/ 1193590 w 1305333"/>
                <a:gd name="connsiteY8-370" fmla="*/ 1159518 h 1424419"/>
                <a:gd name="connsiteX9-371" fmla="*/ 1172881 w 1305333"/>
                <a:gd name="connsiteY9-372" fmla="*/ 1179342 h 1424419"/>
                <a:gd name="connsiteX10-373" fmla="*/ 792288 w 1305333"/>
                <a:gd name="connsiteY10-374" fmla="*/ 1385653 h 1424419"/>
                <a:gd name="connsiteX11-375" fmla="*/ 522686 w 1305333"/>
                <a:gd name="connsiteY11-376" fmla="*/ 1384922 h 1424419"/>
                <a:gd name="connsiteX12-377" fmla="*/ 80344 w 1305333"/>
                <a:gd name="connsiteY12-378" fmla="*/ 1139323 h 1424419"/>
                <a:gd name="connsiteX13-379" fmla="*/ 68397 w 1305333"/>
                <a:gd name="connsiteY13-380" fmla="*/ 1130059 h 1424419"/>
                <a:gd name="connsiteX14-381" fmla="*/ 667 w 1305333"/>
                <a:gd name="connsiteY14-382" fmla="*/ 999105 h 1424419"/>
                <a:gd name="connsiteX15-383" fmla="*/ 0 w 1305333"/>
                <a:gd name="connsiteY15-384" fmla="*/ 972364 h 1424419"/>
                <a:gd name="connsiteX16-385" fmla="*/ 2496 w 1305333"/>
                <a:gd name="connsiteY16-386" fmla="*/ 463106 h 1424419"/>
                <a:gd name="connsiteX17-387" fmla="*/ 2458 w 1305333"/>
                <a:gd name="connsiteY17-388" fmla="*/ 429563 h 1424419"/>
                <a:gd name="connsiteX18-389" fmla="*/ 75248 w 1305333"/>
                <a:gd name="connsiteY18-390" fmla="*/ 303202 h 1424419"/>
                <a:gd name="connsiteX19-391" fmla="*/ 106293 w 1305333"/>
                <a:gd name="connsiteY19-392" fmla="*/ 282597 h 1424419"/>
                <a:gd name="connsiteX20-393" fmla="*/ 541533 w 1305333"/>
                <a:gd name="connsiteY20-394" fmla="*/ 38110 h 1424419"/>
                <a:gd name="connsiteX21-395" fmla="*/ 653528 w 1305333"/>
                <a:gd name="connsiteY21-396" fmla="*/ 0 h 1424419"/>
                <a:gd name="connsiteX0-397" fmla="*/ 653528 w 1305333"/>
                <a:gd name="connsiteY0-398" fmla="*/ 0 h 1424419"/>
                <a:gd name="connsiteX1-399" fmla="*/ 757287 w 1305333"/>
                <a:gd name="connsiteY1-400" fmla="*/ 32444 h 1424419"/>
                <a:gd name="connsiteX2-401" fmla="*/ 1206876 w 1305333"/>
                <a:gd name="connsiteY2-402" fmla="*/ 284945 h 1424419"/>
                <a:gd name="connsiteX3-403" fmla="*/ 1237706 w 1305333"/>
                <a:gd name="connsiteY3-404" fmla="*/ 306775 h 1424419"/>
                <a:gd name="connsiteX4-405" fmla="*/ 1301712 w 1305333"/>
                <a:gd name="connsiteY4-406" fmla="*/ 442384 h 1424419"/>
                <a:gd name="connsiteX5-407" fmla="*/ 1303099 w 1305333"/>
                <a:gd name="connsiteY5-408" fmla="*/ 495558 h 1424419"/>
                <a:gd name="connsiteX6-409" fmla="*/ 1303099 w 1305333"/>
                <a:gd name="connsiteY6-410" fmla="*/ 952393 h 1424419"/>
                <a:gd name="connsiteX7-411" fmla="*/ 1305306 w 1305333"/>
                <a:gd name="connsiteY7-412" fmla="*/ 990115 h 1424419"/>
                <a:gd name="connsiteX8-413" fmla="*/ 1193590 w 1305333"/>
                <a:gd name="connsiteY8-414" fmla="*/ 1159518 h 1424419"/>
                <a:gd name="connsiteX9-415" fmla="*/ 1172881 w 1305333"/>
                <a:gd name="connsiteY9-416" fmla="*/ 1179342 h 1424419"/>
                <a:gd name="connsiteX10-417" fmla="*/ 792288 w 1305333"/>
                <a:gd name="connsiteY10-418" fmla="*/ 1385653 h 1424419"/>
                <a:gd name="connsiteX11-419" fmla="*/ 522686 w 1305333"/>
                <a:gd name="connsiteY11-420" fmla="*/ 1384922 h 1424419"/>
                <a:gd name="connsiteX12-421" fmla="*/ 80344 w 1305333"/>
                <a:gd name="connsiteY12-422" fmla="*/ 1139323 h 1424419"/>
                <a:gd name="connsiteX13-423" fmla="*/ 68397 w 1305333"/>
                <a:gd name="connsiteY13-424" fmla="*/ 1130059 h 1424419"/>
                <a:gd name="connsiteX14-425" fmla="*/ 667 w 1305333"/>
                <a:gd name="connsiteY14-426" fmla="*/ 999105 h 1424419"/>
                <a:gd name="connsiteX15-427" fmla="*/ 0 w 1305333"/>
                <a:gd name="connsiteY15-428" fmla="*/ 972364 h 1424419"/>
                <a:gd name="connsiteX16-429" fmla="*/ 2496 w 1305333"/>
                <a:gd name="connsiteY16-430" fmla="*/ 463106 h 1424419"/>
                <a:gd name="connsiteX17-431" fmla="*/ 2458 w 1305333"/>
                <a:gd name="connsiteY17-432" fmla="*/ 429563 h 1424419"/>
                <a:gd name="connsiteX18-433" fmla="*/ 75248 w 1305333"/>
                <a:gd name="connsiteY18-434" fmla="*/ 303202 h 1424419"/>
                <a:gd name="connsiteX19-435" fmla="*/ 106293 w 1305333"/>
                <a:gd name="connsiteY19-436" fmla="*/ 282597 h 1424419"/>
                <a:gd name="connsiteX20-437" fmla="*/ 541533 w 1305333"/>
                <a:gd name="connsiteY20-438" fmla="*/ 38110 h 1424419"/>
                <a:gd name="connsiteX21-439" fmla="*/ 653528 w 1305333"/>
                <a:gd name="connsiteY21-440" fmla="*/ 0 h 1424419"/>
                <a:gd name="connsiteX0-441" fmla="*/ 653528 w 1305333"/>
                <a:gd name="connsiteY0-442" fmla="*/ 0 h 1424419"/>
                <a:gd name="connsiteX1-443" fmla="*/ 757287 w 1305333"/>
                <a:gd name="connsiteY1-444" fmla="*/ 32444 h 1424419"/>
                <a:gd name="connsiteX2-445" fmla="*/ 1206876 w 1305333"/>
                <a:gd name="connsiteY2-446" fmla="*/ 284945 h 1424419"/>
                <a:gd name="connsiteX3-447" fmla="*/ 1237706 w 1305333"/>
                <a:gd name="connsiteY3-448" fmla="*/ 306775 h 1424419"/>
                <a:gd name="connsiteX4-449" fmla="*/ 1301712 w 1305333"/>
                <a:gd name="connsiteY4-450" fmla="*/ 442384 h 1424419"/>
                <a:gd name="connsiteX5-451" fmla="*/ 1303099 w 1305333"/>
                <a:gd name="connsiteY5-452" fmla="*/ 495558 h 1424419"/>
                <a:gd name="connsiteX6-453" fmla="*/ 1303099 w 1305333"/>
                <a:gd name="connsiteY6-454" fmla="*/ 952393 h 1424419"/>
                <a:gd name="connsiteX7-455" fmla="*/ 1305306 w 1305333"/>
                <a:gd name="connsiteY7-456" fmla="*/ 990115 h 1424419"/>
                <a:gd name="connsiteX8-457" fmla="*/ 1211970 w 1305333"/>
                <a:gd name="connsiteY8-458" fmla="*/ 1149621 h 1424419"/>
                <a:gd name="connsiteX9-459" fmla="*/ 1172881 w 1305333"/>
                <a:gd name="connsiteY9-460" fmla="*/ 1179342 h 1424419"/>
                <a:gd name="connsiteX10-461" fmla="*/ 792288 w 1305333"/>
                <a:gd name="connsiteY10-462" fmla="*/ 1385653 h 1424419"/>
                <a:gd name="connsiteX11-463" fmla="*/ 522686 w 1305333"/>
                <a:gd name="connsiteY11-464" fmla="*/ 1384922 h 1424419"/>
                <a:gd name="connsiteX12-465" fmla="*/ 80344 w 1305333"/>
                <a:gd name="connsiteY12-466" fmla="*/ 1139323 h 1424419"/>
                <a:gd name="connsiteX13-467" fmla="*/ 68397 w 1305333"/>
                <a:gd name="connsiteY13-468" fmla="*/ 1130059 h 1424419"/>
                <a:gd name="connsiteX14-469" fmla="*/ 667 w 1305333"/>
                <a:gd name="connsiteY14-470" fmla="*/ 999105 h 1424419"/>
                <a:gd name="connsiteX15-471" fmla="*/ 0 w 1305333"/>
                <a:gd name="connsiteY15-472" fmla="*/ 972364 h 1424419"/>
                <a:gd name="connsiteX16-473" fmla="*/ 2496 w 1305333"/>
                <a:gd name="connsiteY16-474" fmla="*/ 463106 h 1424419"/>
                <a:gd name="connsiteX17-475" fmla="*/ 2458 w 1305333"/>
                <a:gd name="connsiteY17-476" fmla="*/ 429563 h 1424419"/>
                <a:gd name="connsiteX18-477" fmla="*/ 75248 w 1305333"/>
                <a:gd name="connsiteY18-478" fmla="*/ 303202 h 1424419"/>
                <a:gd name="connsiteX19-479" fmla="*/ 106293 w 1305333"/>
                <a:gd name="connsiteY19-480" fmla="*/ 282597 h 1424419"/>
                <a:gd name="connsiteX20-481" fmla="*/ 541533 w 1305333"/>
                <a:gd name="connsiteY20-482" fmla="*/ 38110 h 1424419"/>
                <a:gd name="connsiteX21-483" fmla="*/ 653528 w 1305333"/>
                <a:gd name="connsiteY21-484" fmla="*/ 0 h 1424419"/>
                <a:gd name="connsiteX0-485" fmla="*/ 653528 w 1305333"/>
                <a:gd name="connsiteY0-486" fmla="*/ 0 h 1424419"/>
                <a:gd name="connsiteX1-487" fmla="*/ 757287 w 1305333"/>
                <a:gd name="connsiteY1-488" fmla="*/ 32444 h 1424419"/>
                <a:gd name="connsiteX2-489" fmla="*/ 1206876 w 1305333"/>
                <a:gd name="connsiteY2-490" fmla="*/ 284945 h 1424419"/>
                <a:gd name="connsiteX3-491" fmla="*/ 1237706 w 1305333"/>
                <a:gd name="connsiteY3-492" fmla="*/ 306775 h 1424419"/>
                <a:gd name="connsiteX4-493" fmla="*/ 1301712 w 1305333"/>
                <a:gd name="connsiteY4-494" fmla="*/ 442384 h 1424419"/>
                <a:gd name="connsiteX5-495" fmla="*/ 1303099 w 1305333"/>
                <a:gd name="connsiteY5-496" fmla="*/ 495558 h 1424419"/>
                <a:gd name="connsiteX6-497" fmla="*/ 1303099 w 1305333"/>
                <a:gd name="connsiteY6-498" fmla="*/ 952393 h 1424419"/>
                <a:gd name="connsiteX7-499" fmla="*/ 1305306 w 1305333"/>
                <a:gd name="connsiteY7-500" fmla="*/ 990115 h 1424419"/>
                <a:gd name="connsiteX8-501" fmla="*/ 1236006 w 1305333"/>
                <a:gd name="connsiteY8-502" fmla="*/ 1160932 h 1424419"/>
                <a:gd name="connsiteX9-503" fmla="*/ 1172881 w 1305333"/>
                <a:gd name="connsiteY9-504" fmla="*/ 1179342 h 1424419"/>
                <a:gd name="connsiteX10-505" fmla="*/ 792288 w 1305333"/>
                <a:gd name="connsiteY10-506" fmla="*/ 1385653 h 1424419"/>
                <a:gd name="connsiteX11-507" fmla="*/ 522686 w 1305333"/>
                <a:gd name="connsiteY11-508" fmla="*/ 1384922 h 1424419"/>
                <a:gd name="connsiteX12-509" fmla="*/ 80344 w 1305333"/>
                <a:gd name="connsiteY12-510" fmla="*/ 1139323 h 1424419"/>
                <a:gd name="connsiteX13-511" fmla="*/ 68397 w 1305333"/>
                <a:gd name="connsiteY13-512" fmla="*/ 1130059 h 1424419"/>
                <a:gd name="connsiteX14-513" fmla="*/ 667 w 1305333"/>
                <a:gd name="connsiteY14-514" fmla="*/ 999105 h 1424419"/>
                <a:gd name="connsiteX15-515" fmla="*/ 0 w 1305333"/>
                <a:gd name="connsiteY15-516" fmla="*/ 972364 h 1424419"/>
                <a:gd name="connsiteX16-517" fmla="*/ 2496 w 1305333"/>
                <a:gd name="connsiteY16-518" fmla="*/ 463106 h 1424419"/>
                <a:gd name="connsiteX17-519" fmla="*/ 2458 w 1305333"/>
                <a:gd name="connsiteY17-520" fmla="*/ 429563 h 1424419"/>
                <a:gd name="connsiteX18-521" fmla="*/ 75248 w 1305333"/>
                <a:gd name="connsiteY18-522" fmla="*/ 303202 h 1424419"/>
                <a:gd name="connsiteX19-523" fmla="*/ 106293 w 1305333"/>
                <a:gd name="connsiteY19-524" fmla="*/ 282597 h 1424419"/>
                <a:gd name="connsiteX20-525" fmla="*/ 541533 w 1305333"/>
                <a:gd name="connsiteY20-526" fmla="*/ 38110 h 1424419"/>
                <a:gd name="connsiteX21-527" fmla="*/ 653528 w 1305333"/>
                <a:gd name="connsiteY21-528" fmla="*/ 0 h 1424419"/>
                <a:gd name="connsiteX0-529" fmla="*/ 653528 w 1313169"/>
                <a:gd name="connsiteY0-530" fmla="*/ 0 h 1424419"/>
                <a:gd name="connsiteX1-531" fmla="*/ 757287 w 1313169"/>
                <a:gd name="connsiteY1-532" fmla="*/ 32444 h 1424419"/>
                <a:gd name="connsiteX2-533" fmla="*/ 1206876 w 1313169"/>
                <a:gd name="connsiteY2-534" fmla="*/ 284945 h 1424419"/>
                <a:gd name="connsiteX3-535" fmla="*/ 1237706 w 1313169"/>
                <a:gd name="connsiteY3-536" fmla="*/ 306775 h 1424419"/>
                <a:gd name="connsiteX4-537" fmla="*/ 1301712 w 1313169"/>
                <a:gd name="connsiteY4-538" fmla="*/ 442384 h 1424419"/>
                <a:gd name="connsiteX5-539" fmla="*/ 1303099 w 1313169"/>
                <a:gd name="connsiteY5-540" fmla="*/ 495558 h 1424419"/>
                <a:gd name="connsiteX6-541" fmla="*/ 1303099 w 1313169"/>
                <a:gd name="connsiteY6-542" fmla="*/ 952393 h 1424419"/>
                <a:gd name="connsiteX7-543" fmla="*/ 1305306 w 1313169"/>
                <a:gd name="connsiteY7-544" fmla="*/ 990115 h 1424419"/>
                <a:gd name="connsiteX8-545" fmla="*/ 1271352 w 1313169"/>
                <a:gd name="connsiteY8-546" fmla="*/ 1142552 h 1424419"/>
                <a:gd name="connsiteX9-547" fmla="*/ 1172881 w 1313169"/>
                <a:gd name="connsiteY9-548" fmla="*/ 1179342 h 1424419"/>
                <a:gd name="connsiteX10-549" fmla="*/ 792288 w 1313169"/>
                <a:gd name="connsiteY10-550" fmla="*/ 1385653 h 1424419"/>
                <a:gd name="connsiteX11-551" fmla="*/ 522686 w 1313169"/>
                <a:gd name="connsiteY11-552" fmla="*/ 1384922 h 1424419"/>
                <a:gd name="connsiteX12-553" fmla="*/ 80344 w 1313169"/>
                <a:gd name="connsiteY12-554" fmla="*/ 1139323 h 1424419"/>
                <a:gd name="connsiteX13-555" fmla="*/ 68397 w 1313169"/>
                <a:gd name="connsiteY13-556" fmla="*/ 1130059 h 1424419"/>
                <a:gd name="connsiteX14-557" fmla="*/ 667 w 1313169"/>
                <a:gd name="connsiteY14-558" fmla="*/ 999105 h 1424419"/>
                <a:gd name="connsiteX15-559" fmla="*/ 0 w 1313169"/>
                <a:gd name="connsiteY15-560" fmla="*/ 972364 h 1424419"/>
                <a:gd name="connsiteX16-561" fmla="*/ 2496 w 1313169"/>
                <a:gd name="connsiteY16-562" fmla="*/ 463106 h 1424419"/>
                <a:gd name="connsiteX17-563" fmla="*/ 2458 w 1313169"/>
                <a:gd name="connsiteY17-564" fmla="*/ 429563 h 1424419"/>
                <a:gd name="connsiteX18-565" fmla="*/ 75248 w 1313169"/>
                <a:gd name="connsiteY18-566" fmla="*/ 303202 h 1424419"/>
                <a:gd name="connsiteX19-567" fmla="*/ 106293 w 1313169"/>
                <a:gd name="connsiteY19-568" fmla="*/ 282597 h 1424419"/>
                <a:gd name="connsiteX20-569" fmla="*/ 541533 w 1313169"/>
                <a:gd name="connsiteY20-570" fmla="*/ 38110 h 1424419"/>
                <a:gd name="connsiteX21-571" fmla="*/ 653528 w 1313169"/>
                <a:gd name="connsiteY21-572" fmla="*/ 0 h 1424419"/>
                <a:gd name="connsiteX0-573" fmla="*/ 653528 w 1306267"/>
                <a:gd name="connsiteY0-574" fmla="*/ 0 h 1424419"/>
                <a:gd name="connsiteX1-575" fmla="*/ 757287 w 1306267"/>
                <a:gd name="connsiteY1-576" fmla="*/ 32444 h 1424419"/>
                <a:gd name="connsiteX2-577" fmla="*/ 1206876 w 1306267"/>
                <a:gd name="connsiteY2-578" fmla="*/ 284945 h 1424419"/>
                <a:gd name="connsiteX3-579" fmla="*/ 1237706 w 1306267"/>
                <a:gd name="connsiteY3-580" fmla="*/ 306775 h 1424419"/>
                <a:gd name="connsiteX4-581" fmla="*/ 1301712 w 1306267"/>
                <a:gd name="connsiteY4-582" fmla="*/ 442384 h 1424419"/>
                <a:gd name="connsiteX5-583" fmla="*/ 1303099 w 1306267"/>
                <a:gd name="connsiteY5-584" fmla="*/ 495558 h 1424419"/>
                <a:gd name="connsiteX6-585" fmla="*/ 1303099 w 1306267"/>
                <a:gd name="connsiteY6-586" fmla="*/ 952393 h 1424419"/>
                <a:gd name="connsiteX7-587" fmla="*/ 1305306 w 1306267"/>
                <a:gd name="connsiteY7-588" fmla="*/ 990115 h 1424419"/>
                <a:gd name="connsiteX8-589" fmla="*/ 1255800 w 1306267"/>
                <a:gd name="connsiteY8-590" fmla="*/ 1142552 h 1424419"/>
                <a:gd name="connsiteX9-591" fmla="*/ 1172881 w 1306267"/>
                <a:gd name="connsiteY9-592" fmla="*/ 1179342 h 1424419"/>
                <a:gd name="connsiteX10-593" fmla="*/ 792288 w 1306267"/>
                <a:gd name="connsiteY10-594" fmla="*/ 1385653 h 1424419"/>
                <a:gd name="connsiteX11-595" fmla="*/ 522686 w 1306267"/>
                <a:gd name="connsiteY11-596" fmla="*/ 1384922 h 1424419"/>
                <a:gd name="connsiteX12-597" fmla="*/ 80344 w 1306267"/>
                <a:gd name="connsiteY12-598" fmla="*/ 1139323 h 1424419"/>
                <a:gd name="connsiteX13-599" fmla="*/ 68397 w 1306267"/>
                <a:gd name="connsiteY13-600" fmla="*/ 1130059 h 1424419"/>
                <a:gd name="connsiteX14-601" fmla="*/ 667 w 1306267"/>
                <a:gd name="connsiteY14-602" fmla="*/ 999105 h 1424419"/>
                <a:gd name="connsiteX15-603" fmla="*/ 0 w 1306267"/>
                <a:gd name="connsiteY15-604" fmla="*/ 972364 h 1424419"/>
                <a:gd name="connsiteX16-605" fmla="*/ 2496 w 1306267"/>
                <a:gd name="connsiteY16-606" fmla="*/ 463106 h 1424419"/>
                <a:gd name="connsiteX17-607" fmla="*/ 2458 w 1306267"/>
                <a:gd name="connsiteY17-608" fmla="*/ 429563 h 1424419"/>
                <a:gd name="connsiteX18-609" fmla="*/ 75248 w 1306267"/>
                <a:gd name="connsiteY18-610" fmla="*/ 303202 h 1424419"/>
                <a:gd name="connsiteX19-611" fmla="*/ 106293 w 1306267"/>
                <a:gd name="connsiteY19-612" fmla="*/ 282597 h 1424419"/>
                <a:gd name="connsiteX20-613" fmla="*/ 541533 w 1306267"/>
                <a:gd name="connsiteY20-614" fmla="*/ 38110 h 1424419"/>
                <a:gd name="connsiteX21-615" fmla="*/ 653528 w 1306267"/>
                <a:gd name="connsiteY21-616" fmla="*/ 0 h 1424419"/>
                <a:gd name="connsiteX0-617" fmla="*/ 653528 w 1306267"/>
                <a:gd name="connsiteY0-618" fmla="*/ 0 h 1424419"/>
                <a:gd name="connsiteX1-619" fmla="*/ 757287 w 1306267"/>
                <a:gd name="connsiteY1-620" fmla="*/ 32444 h 1424419"/>
                <a:gd name="connsiteX2-621" fmla="*/ 1206876 w 1306267"/>
                <a:gd name="connsiteY2-622" fmla="*/ 284945 h 1424419"/>
                <a:gd name="connsiteX3-623" fmla="*/ 1237706 w 1306267"/>
                <a:gd name="connsiteY3-624" fmla="*/ 306775 h 1424419"/>
                <a:gd name="connsiteX4-625" fmla="*/ 1301712 w 1306267"/>
                <a:gd name="connsiteY4-626" fmla="*/ 442384 h 1424419"/>
                <a:gd name="connsiteX5-627" fmla="*/ 1303099 w 1306267"/>
                <a:gd name="connsiteY5-628" fmla="*/ 495558 h 1424419"/>
                <a:gd name="connsiteX6-629" fmla="*/ 1303099 w 1306267"/>
                <a:gd name="connsiteY6-630" fmla="*/ 952393 h 1424419"/>
                <a:gd name="connsiteX7-631" fmla="*/ 1305306 w 1306267"/>
                <a:gd name="connsiteY7-632" fmla="*/ 990115 h 1424419"/>
                <a:gd name="connsiteX8-633" fmla="*/ 1255800 w 1306267"/>
                <a:gd name="connsiteY8-634" fmla="*/ 1142552 h 1424419"/>
                <a:gd name="connsiteX9-635" fmla="*/ 1172881 w 1306267"/>
                <a:gd name="connsiteY9-636" fmla="*/ 1179342 h 1424419"/>
                <a:gd name="connsiteX10-637" fmla="*/ 792288 w 1306267"/>
                <a:gd name="connsiteY10-638" fmla="*/ 1385653 h 1424419"/>
                <a:gd name="connsiteX11-639" fmla="*/ 522686 w 1306267"/>
                <a:gd name="connsiteY11-640" fmla="*/ 1384922 h 1424419"/>
                <a:gd name="connsiteX12-641" fmla="*/ 80344 w 1306267"/>
                <a:gd name="connsiteY12-642" fmla="*/ 1139323 h 1424419"/>
                <a:gd name="connsiteX13-643" fmla="*/ 61328 w 1306267"/>
                <a:gd name="connsiteY13-644" fmla="*/ 1127231 h 1424419"/>
                <a:gd name="connsiteX14-645" fmla="*/ 667 w 1306267"/>
                <a:gd name="connsiteY14-646" fmla="*/ 999105 h 1424419"/>
                <a:gd name="connsiteX15-647" fmla="*/ 0 w 1306267"/>
                <a:gd name="connsiteY15-648" fmla="*/ 972364 h 1424419"/>
                <a:gd name="connsiteX16-649" fmla="*/ 2496 w 1306267"/>
                <a:gd name="connsiteY16-650" fmla="*/ 463106 h 1424419"/>
                <a:gd name="connsiteX17-651" fmla="*/ 2458 w 1306267"/>
                <a:gd name="connsiteY17-652" fmla="*/ 429563 h 1424419"/>
                <a:gd name="connsiteX18-653" fmla="*/ 75248 w 1306267"/>
                <a:gd name="connsiteY18-654" fmla="*/ 303202 h 1424419"/>
                <a:gd name="connsiteX19-655" fmla="*/ 106293 w 1306267"/>
                <a:gd name="connsiteY19-656" fmla="*/ 282597 h 1424419"/>
                <a:gd name="connsiteX20-657" fmla="*/ 541533 w 1306267"/>
                <a:gd name="connsiteY20-658" fmla="*/ 38110 h 1424419"/>
                <a:gd name="connsiteX21-659" fmla="*/ 653528 w 1306267"/>
                <a:gd name="connsiteY21-660" fmla="*/ 0 h 1424419"/>
                <a:gd name="connsiteX0-661" fmla="*/ 653528 w 1306267"/>
                <a:gd name="connsiteY0-662" fmla="*/ 0 h 1424419"/>
                <a:gd name="connsiteX1-663" fmla="*/ 757287 w 1306267"/>
                <a:gd name="connsiteY1-664" fmla="*/ 32444 h 1424419"/>
                <a:gd name="connsiteX2-665" fmla="*/ 1206876 w 1306267"/>
                <a:gd name="connsiteY2-666" fmla="*/ 284945 h 1424419"/>
                <a:gd name="connsiteX3-667" fmla="*/ 1237706 w 1306267"/>
                <a:gd name="connsiteY3-668" fmla="*/ 306775 h 1424419"/>
                <a:gd name="connsiteX4-669" fmla="*/ 1301712 w 1306267"/>
                <a:gd name="connsiteY4-670" fmla="*/ 442384 h 1424419"/>
                <a:gd name="connsiteX5-671" fmla="*/ 1303099 w 1306267"/>
                <a:gd name="connsiteY5-672" fmla="*/ 495558 h 1424419"/>
                <a:gd name="connsiteX6-673" fmla="*/ 1303099 w 1306267"/>
                <a:gd name="connsiteY6-674" fmla="*/ 952393 h 1424419"/>
                <a:gd name="connsiteX7-675" fmla="*/ 1305306 w 1306267"/>
                <a:gd name="connsiteY7-676" fmla="*/ 990115 h 1424419"/>
                <a:gd name="connsiteX8-677" fmla="*/ 1255800 w 1306267"/>
                <a:gd name="connsiteY8-678" fmla="*/ 1142552 h 1424419"/>
                <a:gd name="connsiteX9-679" fmla="*/ 1172881 w 1306267"/>
                <a:gd name="connsiteY9-680" fmla="*/ 1179342 h 1424419"/>
                <a:gd name="connsiteX10-681" fmla="*/ 792288 w 1306267"/>
                <a:gd name="connsiteY10-682" fmla="*/ 1385653 h 1424419"/>
                <a:gd name="connsiteX11-683" fmla="*/ 522686 w 1306267"/>
                <a:gd name="connsiteY11-684" fmla="*/ 1384922 h 1424419"/>
                <a:gd name="connsiteX12-685" fmla="*/ 80344 w 1306267"/>
                <a:gd name="connsiteY12-686" fmla="*/ 1139323 h 1424419"/>
                <a:gd name="connsiteX13-687" fmla="*/ 61328 w 1306267"/>
                <a:gd name="connsiteY13-688" fmla="*/ 1127231 h 1424419"/>
                <a:gd name="connsiteX14-689" fmla="*/ 667 w 1306267"/>
                <a:gd name="connsiteY14-690" fmla="*/ 999105 h 1424419"/>
                <a:gd name="connsiteX15-691" fmla="*/ 0 w 1306267"/>
                <a:gd name="connsiteY15-692" fmla="*/ 972364 h 1424419"/>
                <a:gd name="connsiteX16-693" fmla="*/ 2496 w 1306267"/>
                <a:gd name="connsiteY16-694" fmla="*/ 463106 h 1424419"/>
                <a:gd name="connsiteX17-695" fmla="*/ 2458 w 1306267"/>
                <a:gd name="connsiteY17-696" fmla="*/ 429563 h 1424419"/>
                <a:gd name="connsiteX18-697" fmla="*/ 75248 w 1306267"/>
                <a:gd name="connsiteY18-698" fmla="*/ 303202 h 1424419"/>
                <a:gd name="connsiteX19-699" fmla="*/ 106293 w 1306267"/>
                <a:gd name="connsiteY19-700" fmla="*/ 282597 h 1424419"/>
                <a:gd name="connsiteX20-701" fmla="*/ 541533 w 1306267"/>
                <a:gd name="connsiteY20-702" fmla="*/ 38110 h 1424419"/>
                <a:gd name="connsiteX21-703" fmla="*/ 653528 w 1306267"/>
                <a:gd name="connsiteY21-704" fmla="*/ 0 h 1424419"/>
                <a:gd name="connsiteX0-705" fmla="*/ 653528 w 1306267"/>
                <a:gd name="connsiteY0-706" fmla="*/ 0 h 1424419"/>
                <a:gd name="connsiteX1-707" fmla="*/ 757287 w 1306267"/>
                <a:gd name="connsiteY1-708" fmla="*/ 32444 h 1424419"/>
                <a:gd name="connsiteX2-709" fmla="*/ 1206876 w 1306267"/>
                <a:gd name="connsiteY2-710" fmla="*/ 284945 h 1424419"/>
                <a:gd name="connsiteX3-711" fmla="*/ 1237706 w 1306267"/>
                <a:gd name="connsiteY3-712" fmla="*/ 306775 h 1424419"/>
                <a:gd name="connsiteX4-713" fmla="*/ 1301712 w 1306267"/>
                <a:gd name="connsiteY4-714" fmla="*/ 442384 h 1424419"/>
                <a:gd name="connsiteX5-715" fmla="*/ 1303099 w 1306267"/>
                <a:gd name="connsiteY5-716" fmla="*/ 495558 h 1424419"/>
                <a:gd name="connsiteX6-717" fmla="*/ 1303099 w 1306267"/>
                <a:gd name="connsiteY6-718" fmla="*/ 952393 h 1424419"/>
                <a:gd name="connsiteX7-719" fmla="*/ 1305306 w 1306267"/>
                <a:gd name="connsiteY7-720" fmla="*/ 990115 h 1424419"/>
                <a:gd name="connsiteX8-721" fmla="*/ 1255800 w 1306267"/>
                <a:gd name="connsiteY8-722" fmla="*/ 1142552 h 1424419"/>
                <a:gd name="connsiteX9-723" fmla="*/ 1172881 w 1306267"/>
                <a:gd name="connsiteY9-724" fmla="*/ 1179342 h 1424419"/>
                <a:gd name="connsiteX10-725" fmla="*/ 792288 w 1306267"/>
                <a:gd name="connsiteY10-726" fmla="*/ 1385653 h 1424419"/>
                <a:gd name="connsiteX11-727" fmla="*/ 522686 w 1306267"/>
                <a:gd name="connsiteY11-728" fmla="*/ 1384922 h 1424419"/>
                <a:gd name="connsiteX12-729" fmla="*/ 90241 w 1306267"/>
                <a:gd name="connsiteY12-730" fmla="*/ 1150634 h 1424419"/>
                <a:gd name="connsiteX13-731" fmla="*/ 61328 w 1306267"/>
                <a:gd name="connsiteY13-732" fmla="*/ 1127231 h 1424419"/>
                <a:gd name="connsiteX14-733" fmla="*/ 667 w 1306267"/>
                <a:gd name="connsiteY14-734" fmla="*/ 999105 h 1424419"/>
                <a:gd name="connsiteX15-735" fmla="*/ 0 w 1306267"/>
                <a:gd name="connsiteY15-736" fmla="*/ 972364 h 1424419"/>
                <a:gd name="connsiteX16-737" fmla="*/ 2496 w 1306267"/>
                <a:gd name="connsiteY16-738" fmla="*/ 463106 h 1424419"/>
                <a:gd name="connsiteX17-739" fmla="*/ 2458 w 1306267"/>
                <a:gd name="connsiteY17-740" fmla="*/ 429563 h 1424419"/>
                <a:gd name="connsiteX18-741" fmla="*/ 75248 w 1306267"/>
                <a:gd name="connsiteY18-742" fmla="*/ 303202 h 1424419"/>
                <a:gd name="connsiteX19-743" fmla="*/ 106293 w 1306267"/>
                <a:gd name="connsiteY19-744" fmla="*/ 282597 h 1424419"/>
                <a:gd name="connsiteX20-745" fmla="*/ 541533 w 1306267"/>
                <a:gd name="connsiteY20-746" fmla="*/ 38110 h 1424419"/>
                <a:gd name="connsiteX21-747" fmla="*/ 653528 w 1306267"/>
                <a:gd name="connsiteY21-748" fmla="*/ 0 h 1424419"/>
                <a:gd name="connsiteX0-749" fmla="*/ 653528 w 1306267"/>
                <a:gd name="connsiteY0-750" fmla="*/ 0 h 1424419"/>
                <a:gd name="connsiteX1-751" fmla="*/ 757287 w 1306267"/>
                <a:gd name="connsiteY1-752" fmla="*/ 32444 h 1424419"/>
                <a:gd name="connsiteX2-753" fmla="*/ 1206876 w 1306267"/>
                <a:gd name="connsiteY2-754" fmla="*/ 284945 h 1424419"/>
                <a:gd name="connsiteX3-755" fmla="*/ 1237706 w 1306267"/>
                <a:gd name="connsiteY3-756" fmla="*/ 306775 h 1424419"/>
                <a:gd name="connsiteX4-757" fmla="*/ 1301712 w 1306267"/>
                <a:gd name="connsiteY4-758" fmla="*/ 442384 h 1424419"/>
                <a:gd name="connsiteX5-759" fmla="*/ 1303099 w 1306267"/>
                <a:gd name="connsiteY5-760" fmla="*/ 495558 h 1424419"/>
                <a:gd name="connsiteX6-761" fmla="*/ 1303099 w 1306267"/>
                <a:gd name="connsiteY6-762" fmla="*/ 952393 h 1424419"/>
                <a:gd name="connsiteX7-763" fmla="*/ 1305306 w 1306267"/>
                <a:gd name="connsiteY7-764" fmla="*/ 990115 h 1424419"/>
                <a:gd name="connsiteX8-765" fmla="*/ 1255800 w 1306267"/>
                <a:gd name="connsiteY8-766" fmla="*/ 1142552 h 1424419"/>
                <a:gd name="connsiteX9-767" fmla="*/ 1172881 w 1306267"/>
                <a:gd name="connsiteY9-768" fmla="*/ 1179342 h 1424419"/>
                <a:gd name="connsiteX10-769" fmla="*/ 792288 w 1306267"/>
                <a:gd name="connsiteY10-770" fmla="*/ 1385653 h 1424419"/>
                <a:gd name="connsiteX11-771" fmla="*/ 522686 w 1306267"/>
                <a:gd name="connsiteY11-772" fmla="*/ 1384922 h 1424419"/>
                <a:gd name="connsiteX12-773" fmla="*/ 90241 w 1306267"/>
                <a:gd name="connsiteY12-774" fmla="*/ 1150634 h 1424419"/>
                <a:gd name="connsiteX13-775" fmla="*/ 61328 w 1306267"/>
                <a:gd name="connsiteY13-776" fmla="*/ 1127231 h 1424419"/>
                <a:gd name="connsiteX14-777" fmla="*/ 667 w 1306267"/>
                <a:gd name="connsiteY14-778" fmla="*/ 999105 h 1424419"/>
                <a:gd name="connsiteX15-779" fmla="*/ 0 w 1306267"/>
                <a:gd name="connsiteY15-780" fmla="*/ 972364 h 1424419"/>
                <a:gd name="connsiteX16-781" fmla="*/ 2496 w 1306267"/>
                <a:gd name="connsiteY16-782" fmla="*/ 463106 h 1424419"/>
                <a:gd name="connsiteX17-783" fmla="*/ 2458 w 1306267"/>
                <a:gd name="connsiteY17-784" fmla="*/ 429563 h 1424419"/>
                <a:gd name="connsiteX18-785" fmla="*/ 75248 w 1306267"/>
                <a:gd name="connsiteY18-786" fmla="*/ 303202 h 1424419"/>
                <a:gd name="connsiteX19-787" fmla="*/ 106293 w 1306267"/>
                <a:gd name="connsiteY19-788" fmla="*/ 282597 h 1424419"/>
                <a:gd name="connsiteX20-789" fmla="*/ 541533 w 1306267"/>
                <a:gd name="connsiteY20-790" fmla="*/ 38110 h 1424419"/>
                <a:gd name="connsiteX21-791" fmla="*/ 653528 w 1306267"/>
                <a:gd name="connsiteY21-792" fmla="*/ 0 h 1424419"/>
                <a:gd name="connsiteX0-793" fmla="*/ 653528 w 1306267"/>
                <a:gd name="connsiteY0-794" fmla="*/ 0 h 1424419"/>
                <a:gd name="connsiteX1-795" fmla="*/ 757287 w 1306267"/>
                <a:gd name="connsiteY1-796" fmla="*/ 32444 h 1424419"/>
                <a:gd name="connsiteX2-797" fmla="*/ 1206876 w 1306267"/>
                <a:gd name="connsiteY2-798" fmla="*/ 284945 h 1424419"/>
                <a:gd name="connsiteX3-799" fmla="*/ 1237706 w 1306267"/>
                <a:gd name="connsiteY3-800" fmla="*/ 306775 h 1424419"/>
                <a:gd name="connsiteX4-801" fmla="*/ 1301712 w 1306267"/>
                <a:gd name="connsiteY4-802" fmla="*/ 442384 h 1424419"/>
                <a:gd name="connsiteX5-803" fmla="*/ 1303099 w 1306267"/>
                <a:gd name="connsiteY5-804" fmla="*/ 495558 h 1424419"/>
                <a:gd name="connsiteX6-805" fmla="*/ 1303099 w 1306267"/>
                <a:gd name="connsiteY6-806" fmla="*/ 952393 h 1424419"/>
                <a:gd name="connsiteX7-807" fmla="*/ 1305306 w 1306267"/>
                <a:gd name="connsiteY7-808" fmla="*/ 990115 h 1424419"/>
                <a:gd name="connsiteX8-809" fmla="*/ 1255800 w 1306267"/>
                <a:gd name="connsiteY8-810" fmla="*/ 1142552 h 1424419"/>
                <a:gd name="connsiteX9-811" fmla="*/ 1172881 w 1306267"/>
                <a:gd name="connsiteY9-812" fmla="*/ 1179342 h 1424419"/>
                <a:gd name="connsiteX10-813" fmla="*/ 792288 w 1306267"/>
                <a:gd name="connsiteY10-814" fmla="*/ 1385653 h 1424419"/>
                <a:gd name="connsiteX11-815" fmla="*/ 522686 w 1306267"/>
                <a:gd name="connsiteY11-816" fmla="*/ 1384922 h 1424419"/>
                <a:gd name="connsiteX12-817" fmla="*/ 90241 w 1306267"/>
                <a:gd name="connsiteY12-818" fmla="*/ 1150634 h 1424419"/>
                <a:gd name="connsiteX13-819" fmla="*/ 61328 w 1306267"/>
                <a:gd name="connsiteY13-820" fmla="*/ 1127231 h 1424419"/>
                <a:gd name="connsiteX14-821" fmla="*/ 667 w 1306267"/>
                <a:gd name="connsiteY14-822" fmla="*/ 999105 h 1424419"/>
                <a:gd name="connsiteX15-823" fmla="*/ 0 w 1306267"/>
                <a:gd name="connsiteY15-824" fmla="*/ 972364 h 1424419"/>
                <a:gd name="connsiteX16-825" fmla="*/ 2496 w 1306267"/>
                <a:gd name="connsiteY16-826" fmla="*/ 463106 h 1424419"/>
                <a:gd name="connsiteX17-827" fmla="*/ 2458 w 1306267"/>
                <a:gd name="connsiteY17-828" fmla="*/ 429563 h 1424419"/>
                <a:gd name="connsiteX18-829" fmla="*/ 75248 w 1306267"/>
                <a:gd name="connsiteY18-830" fmla="*/ 303202 h 1424419"/>
                <a:gd name="connsiteX19-831" fmla="*/ 106293 w 1306267"/>
                <a:gd name="connsiteY19-832" fmla="*/ 282597 h 1424419"/>
                <a:gd name="connsiteX20-833" fmla="*/ 541533 w 1306267"/>
                <a:gd name="connsiteY20-834" fmla="*/ 38110 h 1424419"/>
                <a:gd name="connsiteX21-835" fmla="*/ 653528 w 1306267"/>
                <a:gd name="connsiteY21-836" fmla="*/ 0 h 1424419"/>
                <a:gd name="connsiteX0-837" fmla="*/ 653528 w 1306267"/>
                <a:gd name="connsiteY0-838" fmla="*/ 0 h 1424419"/>
                <a:gd name="connsiteX1-839" fmla="*/ 757287 w 1306267"/>
                <a:gd name="connsiteY1-840" fmla="*/ 32444 h 1424419"/>
                <a:gd name="connsiteX2-841" fmla="*/ 1206876 w 1306267"/>
                <a:gd name="connsiteY2-842" fmla="*/ 284945 h 1424419"/>
                <a:gd name="connsiteX3-843" fmla="*/ 1237706 w 1306267"/>
                <a:gd name="connsiteY3-844" fmla="*/ 306775 h 1424419"/>
                <a:gd name="connsiteX4-845" fmla="*/ 1301712 w 1306267"/>
                <a:gd name="connsiteY4-846" fmla="*/ 442384 h 1424419"/>
                <a:gd name="connsiteX5-847" fmla="*/ 1303099 w 1306267"/>
                <a:gd name="connsiteY5-848" fmla="*/ 495558 h 1424419"/>
                <a:gd name="connsiteX6-849" fmla="*/ 1303099 w 1306267"/>
                <a:gd name="connsiteY6-850" fmla="*/ 952393 h 1424419"/>
                <a:gd name="connsiteX7-851" fmla="*/ 1305306 w 1306267"/>
                <a:gd name="connsiteY7-852" fmla="*/ 990115 h 1424419"/>
                <a:gd name="connsiteX8-853" fmla="*/ 1255800 w 1306267"/>
                <a:gd name="connsiteY8-854" fmla="*/ 1142552 h 1424419"/>
                <a:gd name="connsiteX9-855" fmla="*/ 1172881 w 1306267"/>
                <a:gd name="connsiteY9-856" fmla="*/ 1179342 h 1424419"/>
                <a:gd name="connsiteX10-857" fmla="*/ 792288 w 1306267"/>
                <a:gd name="connsiteY10-858" fmla="*/ 1385653 h 1424419"/>
                <a:gd name="connsiteX11-859" fmla="*/ 522686 w 1306267"/>
                <a:gd name="connsiteY11-860" fmla="*/ 1384922 h 1424419"/>
                <a:gd name="connsiteX12-861" fmla="*/ 90241 w 1306267"/>
                <a:gd name="connsiteY12-862" fmla="*/ 1150634 h 1424419"/>
                <a:gd name="connsiteX13-863" fmla="*/ 61328 w 1306267"/>
                <a:gd name="connsiteY13-864" fmla="*/ 1127231 h 1424419"/>
                <a:gd name="connsiteX14-865" fmla="*/ 667 w 1306267"/>
                <a:gd name="connsiteY14-866" fmla="*/ 999105 h 1424419"/>
                <a:gd name="connsiteX15-867" fmla="*/ 0 w 1306267"/>
                <a:gd name="connsiteY15-868" fmla="*/ 972364 h 1424419"/>
                <a:gd name="connsiteX16-869" fmla="*/ 2496 w 1306267"/>
                <a:gd name="connsiteY16-870" fmla="*/ 463106 h 1424419"/>
                <a:gd name="connsiteX17-871" fmla="*/ 2458 w 1306267"/>
                <a:gd name="connsiteY17-872" fmla="*/ 429563 h 1424419"/>
                <a:gd name="connsiteX18-873" fmla="*/ 75248 w 1306267"/>
                <a:gd name="connsiteY18-874" fmla="*/ 303202 h 1424419"/>
                <a:gd name="connsiteX19-875" fmla="*/ 106293 w 1306267"/>
                <a:gd name="connsiteY19-876" fmla="*/ 282597 h 1424419"/>
                <a:gd name="connsiteX20-877" fmla="*/ 541533 w 1306267"/>
                <a:gd name="connsiteY20-878" fmla="*/ 38110 h 1424419"/>
                <a:gd name="connsiteX21-879" fmla="*/ 653528 w 1306267"/>
                <a:gd name="connsiteY21-880" fmla="*/ 0 h 1424419"/>
                <a:gd name="connsiteX0-881" fmla="*/ 653528 w 1306267"/>
                <a:gd name="connsiteY0-882" fmla="*/ 0 h 1424419"/>
                <a:gd name="connsiteX1-883" fmla="*/ 757287 w 1306267"/>
                <a:gd name="connsiteY1-884" fmla="*/ 32444 h 1424419"/>
                <a:gd name="connsiteX2-885" fmla="*/ 1206876 w 1306267"/>
                <a:gd name="connsiteY2-886" fmla="*/ 284945 h 1424419"/>
                <a:gd name="connsiteX3-887" fmla="*/ 1237706 w 1306267"/>
                <a:gd name="connsiteY3-888" fmla="*/ 306775 h 1424419"/>
                <a:gd name="connsiteX4-889" fmla="*/ 1301712 w 1306267"/>
                <a:gd name="connsiteY4-890" fmla="*/ 442384 h 1424419"/>
                <a:gd name="connsiteX5-891" fmla="*/ 1303099 w 1306267"/>
                <a:gd name="connsiteY5-892" fmla="*/ 495558 h 1424419"/>
                <a:gd name="connsiteX6-893" fmla="*/ 1303099 w 1306267"/>
                <a:gd name="connsiteY6-894" fmla="*/ 952393 h 1424419"/>
                <a:gd name="connsiteX7-895" fmla="*/ 1305306 w 1306267"/>
                <a:gd name="connsiteY7-896" fmla="*/ 990115 h 1424419"/>
                <a:gd name="connsiteX8-897" fmla="*/ 1255800 w 1306267"/>
                <a:gd name="connsiteY8-898" fmla="*/ 1142552 h 1424419"/>
                <a:gd name="connsiteX9-899" fmla="*/ 1172881 w 1306267"/>
                <a:gd name="connsiteY9-900" fmla="*/ 1179342 h 1424419"/>
                <a:gd name="connsiteX10-901" fmla="*/ 792288 w 1306267"/>
                <a:gd name="connsiteY10-902" fmla="*/ 1385653 h 1424419"/>
                <a:gd name="connsiteX11-903" fmla="*/ 522686 w 1306267"/>
                <a:gd name="connsiteY11-904" fmla="*/ 1384922 h 1424419"/>
                <a:gd name="connsiteX12-905" fmla="*/ 90241 w 1306267"/>
                <a:gd name="connsiteY12-906" fmla="*/ 1150634 h 1424419"/>
                <a:gd name="connsiteX13-907" fmla="*/ 55672 w 1306267"/>
                <a:gd name="connsiteY13-908" fmla="*/ 1124403 h 1424419"/>
                <a:gd name="connsiteX14-909" fmla="*/ 667 w 1306267"/>
                <a:gd name="connsiteY14-910" fmla="*/ 999105 h 1424419"/>
                <a:gd name="connsiteX15-911" fmla="*/ 0 w 1306267"/>
                <a:gd name="connsiteY15-912" fmla="*/ 972364 h 1424419"/>
                <a:gd name="connsiteX16-913" fmla="*/ 2496 w 1306267"/>
                <a:gd name="connsiteY16-914" fmla="*/ 463106 h 1424419"/>
                <a:gd name="connsiteX17-915" fmla="*/ 2458 w 1306267"/>
                <a:gd name="connsiteY17-916" fmla="*/ 429563 h 1424419"/>
                <a:gd name="connsiteX18-917" fmla="*/ 75248 w 1306267"/>
                <a:gd name="connsiteY18-918" fmla="*/ 303202 h 1424419"/>
                <a:gd name="connsiteX19-919" fmla="*/ 106293 w 1306267"/>
                <a:gd name="connsiteY19-920" fmla="*/ 282597 h 1424419"/>
                <a:gd name="connsiteX20-921" fmla="*/ 541533 w 1306267"/>
                <a:gd name="connsiteY20-922" fmla="*/ 38110 h 1424419"/>
                <a:gd name="connsiteX21-923" fmla="*/ 653528 w 1306267"/>
                <a:gd name="connsiteY21-924" fmla="*/ 0 h 1424419"/>
                <a:gd name="connsiteX0-925" fmla="*/ 653528 w 1306267"/>
                <a:gd name="connsiteY0-926" fmla="*/ 0 h 1424419"/>
                <a:gd name="connsiteX1-927" fmla="*/ 757287 w 1306267"/>
                <a:gd name="connsiteY1-928" fmla="*/ 32444 h 1424419"/>
                <a:gd name="connsiteX2-929" fmla="*/ 1206876 w 1306267"/>
                <a:gd name="connsiteY2-930" fmla="*/ 284945 h 1424419"/>
                <a:gd name="connsiteX3-931" fmla="*/ 1237706 w 1306267"/>
                <a:gd name="connsiteY3-932" fmla="*/ 306775 h 1424419"/>
                <a:gd name="connsiteX4-933" fmla="*/ 1301712 w 1306267"/>
                <a:gd name="connsiteY4-934" fmla="*/ 442384 h 1424419"/>
                <a:gd name="connsiteX5-935" fmla="*/ 1303099 w 1306267"/>
                <a:gd name="connsiteY5-936" fmla="*/ 495558 h 1424419"/>
                <a:gd name="connsiteX6-937" fmla="*/ 1303099 w 1306267"/>
                <a:gd name="connsiteY6-938" fmla="*/ 952393 h 1424419"/>
                <a:gd name="connsiteX7-939" fmla="*/ 1305306 w 1306267"/>
                <a:gd name="connsiteY7-940" fmla="*/ 990115 h 1424419"/>
                <a:gd name="connsiteX8-941" fmla="*/ 1255800 w 1306267"/>
                <a:gd name="connsiteY8-942" fmla="*/ 1142552 h 1424419"/>
                <a:gd name="connsiteX9-943" fmla="*/ 1172881 w 1306267"/>
                <a:gd name="connsiteY9-944" fmla="*/ 1179342 h 1424419"/>
                <a:gd name="connsiteX10-945" fmla="*/ 792288 w 1306267"/>
                <a:gd name="connsiteY10-946" fmla="*/ 1385653 h 1424419"/>
                <a:gd name="connsiteX11-947" fmla="*/ 522686 w 1306267"/>
                <a:gd name="connsiteY11-948" fmla="*/ 1384922 h 1424419"/>
                <a:gd name="connsiteX12-949" fmla="*/ 90241 w 1306267"/>
                <a:gd name="connsiteY12-950" fmla="*/ 1150634 h 1424419"/>
                <a:gd name="connsiteX13-951" fmla="*/ 55672 w 1306267"/>
                <a:gd name="connsiteY13-952" fmla="*/ 1124403 h 1424419"/>
                <a:gd name="connsiteX14-953" fmla="*/ 667 w 1306267"/>
                <a:gd name="connsiteY14-954" fmla="*/ 999105 h 1424419"/>
                <a:gd name="connsiteX15-955" fmla="*/ 0 w 1306267"/>
                <a:gd name="connsiteY15-956" fmla="*/ 972364 h 1424419"/>
                <a:gd name="connsiteX16-957" fmla="*/ 2496 w 1306267"/>
                <a:gd name="connsiteY16-958" fmla="*/ 463106 h 1424419"/>
                <a:gd name="connsiteX17-959" fmla="*/ 2458 w 1306267"/>
                <a:gd name="connsiteY17-960" fmla="*/ 429563 h 1424419"/>
                <a:gd name="connsiteX18-961" fmla="*/ 75248 w 1306267"/>
                <a:gd name="connsiteY18-962" fmla="*/ 303202 h 1424419"/>
                <a:gd name="connsiteX19-963" fmla="*/ 106293 w 1306267"/>
                <a:gd name="connsiteY19-964" fmla="*/ 282597 h 1424419"/>
                <a:gd name="connsiteX20-965" fmla="*/ 541533 w 1306267"/>
                <a:gd name="connsiteY20-966" fmla="*/ 38110 h 1424419"/>
                <a:gd name="connsiteX21-967" fmla="*/ 653528 w 1306267"/>
                <a:gd name="connsiteY21-968" fmla="*/ 0 h 1424419"/>
                <a:gd name="connsiteX0-969" fmla="*/ 653528 w 1306267"/>
                <a:gd name="connsiteY0-970" fmla="*/ 0 h 1424419"/>
                <a:gd name="connsiteX1-971" fmla="*/ 757287 w 1306267"/>
                <a:gd name="connsiteY1-972" fmla="*/ 32444 h 1424419"/>
                <a:gd name="connsiteX2-973" fmla="*/ 1206876 w 1306267"/>
                <a:gd name="connsiteY2-974" fmla="*/ 284945 h 1424419"/>
                <a:gd name="connsiteX3-975" fmla="*/ 1237706 w 1306267"/>
                <a:gd name="connsiteY3-976" fmla="*/ 306775 h 1424419"/>
                <a:gd name="connsiteX4-977" fmla="*/ 1301712 w 1306267"/>
                <a:gd name="connsiteY4-978" fmla="*/ 442384 h 1424419"/>
                <a:gd name="connsiteX5-979" fmla="*/ 1303099 w 1306267"/>
                <a:gd name="connsiteY5-980" fmla="*/ 495558 h 1424419"/>
                <a:gd name="connsiteX6-981" fmla="*/ 1303099 w 1306267"/>
                <a:gd name="connsiteY6-982" fmla="*/ 952393 h 1424419"/>
                <a:gd name="connsiteX7-983" fmla="*/ 1305306 w 1306267"/>
                <a:gd name="connsiteY7-984" fmla="*/ 990115 h 1424419"/>
                <a:gd name="connsiteX8-985" fmla="*/ 1255800 w 1306267"/>
                <a:gd name="connsiteY8-986" fmla="*/ 1142552 h 1424419"/>
                <a:gd name="connsiteX9-987" fmla="*/ 1172881 w 1306267"/>
                <a:gd name="connsiteY9-988" fmla="*/ 1179342 h 1424419"/>
                <a:gd name="connsiteX10-989" fmla="*/ 792288 w 1306267"/>
                <a:gd name="connsiteY10-990" fmla="*/ 1385653 h 1424419"/>
                <a:gd name="connsiteX11-991" fmla="*/ 522686 w 1306267"/>
                <a:gd name="connsiteY11-992" fmla="*/ 1384922 h 1424419"/>
                <a:gd name="connsiteX12-993" fmla="*/ 90241 w 1306267"/>
                <a:gd name="connsiteY12-994" fmla="*/ 1150634 h 1424419"/>
                <a:gd name="connsiteX13-995" fmla="*/ 55672 w 1306267"/>
                <a:gd name="connsiteY13-996" fmla="*/ 1124403 h 1424419"/>
                <a:gd name="connsiteX14-997" fmla="*/ 667 w 1306267"/>
                <a:gd name="connsiteY14-998" fmla="*/ 999105 h 1424419"/>
                <a:gd name="connsiteX15-999" fmla="*/ 0 w 1306267"/>
                <a:gd name="connsiteY15-1000" fmla="*/ 972364 h 1424419"/>
                <a:gd name="connsiteX16-1001" fmla="*/ 2496 w 1306267"/>
                <a:gd name="connsiteY16-1002" fmla="*/ 463106 h 1424419"/>
                <a:gd name="connsiteX17-1003" fmla="*/ 2458 w 1306267"/>
                <a:gd name="connsiteY17-1004" fmla="*/ 429563 h 1424419"/>
                <a:gd name="connsiteX18-1005" fmla="*/ 75248 w 1306267"/>
                <a:gd name="connsiteY18-1006" fmla="*/ 303202 h 1424419"/>
                <a:gd name="connsiteX19-1007" fmla="*/ 106293 w 1306267"/>
                <a:gd name="connsiteY19-1008" fmla="*/ 282597 h 1424419"/>
                <a:gd name="connsiteX20-1009" fmla="*/ 541533 w 1306267"/>
                <a:gd name="connsiteY20-1010" fmla="*/ 38110 h 1424419"/>
                <a:gd name="connsiteX21-1011" fmla="*/ 653528 w 1306267"/>
                <a:gd name="connsiteY21-1012" fmla="*/ 0 h 1424419"/>
                <a:gd name="connsiteX0-1013" fmla="*/ 653528 w 1306267"/>
                <a:gd name="connsiteY0-1014" fmla="*/ 0 h 1424419"/>
                <a:gd name="connsiteX1-1015" fmla="*/ 757287 w 1306267"/>
                <a:gd name="connsiteY1-1016" fmla="*/ 32444 h 1424419"/>
                <a:gd name="connsiteX2-1017" fmla="*/ 1206876 w 1306267"/>
                <a:gd name="connsiteY2-1018" fmla="*/ 284945 h 1424419"/>
                <a:gd name="connsiteX3-1019" fmla="*/ 1237706 w 1306267"/>
                <a:gd name="connsiteY3-1020" fmla="*/ 306775 h 1424419"/>
                <a:gd name="connsiteX4-1021" fmla="*/ 1301712 w 1306267"/>
                <a:gd name="connsiteY4-1022" fmla="*/ 442384 h 1424419"/>
                <a:gd name="connsiteX5-1023" fmla="*/ 1303099 w 1306267"/>
                <a:gd name="connsiteY5-1024" fmla="*/ 495558 h 1424419"/>
                <a:gd name="connsiteX6-1025" fmla="*/ 1303099 w 1306267"/>
                <a:gd name="connsiteY6-1026" fmla="*/ 952393 h 1424419"/>
                <a:gd name="connsiteX7-1027" fmla="*/ 1305306 w 1306267"/>
                <a:gd name="connsiteY7-1028" fmla="*/ 990115 h 1424419"/>
                <a:gd name="connsiteX8-1029" fmla="*/ 1255800 w 1306267"/>
                <a:gd name="connsiteY8-1030" fmla="*/ 1142552 h 1424419"/>
                <a:gd name="connsiteX9-1031" fmla="*/ 1172881 w 1306267"/>
                <a:gd name="connsiteY9-1032" fmla="*/ 1179342 h 1424419"/>
                <a:gd name="connsiteX10-1033" fmla="*/ 792288 w 1306267"/>
                <a:gd name="connsiteY10-1034" fmla="*/ 1385653 h 1424419"/>
                <a:gd name="connsiteX11-1035" fmla="*/ 522686 w 1306267"/>
                <a:gd name="connsiteY11-1036" fmla="*/ 1384922 h 1424419"/>
                <a:gd name="connsiteX12-1037" fmla="*/ 90241 w 1306267"/>
                <a:gd name="connsiteY12-1038" fmla="*/ 1150634 h 1424419"/>
                <a:gd name="connsiteX13-1039" fmla="*/ 55672 w 1306267"/>
                <a:gd name="connsiteY13-1040" fmla="*/ 1124403 h 1424419"/>
                <a:gd name="connsiteX14-1041" fmla="*/ 667 w 1306267"/>
                <a:gd name="connsiteY14-1042" fmla="*/ 999105 h 1424419"/>
                <a:gd name="connsiteX15-1043" fmla="*/ 0 w 1306267"/>
                <a:gd name="connsiteY15-1044" fmla="*/ 972364 h 1424419"/>
                <a:gd name="connsiteX16-1045" fmla="*/ 2496 w 1306267"/>
                <a:gd name="connsiteY16-1046" fmla="*/ 463106 h 1424419"/>
                <a:gd name="connsiteX17-1047" fmla="*/ 2458 w 1306267"/>
                <a:gd name="connsiteY17-1048" fmla="*/ 429563 h 1424419"/>
                <a:gd name="connsiteX18-1049" fmla="*/ 75248 w 1306267"/>
                <a:gd name="connsiteY18-1050" fmla="*/ 303202 h 1424419"/>
                <a:gd name="connsiteX19-1051" fmla="*/ 106293 w 1306267"/>
                <a:gd name="connsiteY19-1052" fmla="*/ 282597 h 1424419"/>
                <a:gd name="connsiteX20-1053" fmla="*/ 541533 w 1306267"/>
                <a:gd name="connsiteY20-1054" fmla="*/ 38110 h 1424419"/>
                <a:gd name="connsiteX21-1055" fmla="*/ 653528 w 1306267"/>
                <a:gd name="connsiteY21-1056" fmla="*/ 0 h 1424419"/>
                <a:gd name="connsiteX0-1057" fmla="*/ 653528 w 1306267"/>
                <a:gd name="connsiteY0-1058" fmla="*/ 0 h 1424419"/>
                <a:gd name="connsiteX1-1059" fmla="*/ 757287 w 1306267"/>
                <a:gd name="connsiteY1-1060" fmla="*/ 32444 h 1424419"/>
                <a:gd name="connsiteX2-1061" fmla="*/ 1206876 w 1306267"/>
                <a:gd name="connsiteY2-1062" fmla="*/ 284945 h 1424419"/>
                <a:gd name="connsiteX3-1063" fmla="*/ 1237706 w 1306267"/>
                <a:gd name="connsiteY3-1064" fmla="*/ 306775 h 1424419"/>
                <a:gd name="connsiteX4-1065" fmla="*/ 1301712 w 1306267"/>
                <a:gd name="connsiteY4-1066" fmla="*/ 442384 h 1424419"/>
                <a:gd name="connsiteX5-1067" fmla="*/ 1303099 w 1306267"/>
                <a:gd name="connsiteY5-1068" fmla="*/ 495558 h 1424419"/>
                <a:gd name="connsiteX6-1069" fmla="*/ 1303099 w 1306267"/>
                <a:gd name="connsiteY6-1070" fmla="*/ 952393 h 1424419"/>
                <a:gd name="connsiteX7-1071" fmla="*/ 1305306 w 1306267"/>
                <a:gd name="connsiteY7-1072" fmla="*/ 990115 h 1424419"/>
                <a:gd name="connsiteX8-1073" fmla="*/ 1255800 w 1306267"/>
                <a:gd name="connsiteY8-1074" fmla="*/ 1142552 h 1424419"/>
                <a:gd name="connsiteX9-1075" fmla="*/ 1172881 w 1306267"/>
                <a:gd name="connsiteY9-1076" fmla="*/ 1179342 h 1424419"/>
                <a:gd name="connsiteX10-1077" fmla="*/ 792288 w 1306267"/>
                <a:gd name="connsiteY10-1078" fmla="*/ 1385653 h 1424419"/>
                <a:gd name="connsiteX11-1079" fmla="*/ 522686 w 1306267"/>
                <a:gd name="connsiteY11-1080" fmla="*/ 1384922 h 1424419"/>
                <a:gd name="connsiteX12-1081" fmla="*/ 90241 w 1306267"/>
                <a:gd name="connsiteY12-1082" fmla="*/ 1150634 h 1424419"/>
                <a:gd name="connsiteX13-1083" fmla="*/ 55672 w 1306267"/>
                <a:gd name="connsiteY13-1084" fmla="*/ 1124403 h 1424419"/>
                <a:gd name="connsiteX14-1085" fmla="*/ 667 w 1306267"/>
                <a:gd name="connsiteY14-1086" fmla="*/ 999105 h 1424419"/>
                <a:gd name="connsiteX15-1087" fmla="*/ 0 w 1306267"/>
                <a:gd name="connsiteY15-1088" fmla="*/ 972364 h 1424419"/>
                <a:gd name="connsiteX16-1089" fmla="*/ 2496 w 1306267"/>
                <a:gd name="connsiteY16-1090" fmla="*/ 463106 h 1424419"/>
                <a:gd name="connsiteX17-1091" fmla="*/ 2458 w 1306267"/>
                <a:gd name="connsiteY17-1092" fmla="*/ 429563 h 1424419"/>
                <a:gd name="connsiteX18-1093" fmla="*/ 75248 w 1306267"/>
                <a:gd name="connsiteY18-1094" fmla="*/ 303202 h 1424419"/>
                <a:gd name="connsiteX19-1095" fmla="*/ 106293 w 1306267"/>
                <a:gd name="connsiteY19-1096" fmla="*/ 282597 h 1424419"/>
                <a:gd name="connsiteX20-1097" fmla="*/ 541533 w 1306267"/>
                <a:gd name="connsiteY20-1098" fmla="*/ 38110 h 1424419"/>
                <a:gd name="connsiteX21-1099" fmla="*/ 653528 w 1306267"/>
                <a:gd name="connsiteY21-1100" fmla="*/ 0 h 1424419"/>
                <a:gd name="connsiteX0-1101" fmla="*/ 653528 w 1306267"/>
                <a:gd name="connsiteY0-1102" fmla="*/ 0 h 1424419"/>
                <a:gd name="connsiteX1-1103" fmla="*/ 757287 w 1306267"/>
                <a:gd name="connsiteY1-1104" fmla="*/ 32444 h 1424419"/>
                <a:gd name="connsiteX2-1105" fmla="*/ 1206876 w 1306267"/>
                <a:gd name="connsiteY2-1106" fmla="*/ 284945 h 1424419"/>
                <a:gd name="connsiteX3-1107" fmla="*/ 1237706 w 1306267"/>
                <a:gd name="connsiteY3-1108" fmla="*/ 306775 h 1424419"/>
                <a:gd name="connsiteX4-1109" fmla="*/ 1301712 w 1306267"/>
                <a:gd name="connsiteY4-1110" fmla="*/ 442384 h 1424419"/>
                <a:gd name="connsiteX5-1111" fmla="*/ 1303099 w 1306267"/>
                <a:gd name="connsiteY5-1112" fmla="*/ 495558 h 1424419"/>
                <a:gd name="connsiteX6-1113" fmla="*/ 1303099 w 1306267"/>
                <a:gd name="connsiteY6-1114" fmla="*/ 952393 h 1424419"/>
                <a:gd name="connsiteX7-1115" fmla="*/ 1305306 w 1306267"/>
                <a:gd name="connsiteY7-1116" fmla="*/ 990115 h 1424419"/>
                <a:gd name="connsiteX8-1117" fmla="*/ 1255800 w 1306267"/>
                <a:gd name="connsiteY8-1118" fmla="*/ 1142552 h 1424419"/>
                <a:gd name="connsiteX9-1119" fmla="*/ 1172881 w 1306267"/>
                <a:gd name="connsiteY9-1120" fmla="*/ 1179342 h 1424419"/>
                <a:gd name="connsiteX10-1121" fmla="*/ 792288 w 1306267"/>
                <a:gd name="connsiteY10-1122" fmla="*/ 1385653 h 1424419"/>
                <a:gd name="connsiteX11-1123" fmla="*/ 522686 w 1306267"/>
                <a:gd name="connsiteY11-1124" fmla="*/ 1384922 h 1424419"/>
                <a:gd name="connsiteX12-1125" fmla="*/ 90241 w 1306267"/>
                <a:gd name="connsiteY12-1126" fmla="*/ 1150634 h 1424419"/>
                <a:gd name="connsiteX13-1127" fmla="*/ 48904 w 1306267"/>
                <a:gd name="connsiteY13-1128" fmla="*/ 1124403 h 1424419"/>
                <a:gd name="connsiteX14-1129" fmla="*/ 667 w 1306267"/>
                <a:gd name="connsiteY14-1130" fmla="*/ 999105 h 1424419"/>
                <a:gd name="connsiteX15-1131" fmla="*/ 0 w 1306267"/>
                <a:gd name="connsiteY15-1132" fmla="*/ 972364 h 1424419"/>
                <a:gd name="connsiteX16-1133" fmla="*/ 2496 w 1306267"/>
                <a:gd name="connsiteY16-1134" fmla="*/ 463106 h 1424419"/>
                <a:gd name="connsiteX17-1135" fmla="*/ 2458 w 1306267"/>
                <a:gd name="connsiteY17-1136" fmla="*/ 429563 h 1424419"/>
                <a:gd name="connsiteX18-1137" fmla="*/ 75248 w 1306267"/>
                <a:gd name="connsiteY18-1138" fmla="*/ 303202 h 1424419"/>
                <a:gd name="connsiteX19-1139" fmla="*/ 106293 w 1306267"/>
                <a:gd name="connsiteY19-1140" fmla="*/ 282597 h 1424419"/>
                <a:gd name="connsiteX20-1141" fmla="*/ 541533 w 1306267"/>
                <a:gd name="connsiteY20-1142" fmla="*/ 38110 h 1424419"/>
                <a:gd name="connsiteX21-1143" fmla="*/ 653528 w 1306267"/>
                <a:gd name="connsiteY21-1144" fmla="*/ 0 h 1424419"/>
                <a:gd name="connsiteX0-1145" fmla="*/ 653528 w 1306267"/>
                <a:gd name="connsiteY0-1146" fmla="*/ 0 h 1424419"/>
                <a:gd name="connsiteX1-1147" fmla="*/ 757287 w 1306267"/>
                <a:gd name="connsiteY1-1148" fmla="*/ 32444 h 1424419"/>
                <a:gd name="connsiteX2-1149" fmla="*/ 1206876 w 1306267"/>
                <a:gd name="connsiteY2-1150" fmla="*/ 284945 h 1424419"/>
                <a:gd name="connsiteX3-1151" fmla="*/ 1237706 w 1306267"/>
                <a:gd name="connsiteY3-1152" fmla="*/ 306775 h 1424419"/>
                <a:gd name="connsiteX4-1153" fmla="*/ 1301712 w 1306267"/>
                <a:gd name="connsiteY4-1154" fmla="*/ 442384 h 1424419"/>
                <a:gd name="connsiteX5-1155" fmla="*/ 1303099 w 1306267"/>
                <a:gd name="connsiteY5-1156" fmla="*/ 495558 h 1424419"/>
                <a:gd name="connsiteX6-1157" fmla="*/ 1303099 w 1306267"/>
                <a:gd name="connsiteY6-1158" fmla="*/ 952393 h 1424419"/>
                <a:gd name="connsiteX7-1159" fmla="*/ 1305306 w 1306267"/>
                <a:gd name="connsiteY7-1160" fmla="*/ 990115 h 1424419"/>
                <a:gd name="connsiteX8-1161" fmla="*/ 1255800 w 1306267"/>
                <a:gd name="connsiteY8-1162" fmla="*/ 1142552 h 1424419"/>
                <a:gd name="connsiteX9-1163" fmla="*/ 1172881 w 1306267"/>
                <a:gd name="connsiteY9-1164" fmla="*/ 1179342 h 1424419"/>
                <a:gd name="connsiteX10-1165" fmla="*/ 792288 w 1306267"/>
                <a:gd name="connsiteY10-1166" fmla="*/ 1385653 h 1424419"/>
                <a:gd name="connsiteX11-1167" fmla="*/ 522686 w 1306267"/>
                <a:gd name="connsiteY11-1168" fmla="*/ 1384922 h 1424419"/>
                <a:gd name="connsiteX12-1169" fmla="*/ 90241 w 1306267"/>
                <a:gd name="connsiteY12-1170" fmla="*/ 1150634 h 1424419"/>
                <a:gd name="connsiteX13-1171" fmla="*/ 48904 w 1306267"/>
                <a:gd name="connsiteY13-1172" fmla="*/ 1124403 h 1424419"/>
                <a:gd name="connsiteX14-1173" fmla="*/ 667 w 1306267"/>
                <a:gd name="connsiteY14-1174" fmla="*/ 999105 h 1424419"/>
                <a:gd name="connsiteX15-1175" fmla="*/ 0 w 1306267"/>
                <a:gd name="connsiteY15-1176" fmla="*/ 972364 h 1424419"/>
                <a:gd name="connsiteX16-1177" fmla="*/ 2496 w 1306267"/>
                <a:gd name="connsiteY16-1178" fmla="*/ 463106 h 1424419"/>
                <a:gd name="connsiteX17-1179" fmla="*/ 2458 w 1306267"/>
                <a:gd name="connsiteY17-1180" fmla="*/ 429563 h 1424419"/>
                <a:gd name="connsiteX18-1181" fmla="*/ 75248 w 1306267"/>
                <a:gd name="connsiteY18-1182" fmla="*/ 303202 h 1424419"/>
                <a:gd name="connsiteX19-1183" fmla="*/ 106293 w 1306267"/>
                <a:gd name="connsiteY19-1184" fmla="*/ 282597 h 1424419"/>
                <a:gd name="connsiteX20-1185" fmla="*/ 541533 w 1306267"/>
                <a:gd name="connsiteY20-1186" fmla="*/ 38110 h 1424419"/>
                <a:gd name="connsiteX21-1187" fmla="*/ 653528 w 1306267"/>
                <a:gd name="connsiteY21-1188" fmla="*/ 0 h 1424419"/>
                <a:gd name="connsiteX0-1189" fmla="*/ 653528 w 1306267"/>
                <a:gd name="connsiteY0-1190" fmla="*/ 0 h 1424419"/>
                <a:gd name="connsiteX1-1191" fmla="*/ 757287 w 1306267"/>
                <a:gd name="connsiteY1-1192" fmla="*/ 32444 h 1424419"/>
                <a:gd name="connsiteX2-1193" fmla="*/ 1206876 w 1306267"/>
                <a:gd name="connsiteY2-1194" fmla="*/ 284945 h 1424419"/>
                <a:gd name="connsiteX3-1195" fmla="*/ 1237706 w 1306267"/>
                <a:gd name="connsiteY3-1196" fmla="*/ 306775 h 1424419"/>
                <a:gd name="connsiteX4-1197" fmla="*/ 1301712 w 1306267"/>
                <a:gd name="connsiteY4-1198" fmla="*/ 442384 h 1424419"/>
                <a:gd name="connsiteX5-1199" fmla="*/ 1303099 w 1306267"/>
                <a:gd name="connsiteY5-1200" fmla="*/ 495558 h 1424419"/>
                <a:gd name="connsiteX6-1201" fmla="*/ 1303099 w 1306267"/>
                <a:gd name="connsiteY6-1202" fmla="*/ 952393 h 1424419"/>
                <a:gd name="connsiteX7-1203" fmla="*/ 1305306 w 1306267"/>
                <a:gd name="connsiteY7-1204" fmla="*/ 990115 h 1424419"/>
                <a:gd name="connsiteX8-1205" fmla="*/ 1255800 w 1306267"/>
                <a:gd name="connsiteY8-1206" fmla="*/ 1142552 h 1424419"/>
                <a:gd name="connsiteX9-1207" fmla="*/ 1172881 w 1306267"/>
                <a:gd name="connsiteY9-1208" fmla="*/ 1179342 h 1424419"/>
                <a:gd name="connsiteX10-1209" fmla="*/ 792288 w 1306267"/>
                <a:gd name="connsiteY10-1210" fmla="*/ 1385653 h 1424419"/>
                <a:gd name="connsiteX11-1211" fmla="*/ 522686 w 1306267"/>
                <a:gd name="connsiteY11-1212" fmla="*/ 1384922 h 1424419"/>
                <a:gd name="connsiteX12-1213" fmla="*/ 90241 w 1306267"/>
                <a:gd name="connsiteY12-1214" fmla="*/ 1150634 h 1424419"/>
                <a:gd name="connsiteX13-1215" fmla="*/ 48904 w 1306267"/>
                <a:gd name="connsiteY13-1216" fmla="*/ 1124403 h 1424419"/>
                <a:gd name="connsiteX14-1217" fmla="*/ 667 w 1306267"/>
                <a:gd name="connsiteY14-1218" fmla="*/ 999105 h 1424419"/>
                <a:gd name="connsiteX15-1219" fmla="*/ 0 w 1306267"/>
                <a:gd name="connsiteY15-1220" fmla="*/ 972364 h 1424419"/>
                <a:gd name="connsiteX16-1221" fmla="*/ 2496 w 1306267"/>
                <a:gd name="connsiteY16-1222" fmla="*/ 463106 h 1424419"/>
                <a:gd name="connsiteX17-1223" fmla="*/ 2458 w 1306267"/>
                <a:gd name="connsiteY17-1224" fmla="*/ 429563 h 1424419"/>
                <a:gd name="connsiteX18-1225" fmla="*/ 75248 w 1306267"/>
                <a:gd name="connsiteY18-1226" fmla="*/ 303202 h 1424419"/>
                <a:gd name="connsiteX19-1227" fmla="*/ 106293 w 1306267"/>
                <a:gd name="connsiteY19-1228" fmla="*/ 282597 h 1424419"/>
                <a:gd name="connsiteX20-1229" fmla="*/ 541533 w 1306267"/>
                <a:gd name="connsiteY20-1230" fmla="*/ 38110 h 1424419"/>
                <a:gd name="connsiteX21-1231" fmla="*/ 653528 w 1306267"/>
                <a:gd name="connsiteY21-1232" fmla="*/ 0 h 1424419"/>
                <a:gd name="connsiteX0-1233" fmla="*/ 653528 w 1306267"/>
                <a:gd name="connsiteY0-1234" fmla="*/ 0 h 1424419"/>
                <a:gd name="connsiteX1-1235" fmla="*/ 757287 w 1306267"/>
                <a:gd name="connsiteY1-1236" fmla="*/ 32444 h 1424419"/>
                <a:gd name="connsiteX2-1237" fmla="*/ 1206876 w 1306267"/>
                <a:gd name="connsiteY2-1238" fmla="*/ 284945 h 1424419"/>
                <a:gd name="connsiteX3-1239" fmla="*/ 1237706 w 1306267"/>
                <a:gd name="connsiteY3-1240" fmla="*/ 306775 h 1424419"/>
                <a:gd name="connsiteX4-1241" fmla="*/ 1301712 w 1306267"/>
                <a:gd name="connsiteY4-1242" fmla="*/ 442384 h 1424419"/>
                <a:gd name="connsiteX5-1243" fmla="*/ 1303099 w 1306267"/>
                <a:gd name="connsiteY5-1244" fmla="*/ 495558 h 1424419"/>
                <a:gd name="connsiteX6-1245" fmla="*/ 1303099 w 1306267"/>
                <a:gd name="connsiteY6-1246" fmla="*/ 952393 h 1424419"/>
                <a:gd name="connsiteX7-1247" fmla="*/ 1305306 w 1306267"/>
                <a:gd name="connsiteY7-1248" fmla="*/ 990115 h 1424419"/>
                <a:gd name="connsiteX8-1249" fmla="*/ 1255800 w 1306267"/>
                <a:gd name="connsiteY8-1250" fmla="*/ 1142552 h 1424419"/>
                <a:gd name="connsiteX9-1251" fmla="*/ 1172881 w 1306267"/>
                <a:gd name="connsiteY9-1252" fmla="*/ 1179342 h 1424419"/>
                <a:gd name="connsiteX10-1253" fmla="*/ 792288 w 1306267"/>
                <a:gd name="connsiteY10-1254" fmla="*/ 1385653 h 1424419"/>
                <a:gd name="connsiteX11-1255" fmla="*/ 522686 w 1306267"/>
                <a:gd name="connsiteY11-1256" fmla="*/ 1384922 h 1424419"/>
                <a:gd name="connsiteX12-1257" fmla="*/ 90241 w 1306267"/>
                <a:gd name="connsiteY12-1258" fmla="*/ 1150634 h 1424419"/>
                <a:gd name="connsiteX13-1259" fmla="*/ 48904 w 1306267"/>
                <a:gd name="connsiteY13-1260" fmla="*/ 1124403 h 1424419"/>
                <a:gd name="connsiteX14-1261" fmla="*/ 667 w 1306267"/>
                <a:gd name="connsiteY14-1262" fmla="*/ 999105 h 1424419"/>
                <a:gd name="connsiteX15-1263" fmla="*/ 0 w 1306267"/>
                <a:gd name="connsiteY15-1264" fmla="*/ 972364 h 1424419"/>
                <a:gd name="connsiteX16-1265" fmla="*/ 2496 w 1306267"/>
                <a:gd name="connsiteY16-1266" fmla="*/ 463106 h 1424419"/>
                <a:gd name="connsiteX17-1267" fmla="*/ 2458 w 1306267"/>
                <a:gd name="connsiteY17-1268" fmla="*/ 429563 h 1424419"/>
                <a:gd name="connsiteX18-1269" fmla="*/ 75248 w 1306267"/>
                <a:gd name="connsiteY18-1270" fmla="*/ 303202 h 1424419"/>
                <a:gd name="connsiteX19-1271" fmla="*/ 106293 w 1306267"/>
                <a:gd name="connsiteY19-1272" fmla="*/ 282597 h 1424419"/>
                <a:gd name="connsiteX20-1273" fmla="*/ 541533 w 1306267"/>
                <a:gd name="connsiteY20-1274" fmla="*/ 38110 h 1424419"/>
                <a:gd name="connsiteX21-1275" fmla="*/ 653528 w 1306267"/>
                <a:gd name="connsiteY21-1276" fmla="*/ 0 h 1424419"/>
                <a:gd name="connsiteX0-1277" fmla="*/ 653528 w 1306267"/>
                <a:gd name="connsiteY0-1278" fmla="*/ 0 h 1424419"/>
                <a:gd name="connsiteX1-1279" fmla="*/ 757287 w 1306267"/>
                <a:gd name="connsiteY1-1280" fmla="*/ 32444 h 1424419"/>
                <a:gd name="connsiteX2-1281" fmla="*/ 1206876 w 1306267"/>
                <a:gd name="connsiteY2-1282" fmla="*/ 284945 h 1424419"/>
                <a:gd name="connsiteX3-1283" fmla="*/ 1237706 w 1306267"/>
                <a:gd name="connsiteY3-1284" fmla="*/ 306775 h 1424419"/>
                <a:gd name="connsiteX4-1285" fmla="*/ 1301712 w 1306267"/>
                <a:gd name="connsiteY4-1286" fmla="*/ 442384 h 1424419"/>
                <a:gd name="connsiteX5-1287" fmla="*/ 1303099 w 1306267"/>
                <a:gd name="connsiteY5-1288" fmla="*/ 495558 h 1424419"/>
                <a:gd name="connsiteX6-1289" fmla="*/ 1303099 w 1306267"/>
                <a:gd name="connsiteY6-1290" fmla="*/ 952393 h 1424419"/>
                <a:gd name="connsiteX7-1291" fmla="*/ 1305306 w 1306267"/>
                <a:gd name="connsiteY7-1292" fmla="*/ 990115 h 1424419"/>
                <a:gd name="connsiteX8-1293" fmla="*/ 1255800 w 1306267"/>
                <a:gd name="connsiteY8-1294" fmla="*/ 1142552 h 1424419"/>
                <a:gd name="connsiteX9-1295" fmla="*/ 1172881 w 1306267"/>
                <a:gd name="connsiteY9-1296" fmla="*/ 1179342 h 1424419"/>
                <a:gd name="connsiteX10-1297" fmla="*/ 792288 w 1306267"/>
                <a:gd name="connsiteY10-1298" fmla="*/ 1385653 h 1424419"/>
                <a:gd name="connsiteX11-1299" fmla="*/ 522686 w 1306267"/>
                <a:gd name="connsiteY11-1300" fmla="*/ 1384922 h 1424419"/>
                <a:gd name="connsiteX12-1301" fmla="*/ 97009 w 1306267"/>
                <a:gd name="connsiteY12-1302" fmla="*/ 1161462 h 1424419"/>
                <a:gd name="connsiteX13-1303" fmla="*/ 48904 w 1306267"/>
                <a:gd name="connsiteY13-1304" fmla="*/ 1124403 h 1424419"/>
                <a:gd name="connsiteX14-1305" fmla="*/ 667 w 1306267"/>
                <a:gd name="connsiteY14-1306" fmla="*/ 999105 h 1424419"/>
                <a:gd name="connsiteX15-1307" fmla="*/ 0 w 1306267"/>
                <a:gd name="connsiteY15-1308" fmla="*/ 972364 h 1424419"/>
                <a:gd name="connsiteX16-1309" fmla="*/ 2496 w 1306267"/>
                <a:gd name="connsiteY16-1310" fmla="*/ 463106 h 1424419"/>
                <a:gd name="connsiteX17-1311" fmla="*/ 2458 w 1306267"/>
                <a:gd name="connsiteY17-1312" fmla="*/ 429563 h 1424419"/>
                <a:gd name="connsiteX18-1313" fmla="*/ 75248 w 1306267"/>
                <a:gd name="connsiteY18-1314" fmla="*/ 303202 h 1424419"/>
                <a:gd name="connsiteX19-1315" fmla="*/ 106293 w 1306267"/>
                <a:gd name="connsiteY19-1316" fmla="*/ 282597 h 1424419"/>
                <a:gd name="connsiteX20-1317" fmla="*/ 541533 w 1306267"/>
                <a:gd name="connsiteY20-1318" fmla="*/ 38110 h 1424419"/>
                <a:gd name="connsiteX21-1319" fmla="*/ 653528 w 1306267"/>
                <a:gd name="connsiteY21-1320" fmla="*/ 0 h 1424419"/>
                <a:gd name="connsiteX0-1321" fmla="*/ 653528 w 1306267"/>
                <a:gd name="connsiteY0-1322" fmla="*/ 0 h 1424419"/>
                <a:gd name="connsiteX1-1323" fmla="*/ 757287 w 1306267"/>
                <a:gd name="connsiteY1-1324" fmla="*/ 32444 h 1424419"/>
                <a:gd name="connsiteX2-1325" fmla="*/ 1206876 w 1306267"/>
                <a:gd name="connsiteY2-1326" fmla="*/ 284945 h 1424419"/>
                <a:gd name="connsiteX3-1327" fmla="*/ 1237706 w 1306267"/>
                <a:gd name="connsiteY3-1328" fmla="*/ 306775 h 1424419"/>
                <a:gd name="connsiteX4-1329" fmla="*/ 1301712 w 1306267"/>
                <a:gd name="connsiteY4-1330" fmla="*/ 442384 h 1424419"/>
                <a:gd name="connsiteX5-1331" fmla="*/ 1303099 w 1306267"/>
                <a:gd name="connsiteY5-1332" fmla="*/ 495558 h 1424419"/>
                <a:gd name="connsiteX6-1333" fmla="*/ 1303099 w 1306267"/>
                <a:gd name="connsiteY6-1334" fmla="*/ 952393 h 1424419"/>
                <a:gd name="connsiteX7-1335" fmla="*/ 1305306 w 1306267"/>
                <a:gd name="connsiteY7-1336" fmla="*/ 990115 h 1424419"/>
                <a:gd name="connsiteX8-1337" fmla="*/ 1255800 w 1306267"/>
                <a:gd name="connsiteY8-1338" fmla="*/ 1142552 h 1424419"/>
                <a:gd name="connsiteX9-1339" fmla="*/ 1172881 w 1306267"/>
                <a:gd name="connsiteY9-1340" fmla="*/ 1179342 h 1424419"/>
                <a:gd name="connsiteX10-1341" fmla="*/ 792288 w 1306267"/>
                <a:gd name="connsiteY10-1342" fmla="*/ 1385653 h 1424419"/>
                <a:gd name="connsiteX11-1343" fmla="*/ 522686 w 1306267"/>
                <a:gd name="connsiteY11-1344" fmla="*/ 1384922 h 1424419"/>
                <a:gd name="connsiteX12-1345" fmla="*/ 97009 w 1306267"/>
                <a:gd name="connsiteY12-1346" fmla="*/ 1161462 h 1424419"/>
                <a:gd name="connsiteX13-1347" fmla="*/ 48904 w 1306267"/>
                <a:gd name="connsiteY13-1348" fmla="*/ 1124403 h 1424419"/>
                <a:gd name="connsiteX14-1349" fmla="*/ 667 w 1306267"/>
                <a:gd name="connsiteY14-1350" fmla="*/ 999105 h 1424419"/>
                <a:gd name="connsiteX15-1351" fmla="*/ 0 w 1306267"/>
                <a:gd name="connsiteY15-1352" fmla="*/ 972364 h 1424419"/>
                <a:gd name="connsiteX16-1353" fmla="*/ 2496 w 1306267"/>
                <a:gd name="connsiteY16-1354" fmla="*/ 463106 h 1424419"/>
                <a:gd name="connsiteX17-1355" fmla="*/ 2458 w 1306267"/>
                <a:gd name="connsiteY17-1356" fmla="*/ 429563 h 1424419"/>
                <a:gd name="connsiteX18-1357" fmla="*/ 75248 w 1306267"/>
                <a:gd name="connsiteY18-1358" fmla="*/ 303202 h 1424419"/>
                <a:gd name="connsiteX19-1359" fmla="*/ 106293 w 1306267"/>
                <a:gd name="connsiteY19-1360" fmla="*/ 282597 h 1424419"/>
                <a:gd name="connsiteX20-1361" fmla="*/ 541533 w 1306267"/>
                <a:gd name="connsiteY20-1362" fmla="*/ 38110 h 1424419"/>
                <a:gd name="connsiteX21-1363" fmla="*/ 653528 w 1306267"/>
                <a:gd name="connsiteY21-1364" fmla="*/ 0 h 1424419"/>
                <a:gd name="connsiteX0-1365" fmla="*/ 653528 w 1306267"/>
                <a:gd name="connsiteY0-1366" fmla="*/ 0 h 1424419"/>
                <a:gd name="connsiteX1-1367" fmla="*/ 757287 w 1306267"/>
                <a:gd name="connsiteY1-1368" fmla="*/ 32444 h 1424419"/>
                <a:gd name="connsiteX2-1369" fmla="*/ 1206876 w 1306267"/>
                <a:gd name="connsiteY2-1370" fmla="*/ 284945 h 1424419"/>
                <a:gd name="connsiteX3-1371" fmla="*/ 1237706 w 1306267"/>
                <a:gd name="connsiteY3-1372" fmla="*/ 306775 h 1424419"/>
                <a:gd name="connsiteX4-1373" fmla="*/ 1301712 w 1306267"/>
                <a:gd name="connsiteY4-1374" fmla="*/ 442384 h 1424419"/>
                <a:gd name="connsiteX5-1375" fmla="*/ 1303099 w 1306267"/>
                <a:gd name="connsiteY5-1376" fmla="*/ 495558 h 1424419"/>
                <a:gd name="connsiteX6-1377" fmla="*/ 1303099 w 1306267"/>
                <a:gd name="connsiteY6-1378" fmla="*/ 952393 h 1424419"/>
                <a:gd name="connsiteX7-1379" fmla="*/ 1305306 w 1306267"/>
                <a:gd name="connsiteY7-1380" fmla="*/ 990115 h 1424419"/>
                <a:gd name="connsiteX8-1381" fmla="*/ 1255800 w 1306267"/>
                <a:gd name="connsiteY8-1382" fmla="*/ 1142552 h 1424419"/>
                <a:gd name="connsiteX9-1383" fmla="*/ 1172881 w 1306267"/>
                <a:gd name="connsiteY9-1384" fmla="*/ 1179342 h 1424419"/>
                <a:gd name="connsiteX10-1385" fmla="*/ 792288 w 1306267"/>
                <a:gd name="connsiteY10-1386" fmla="*/ 1385653 h 1424419"/>
                <a:gd name="connsiteX11-1387" fmla="*/ 522686 w 1306267"/>
                <a:gd name="connsiteY11-1388" fmla="*/ 1384922 h 1424419"/>
                <a:gd name="connsiteX12-1389" fmla="*/ 97009 w 1306267"/>
                <a:gd name="connsiteY12-1390" fmla="*/ 1161462 h 1424419"/>
                <a:gd name="connsiteX13-1391" fmla="*/ 44843 w 1306267"/>
                <a:gd name="connsiteY13-1392" fmla="*/ 1118989 h 1424419"/>
                <a:gd name="connsiteX14-1393" fmla="*/ 667 w 1306267"/>
                <a:gd name="connsiteY14-1394" fmla="*/ 999105 h 1424419"/>
                <a:gd name="connsiteX15-1395" fmla="*/ 0 w 1306267"/>
                <a:gd name="connsiteY15-1396" fmla="*/ 972364 h 1424419"/>
                <a:gd name="connsiteX16-1397" fmla="*/ 2496 w 1306267"/>
                <a:gd name="connsiteY16-1398" fmla="*/ 463106 h 1424419"/>
                <a:gd name="connsiteX17-1399" fmla="*/ 2458 w 1306267"/>
                <a:gd name="connsiteY17-1400" fmla="*/ 429563 h 1424419"/>
                <a:gd name="connsiteX18-1401" fmla="*/ 75248 w 1306267"/>
                <a:gd name="connsiteY18-1402" fmla="*/ 303202 h 1424419"/>
                <a:gd name="connsiteX19-1403" fmla="*/ 106293 w 1306267"/>
                <a:gd name="connsiteY19-1404" fmla="*/ 282597 h 1424419"/>
                <a:gd name="connsiteX20-1405" fmla="*/ 541533 w 1306267"/>
                <a:gd name="connsiteY20-1406" fmla="*/ 38110 h 1424419"/>
                <a:gd name="connsiteX21-1407" fmla="*/ 653528 w 1306267"/>
                <a:gd name="connsiteY21-1408" fmla="*/ 0 h 1424419"/>
                <a:gd name="connsiteX0-1409" fmla="*/ 653528 w 1306267"/>
                <a:gd name="connsiteY0-1410" fmla="*/ 0 h 1424419"/>
                <a:gd name="connsiteX1-1411" fmla="*/ 757287 w 1306267"/>
                <a:gd name="connsiteY1-1412" fmla="*/ 32444 h 1424419"/>
                <a:gd name="connsiteX2-1413" fmla="*/ 1206876 w 1306267"/>
                <a:gd name="connsiteY2-1414" fmla="*/ 284945 h 1424419"/>
                <a:gd name="connsiteX3-1415" fmla="*/ 1237706 w 1306267"/>
                <a:gd name="connsiteY3-1416" fmla="*/ 306775 h 1424419"/>
                <a:gd name="connsiteX4-1417" fmla="*/ 1301712 w 1306267"/>
                <a:gd name="connsiteY4-1418" fmla="*/ 442384 h 1424419"/>
                <a:gd name="connsiteX5-1419" fmla="*/ 1303099 w 1306267"/>
                <a:gd name="connsiteY5-1420" fmla="*/ 495558 h 1424419"/>
                <a:gd name="connsiteX6-1421" fmla="*/ 1303099 w 1306267"/>
                <a:gd name="connsiteY6-1422" fmla="*/ 952393 h 1424419"/>
                <a:gd name="connsiteX7-1423" fmla="*/ 1305306 w 1306267"/>
                <a:gd name="connsiteY7-1424" fmla="*/ 990115 h 1424419"/>
                <a:gd name="connsiteX8-1425" fmla="*/ 1255800 w 1306267"/>
                <a:gd name="connsiteY8-1426" fmla="*/ 1142552 h 1424419"/>
                <a:gd name="connsiteX9-1427" fmla="*/ 1172881 w 1306267"/>
                <a:gd name="connsiteY9-1428" fmla="*/ 1179342 h 1424419"/>
                <a:gd name="connsiteX10-1429" fmla="*/ 792288 w 1306267"/>
                <a:gd name="connsiteY10-1430" fmla="*/ 1385653 h 1424419"/>
                <a:gd name="connsiteX11-1431" fmla="*/ 522686 w 1306267"/>
                <a:gd name="connsiteY11-1432" fmla="*/ 1384922 h 1424419"/>
                <a:gd name="connsiteX12-1433" fmla="*/ 97009 w 1306267"/>
                <a:gd name="connsiteY12-1434" fmla="*/ 1161462 h 1424419"/>
                <a:gd name="connsiteX13-1435" fmla="*/ 44843 w 1306267"/>
                <a:gd name="connsiteY13-1436" fmla="*/ 1118989 h 1424419"/>
                <a:gd name="connsiteX14-1437" fmla="*/ 667 w 1306267"/>
                <a:gd name="connsiteY14-1438" fmla="*/ 999105 h 1424419"/>
                <a:gd name="connsiteX15-1439" fmla="*/ 0 w 1306267"/>
                <a:gd name="connsiteY15-1440" fmla="*/ 972364 h 1424419"/>
                <a:gd name="connsiteX16-1441" fmla="*/ 2496 w 1306267"/>
                <a:gd name="connsiteY16-1442" fmla="*/ 463106 h 1424419"/>
                <a:gd name="connsiteX17-1443" fmla="*/ 2458 w 1306267"/>
                <a:gd name="connsiteY17-1444" fmla="*/ 429563 h 1424419"/>
                <a:gd name="connsiteX18-1445" fmla="*/ 75248 w 1306267"/>
                <a:gd name="connsiteY18-1446" fmla="*/ 303202 h 1424419"/>
                <a:gd name="connsiteX19-1447" fmla="*/ 106293 w 1306267"/>
                <a:gd name="connsiteY19-1448" fmla="*/ 282597 h 1424419"/>
                <a:gd name="connsiteX20-1449" fmla="*/ 541533 w 1306267"/>
                <a:gd name="connsiteY20-1450" fmla="*/ 38110 h 1424419"/>
                <a:gd name="connsiteX21-1451" fmla="*/ 653528 w 1306267"/>
                <a:gd name="connsiteY21-1452" fmla="*/ 0 h 1424419"/>
                <a:gd name="connsiteX0-1453" fmla="*/ 653528 w 1306267"/>
                <a:gd name="connsiteY0-1454" fmla="*/ 0 h 1424419"/>
                <a:gd name="connsiteX1-1455" fmla="*/ 757287 w 1306267"/>
                <a:gd name="connsiteY1-1456" fmla="*/ 32444 h 1424419"/>
                <a:gd name="connsiteX2-1457" fmla="*/ 1206876 w 1306267"/>
                <a:gd name="connsiteY2-1458" fmla="*/ 284945 h 1424419"/>
                <a:gd name="connsiteX3-1459" fmla="*/ 1237706 w 1306267"/>
                <a:gd name="connsiteY3-1460" fmla="*/ 306775 h 1424419"/>
                <a:gd name="connsiteX4-1461" fmla="*/ 1301712 w 1306267"/>
                <a:gd name="connsiteY4-1462" fmla="*/ 442384 h 1424419"/>
                <a:gd name="connsiteX5-1463" fmla="*/ 1303099 w 1306267"/>
                <a:gd name="connsiteY5-1464" fmla="*/ 495558 h 1424419"/>
                <a:gd name="connsiteX6-1465" fmla="*/ 1303099 w 1306267"/>
                <a:gd name="connsiteY6-1466" fmla="*/ 952393 h 1424419"/>
                <a:gd name="connsiteX7-1467" fmla="*/ 1305306 w 1306267"/>
                <a:gd name="connsiteY7-1468" fmla="*/ 990115 h 1424419"/>
                <a:gd name="connsiteX8-1469" fmla="*/ 1255800 w 1306267"/>
                <a:gd name="connsiteY8-1470" fmla="*/ 1142552 h 1424419"/>
                <a:gd name="connsiteX9-1471" fmla="*/ 1172881 w 1306267"/>
                <a:gd name="connsiteY9-1472" fmla="*/ 1179342 h 1424419"/>
                <a:gd name="connsiteX10-1473" fmla="*/ 792288 w 1306267"/>
                <a:gd name="connsiteY10-1474" fmla="*/ 1385653 h 1424419"/>
                <a:gd name="connsiteX11-1475" fmla="*/ 522686 w 1306267"/>
                <a:gd name="connsiteY11-1476" fmla="*/ 1384922 h 1424419"/>
                <a:gd name="connsiteX12-1477" fmla="*/ 97009 w 1306267"/>
                <a:gd name="connsiteY12-1478" fmla="*/ 1161462 h 1424419"/>
                <a:gd name="connsiteX13-1479" fmla="*/ 44843 w 1306267"/>
                <a:gd name="connsiteY13-1480" fmla="*/ 1118989 h 1424419"/>
                <a:gd name="connsiteX14-1481" fmla="*/ 667 w 1306267"/>
                <a:gd name="connsiteY14-1482" fmla="*/ 999105 h 1424419"/>
                <a:gd name="connsiteX15-1483" fmla="*/ 0 w 1306267"/>
                <a:gd name="connsiteY15-1484" fmla="*/ 972364 h 1424419"/>
                <a:gd name="connsiteX16-1485" fmla="*/ 2496 w 1306267"/>
                <a:gd name="connsiteY16-1486" fmla="*/ 463106 h 1424419"/>
                <a:gd name="connsiteX17-1487" fmla="*/ 2458 w 1306267"/>
                <a:gd name="connsiteY17-1488" fmla="*/ 429563 h 1424419"/>
                <a:gd name="connsiteX18-1489" fmla="*/ 75248 w 1306267"/>
                <a:gd name="connsiteY18-1490" fmla="*/ 303202 h 1424419"/>
                <a:gd name="connsiteX19-1491" fmla="*/ 106293 w 1306267"/>
                <a:gd name="connsiteY19-1492" fmla="*/ 282597 h 1424419"/>
                <a:gd name="connsiteX20-1493" fmla="*/ 541533 w 1306267"/>
                <a:gd name="connsiteY20-1494" fmla="*/ 38110 h 1424419"/>
                <a:gd name="connsiteX21-1495" fmla="*/ 653528 w 1306267"/>
                <a:gd name="connsiteY21-1496" fmla="*/ 0 h 1424419"/>
                <a:gd name="connsiteX0-1497" fmla="*/ 653528 w 1306267"/>
                <a:gd name="connsiteY0-1498" fmla="*/ 0 h 1424419"/>
                <a:gd name="connsiteX1-1499" fmla="*/ 757287 w 1306267"/>
                <a:gd name="connsiteY1-1500" fmla="*/ 32444 h 1424419"/>
                <a:gd name="connsiteX2-1501" fmla="*/ 1206876 w 1306267"/>
                <a:gd name="connsiteY2-1502" fmla="*/ 284945 h 1424419"/>
                <a:gd name="connsiteX3-1503" fmla="*/ 1237706 w 1306267"/>
                <a:gd name="connsiteY3-1504" fmla="*/ 306775 h 1424419"/>
                <a:gd name="connsiteX4-1505" fmla="*/ 1301712 w 1306267"/>
                <a:gd name="connsiteY4-1506" fmla="*/ 442384 h 1424419"/>
                <a:gd name="connsiteX5-1507" fmla="*/ 1303099 w 1306267"/>
                <a:gd name="connsiteY5-1508" fmla="*/ 495558 h 1424419"/>
                <a:gd name="connsiteX6-1509" fmla="*/ 1303099 w 1306267"/>
                <a:gd name="connsiteY6-1510" fmla="*/ 952393 h 1424419"/>
                <a:gd name="connsiteX7-1511" fmla="*/ 1305306 w 1306267"/>
                <a:gd name="connsiteY7-1512" fmla="*/ 990115 h 1424419"/>
                <a:gd name="connsiteX8-1513" fmla="*/ 1255800 w 1306267"/>
                <a:gd name="connsiteY8-1514" fmla="*/ 1142552 h 1424419"/>
                <a:gd name="connsiteX9-1515" fmla="*/ 1172881 w 1306267"/>
                <a:gd name="connsiteY9-1516" fmla="*/ 1179342 h 1424419"/>
                <a:gd name="connsiteX10-1517" fmla="*/ 792288 w 1306267"/>
                <a:gd name="connsiteY10-1518" fmla="*/ 1385653 h 1424419"/>
                <a:gd name="connsiteX11-1519" fmla="*/ 522686 w 1306267"/>
                <a:gd name="connsiteY11-1520" fmla="*/ 1384922 h 1424419"/>
                <a:gd name="connsiteX12-1521" fmla="*/ 94302 w 1306267"/>
                <a:gd name="connsiteY12-1522" fmla="*/ 1158755 h 1424419"/>
                <a:gd name="connsiteX13-1523" fmla="*/ 44843 w 1306267"/>
                <a:gd name="connsiteY13-1524" fmla="*/ 1118989 h 1424419"/>
                <a:gd name="connsiteX14-1525" fmla="*/ 667 w 1306267"/>
                <a:gd name="connsiteY14-1526" fmla="*/ 999105 h 1424419"/>
                <a:gd name="connsiteX15-1527" fmla="*/ 0 w 1306267"/>
                <a:gd name="connsiteY15-1528" fmla="*/ 972364 h 1424419"/>
                <a:gd name="connsiteX16-1529" fmla="*/ 2496 w 1306267"/>
                <a:gd name="connsiteY16-1530" fmla="*/ 463106 h 1424419"/>
                <a:gd name="connsiteX17-1531" fmla="*/ 2458 w 1306267"/>
                <a:gd name="connsiteY17-1532" fmla="*/ 429563 h 1424419"/>
                <a:gd name="connsiteX18-1533" fmla="*/ 75248 w 1306267"/>
                <a:gd name="connsiteY18-1534" fmla="*/ 303202 h 1424419"/>
                <a:gd name="connsiteX19-1535" fmla="*/ 106293 w 1306267"/>
                <a:gd name="connsiteY19-1536" fmla="*/ 282597 h 1424419"/>
                <a:gd name="connsiteX20-1537" fmla="*/ 541533 w 1306267"/>
                <a:gd name="connsiteY20-1538" fmla="*/ 38110 h 1424419"/>
                <a:gd name="connsiteX21-1539" fmla="*/ 653528 w 1306267"/>
                <a:gd name="connsiteY21-1540" fmla="*/ 0 h 1424419"/>
                <a:gd name="connsiteX0-1541" fmla="*/ 653528 w 1306267"/>
                <a:gd name="connsiteY0-1542" fmla="*/ 0 h 1424419"/>
                <a:gd name="connsiteX1-1543" fmla="*/ 757287 w 1306267"/>
                <a:gd name="connsiteY1-1544" fmla="*/ 32444 h 1424419"/>
                <a:gd name="connsiteX2-1545" fmla="*/ 1206876 w 1306267"/>
                <a:gd name="connsiteY2-1546" fmla="*/ 284945 h 1424419"/>
                <a:gd name="connsiteX3-1547" fmla="*/ 1237706 w 1306267"/>
                <a:gd name="connsiteY3-1548" fmla="*/ 306775 h 1424419"/>
                <a:gd name="connsiteX4-1549" fmla="*/ 1301712 w 1306267"/>
                <a:gd name="connsiteY4-1550" fmla="*/ 442384 h 1424419"/>
                <a:gd name="connsiteX5-1551" fmla="*/ 1303099 w 1306267"/>
                <a:gd name="connsiteY5-1552" fmla="*/ 495558 h 1424419"/>
                <a:gd name="connsiteX6-1553" fmla="*/ 1303099 w 1306267"/>
                <a:gd name="connsiteY6-1554" fmla="*/ 952393 h 1424419"/>
                <a:gd name="connsiteX7-1555" fmla="*/ 1305306 w 1306267"/>
                <a:gd name="connsiteY7-1556" fmla="*/ 990115 h 1424419"/>
                <a:gd name="connsiteX8-1557" fmla="*/ 1255800 w 1306267"/>
                <a:gd name="connsiteY8-1558" fmla="*/ 1142552 h 1424419"/>
                <a:gd name="connsiteX9-1559" fmla="*/ 1172881 w 1306267"/>
                <a:gd name="connsiteY9-1560" fmla="*/ 1179342 h 1424419"/>
                <a:gd name="connsiteX10-1561" fmla="*/ 792288 w 1306267"/>
                <a:gd name="connsiteY10-1562" fmla="*/ 1385653 h 1424419"/>
                <a:gd name="connsiteX11-1563" fmla="*/ 522686 w 1306267"/>
                <a:gd name="connsiteY11-1564" fmla="*/ 1384922 h 1424419"/>
                <a:gd name="connsiteX12-1565" fmla="*/ 94302 w 1306267"/>
                <a:gd name="connsiteY12-1566" fmla="*/ 1158755 h 1424419"/>
                <a:gd name="connsiteX13-1567" fmla="*/ 39429 w 1306267"/>
                <a:gd name="connsiteY13-1568" fmla="*/ 1117635 h 1424419"/>
                <a:gd name="connsiteX14-1569" fmla="*/ 667 w 1306267"/>
                <a:gd name="connsiteY14-1570" fmla="*/ 999105 h 1424419"/>
                <a:gd name="connsiteX15-1571" fmla="*/ 0 w 1306267"/>
                <a:gd name="connsiteY15-1572" fmla="*/ 972364 h 1424419"/>
                <a:gd name="connsiteX16-1573" fmla="*/ 2496 w 1306267"/>
                <a:gd name="connsiteY16-1574" fmla="*/ 463106 h 1424419"/>
                <a:gd name="connsiteX17-1575" fmla="*/ 2458 w 1306267"/>
                <a:gd name="connsiteY17-1576" fmla="*/ 429563 h 1424419"/>
                <a:gd name="connsiteX18-1577" fmla="*/ 75248 w 1306267"/>
                <a:gd name="connsiteY18-1578" fmla="*/ 303202 h 1424419"/>
                <a:gd name="connsiteX19-1579" fmla="*/ 106293 w 1306267"/>
                <a:gd name="connsiteY19-1580" fmla="*/ 282597 h 1424419"/>
                <a:gd name="connsiteX20-1581" fmla="*/ 541533 w 1306267"/>
                <a:gd name="connsiteY20-1582" fmla="*/ 38110 h 1424419"/>
                <a:gd name="connsiteX21-1583" fmla="*/ 653528 w 1306267"/>
                <a:gd name="connsiteY21-1584" fmla="*/ 0 h 1424419"/>
                <a:gd name="connsiteX0-1585" fmla="*/ 653528 w 1305333"/>
                <a:gd name="connsiteY0-1586" fmla="*/ 0 h 1424419"/>
                <a:gd name="connsiteX1-1587" fmla="*/ 757287 w 1305333"/>
                <a:gd name="connsiteY1-1588" fmla="*/ 32444 h 1424419"/>
                <a:gd name="connsiteX2-1589" fmla="*/ 1206876 w 1305333"/>
                <a:gd name="connsiteY2-1590" fmla="*/ 284945 h 1424419"/>
                <a:gd name="connsiteX3-1591" fmla="*/ 1237706 w 1305333"/>
                <a:gd name="connsiteY3-1592" fmla="*/ 306775 h 1424419"/>
                <a:gd name="connsiteX4-1593" fmla="*/ 1301712 w 1305333"/>
                <a:gd name="connsiteY4-1594" fmla="*/ 442384 h 1424419"/>
                <a:gd name="connsiteX5-1595" fmla="*/ 1303099 w 1305333"/>
                <a:gd name="connsiteY5-1596" fmla="*/ 495558 h 1424419"/>
                <a:gd name="connsiteX6-1597" fmla="*/ 1303099 w 1305333"/>
                <a:gd name="connsiteY6-1598" fmla="*/ 952393 h 1424419"/>
                <a:gd name="connsiteX7-1599" fmla="*/ 1305306 w 1305333"/>
                <a:gd name="connsiteY7-1600" fmla="*/ 990115 h 1424419"/>
                <a:gd name="connsiteX8-1601" fmla="*/ 1227376 w 1305333"/>
                <a:gd name="connsiteY8-1602" fmla="*/ 1152027 h 1424419"/>
                <a:gd name="connsiteX9-1603" fmla="*/ 1172881 w 1305333"/>
                <a:gd name="connsiteY9-1604" fmla="*/ 1179342 h 1424419"/>
                <a:gd name="connsiteX10-1605" fmla="*/ 792288 w 1305333"/>
                <a:gd name="connsiteY10-1606" fmla="*/ 1385653 h 1424419"/>
                <a:gd name="connsiteX11-1607" fmla="*/ 522686 w 1305333"/>
                <a:gd name="connsiteY11-1608" fmla="*/ 1384922 h 1424419"/>
                <a:gd name="connsiteX12-1609" fmla="*/ 94302 w 1305333"/>
                <a:gd name="connsiteY12-1610" fmla="*/ 1158755 h 1424419"/>
                <a:gd name="connsiteX13-1611" fmla="*/ 39429 w 1305333"/>
                <a:gd name="connsiteY13-1612" fmla="*/ 1117635 h 1424419"/>
                <a:gd name="connsiteX14-1613" fmla="*/ 667 w 1305333"/>
                <a:gd name="connsiteY14-1614" fmla="*/ 999105 h 1424419"/>
                <a:gd name="connsiteX15-1615" fmla="*/ 0 w 1305333"/>
                <a:gd name="connsiteY15-1616" fmla="*/ 972364 h 1424419"/>
                <a:gd name="connsiteX16-1617" fmla="*/ 2496 w 1305333"/>
                <a:gd name="connsiteY16-1618" fmla="*/ 463106 h 1424419"/>
                <a:gd name="connsiteX17-1619" fmla="*/ 2458 w 1305333"/>
                <a:gd name="connsiteY17-1620" fmla="*/ 429563 h 1424419"/>
                <a:gd name="connsiteX18-1621" fmla="*/ 75248 w 1305333"/>
                <a:gd name="connsiteY18-1622" fmla="*/ 303202 h 1424419"/>
                <a:gd name="connsiteX19-1623" fmla="*/ 106293 w 1305333"/>
                <a:gd name="connsiteY19-1624" fmla="*/ 282597 h 1424419"/>
                <a:gd name="connsiteX20-1625" fmla="*/ 541533 w 1305333"/>
                <a:gd name="connsiteY20-1626" fmla="*/ 38110 h 1424419"/>
                <a:gd name="connsiteX21-1627" fmla="*/ 653528 w 1305333"/>
                <a:gd name="connsiteY21-1628" fmla="*/ 0 h 1424419"/>
                <a:gd name="connsiteX0-1629" fmla="*/ 653528 w 1305333"/>
                <a:gd name="connsiteY0-1630" fmla="*/ 0 h 1424419"/>
                <a:gd name="connsiteX1-1631" fmla="*/ 757287 w 1305333"/>
                <a:gd name="connsiteY1-1632" fmla="*/ 32444 h 1424419"/>
                <a:gd name="connsiteX2-1633" fmla="*/ 1206876 w 1305333"/>
                <a:gd name="connsiteY2-1634" fmla="*/ 284945 h 1424419"/>
                <a:gd name="connsiteX3-1635" fmla="*/ 1237706 w 1305333"/>
                <a:gd name="connsiteY3-1636" fmla="*/ 306775 h 1424419"/>
                <a:gd name="connsiteX4-1637" fmla="*/ 1301712 w 1305333"/>
                <a:gd name="connsiteY4-1638" fmla="*/ 442384 h 1424419"/>
                <a:gd name="connsiteX5-1639" fmla="*/ 1303099 w 1305333"/>
                <a:gd name="connsiteY5-1640" fmla="*/ 495558 h 1424419"/>
                <a:gd name="connsiteX6-1641" fmla="*/ 1303099 w 1305333"/>
                <a:gd name="connsiteY6-1642" fmla="*/ 952393 h 1424419"/>
                <a:gd name="connsiteX7-1643" fmla="*/ 1302599 w 1305333"/>
                <a:gd name="connsiteY7-1644" fmla="*/ 1003650 h 1424419"/>
                <a:gd name="connsiteX8-1645" fmla="*/ 1227376 w 1305333"/>
                <a:gd name="connsiteY8-1646" fmla="*/ 1152027 h 1424419"/>
                <a:gd name="connsiteX9-1647" fmla="*/ 1172881 w 1305333"/>
                <a:gd name="connsiteY9-1648" fmla="*/ 1179342 h 1424419"/>
                <a:gd name="connsiteX10-1649" fmla="*/ 792288 w 1305333"/>
                <a:gd name="connsiteY10-1650" fmla="*/ 1385653 h 1424419"/>
                <a:gd name="connsiteX11-1651" fmla="*/ 522686 w 1305333"/>
                <a:gd name="connsiteY11-1652" fmla="*/ 1384922 h 1424419"/>
                <a:gd name="connsiteX12-1653" fmla="*/ 94302 w 1305333"/>
                <a:gd name="connsiteY12-1654" fmla="*/ 1158755 h 1424419"/>
                <a:gd name="connsiteX13-1655" fmla="*/ 39429 w 1305333"/>
                <a:gd name="connsiteY13-1656" fmla="*/ 1117635 h 1424419"/>
                <a:gd name="connsiteX14-1657" fmla="*/ 667 w 1305333"/>
                <a:gd name="connsiteY14-1658" fmla="*/ 999105 h 1424419"/>
                <a:gd name="connsiteX15-1659" fmla="*/ 0 w 1305333"/>
                <a:gd name="connsiteY15-1660" fmla="*/ 972364 h 1424419"/>
                <a:gd name="connsiteX16-1661" fmla="*/ 2496 w 1305333"/>
                <a:gd name="connsiteY16-1662" fmla="*/ 463106 h 1424419"/>
                <a:gd name="connsiteX17-1663" fmla="*/ 2458 w 1305333"/>
                <a:gd name="connsiteY17-1664" fmla="*/ 429563 h 1424419"/>
                <a:gd name="connsiteX18-1665" fmla="*/ 75248 w 1305333"/>
                <a:gd name="connsiteY18-1666" fmla="*/ 303202 h 1424419"/>
                <a:gd name="connsiteX19-1667" fmla="*/ 106293 w 1305333"/>
                <a:gd name="connsiteY19-1668" fmla="*/ 282597 h 1424419"/>
                <a:gd name="connsiteX20-1669" fmla="*/ 541533 w 1305333"/>
                <a:gd name="connsiteY20-1670" fmla="*/ 38110 h 1424419"/>
                <a:gd name="connsiteX21-1671" fmla="*/ 653528 w 1305333"/>
                <a:gd name="connsiteY21-1672" fmla="*/ 0 h 1424419"/>
                <a:gd name="connsiteX0-1673" fmla="*/ 653528 w 1305080"/>
                <a:gd name="connsiteY0-1674" fmla="*/ 0 h 1424419"/>
                <a:gd name="connsiteX1-1675" fmla="*/ 757287 w 1305080"/>
                <a:gd name="connsiteY1-1676" fmla="*/ 32444 h 1424419"/>
                <a:gd name="connsiteX2-1677" fmla="*/ 1206876 w 1305080"/>
                <a:gd name="connsiteY2-1678" fmla="*/ 284945 h 1424419"/>
                <a:gd name="connsiteX3-1679" fmla="*/ 1237706 w 1305080"/>
                <a:gd name="connsiteY3-1680" fmla="*/ 306775 h 1424419"/>
                <a:gd name="connsiteX4-1681" fmla="*/ 1301712 w 1305080"/>
                <a:gd name="connsiteY4-1682" fmla="*/ 442384 h 1424419"/>
                <a:gd name="connsiteX5-1683" fmla="*/ 1303099 w 1305080"/>
                <a:gd name="connsiteY5-1684" fmla="*/ 495558 h 1424419"/>
                <a:gd name="connsiteX6-1685" fmla="*/ 1301746 w 1305080"/>
                <a:gd name="connsiteY6-1686" fmla="*/ 953747 h 1424419"/>
                <a:gd name="connsiteX7-1687" fmla="*/ 1302599 w 1305080"/>
                <a:gd name="connsiteY7-1688" fmla="*/ 1003650 h 1424419"/>
                <a:gd name="connsiteX8-1689" fmla="*/ 1227376 w 1305080"/>
                <a:gd name="connsiteY8-1690" fmla="*/ 1152027 h 1424419"/>
                <a:gd name="connsiteX9-1691" fmla="*/ 1172881 w 1305080"/>
                <a:gd name="connsiteY9-1692" fmla="*/ 1179342 h 1424419"/>
                <a:gd name="connsiteX10-1693" fmla="*/ 792288 w 1305080"/>
                <a:gd name="connsiteY10-1694" fmla="*/ 1385653 h 1424419"/>
                <a:gd name="connsiteX11-1695" fmla="*/ 522686 w 1305080"/>
                <a:gd name="connsiteY11-1696" fmla="*/ 1384922 h 1424419"/>
                <a:gd name="connsiteX12-1697" fmla="*/ 94302 w 1305080"/>
                <a:gd name="connsiteY12-1698" fmla="*/ 1158755 h 1424419"/>
                <a:gd name="connsiteX13-1699" fmla="*/ 39429 w 1305080"/>
                <a:gd name="connsiteY13-1700" fmla="*/ 1117635 h 1424419"/>
                <a:gd name="connsiteX14-1701" fmla="*/ 667 w 1305080"/>
                <a:gd name="connsiteY14-1702" fmla="*/ 999105 h 1424419"/>
                <a:gd name="connsiteX15-1703" fmla="*/ 0 w 1305080"/>
                <a:gd name="connsiteY15-1704" fmla="*/ 972364 h 1424419"/>
                <a:gd name="connsiteX16-1705" fmla="*/ 2496 w 1305080"/>
                <a:gd name="connsiteY16-1706" fmla="*/ 463106 h 1424419"/>
                <a:gd name="connsiteX17-1707" fmla="*/ 2458 w 1305080"/>
                <a:gd name="connsiteY17-1708" fmla="*/ 429563 h 1424419"/>
                <a:gd name="connsiteX18-1709" fmla="*/ 75248 w 1305080"/>
                <a:gd name="connsiteY18-1710" fmla="*/ 303202 h 1424419"/>
                <a:gd name="connsiteX19-1711" fmla="*/ 106293 w 1305080"/>
                <a:gd name="connsiteY19-1712" fmla="*/ 282597 h 1424419"/>
                <a:gd name="connsiteX20-1713" fmla="*/ 541533 w 1305080"/>
                <a:gd name="connsiteY20-1714" fmla="*/ 38110 h 1424419"/>
                <a:gd name="connsiteX21-1715" fmla="*/ 653528 w 1305080"/>
                <a:gd name="connsiteY21-1716" fmla="*/ 0 h 1424419"/>
                <a:gd name="connsiteX0-1717" fmla="*/ 653528 w 1305299"/>
                <a:gd name="connsiteY0-1718" fmla="*/ 0 h 1424419"/>
                <a:gd name="connsiteX1-1719" fmla="*/ 757287 w 1305299"/>
                <a:gd name="connsiteY1-1720" fmla="*/ 32444 h 1424419"/>
                <a:gd name="connsiteX2-1721" fmla="*/ 1206876 w 1305299"/>
                <a:gd name="connsiteY2-1722" fmla="*/ 284945 h 1424419"/>
                <a:gd name="connsiteX3-1723" fmla="*/ 1237706 w 1305299"/>
                <a:gd name="connsiteY3-1724" fmla="*/ 306775 h 1424419"/>
                <a:gd name="connsiteX4-1725" fmla="*/ 1301712 w 1305299"/>
                <a:gd name="connsiteY4-1726" fmla="*/ 442384 h 1424419"/>
                <a:gd name="connsiteX5-1727" fmla="*/ 1303099 w 1305299"/>
                <a:gd name="connsiteY5-1728" fmla="*/ 495558 h 1424419"/>
                <a:gd name="connsiteX6-1729" fmla="*/ 1301746 w 1305299"/>
                <a:gd name="connsiteY6-1730" fmla="*/ 953747 h 1424419"/>
                <a:gd name="connsiteX7-1731" fmla="*/ 1302599 w 1305299"/>
                <a:gd name="connsiteY7-1732" fmla="*/ 1003650 h 1424419"/>
                <a:gd name="connsiteX8-1733" fmla="*/ 1227376 w 1305299"/>
                <a:gd name="connsiteY8-1734" fmla="*/ 1152027 h 1424419"/>
                <a:gd name="connsiteX9-1735" fmla="*/ 1172881 w 1305299"/>
                <a:gd name="connsiteY9-1736" fmla="*/ 1179342 h 1424419"/>
                <a:gd name="connsiteX10-1737" fmla="*/ 792288 w 1305299"/>
                <a:gd name="connsiteY10-1738" fmla="*/ 1385653 h 1424419"/>
                <a:gd name="connsiteX11-1739" fmla="*/ 522686 w 1305299"/>
                <a:gd name="connsiteY11-1740" fmla="*/ 1384922 h 1424419"/>
                <a:gd name="connsiteX12-1741" fmla="*/ 94302 w 1305299"/>
                <a:gd name="connsiteY12-1742" fmla="*/ 1158755 h 1424419"/>
                <a:gd name="connsiteX13-1743" fmla="*/ 39429 w 1305299"/>
                <a:gd name="connsiteY13-1744" fmla="*/ 1117635 h 1424419"/>
                <a:gd name="connsiteX14-1745" fmla="*/ 667 w 1305299"/>
                <a:gd name="connsiteY14-1746" fmla="*/ 999105 h 1424419"/>
                <a:gd name="connsiteX15-1747" fmla="*/ 0 w 1305299"/>
                <a:gd name="connsiteY15-1748" fmla="*/ 972364 h 1424419"/>
                <a:gd name="connsiteX16-1749" fmla="*/ 2496 w 1305299"/>
                <a:gd name="connsiteY16-1750" fmla="*/ 463106 h 1424419"/>
                <a:gd name="connsiteX17-1751" fmla="*/ 2458 w 1305299"/>
                <a:gd name="connsiteY17-1752" fmla="*/ 429563 h 1424419"/>
                <a:gd name="connsiteX18-1753" fmla="*/ 75248 w 1305299"/>
                <a:gd name="connsiteY18-1754" fmla="*/ 303202 h 1424419"/>
                <a:gd name="connsiteX19-1755" fmla="*/ 106293 w 1305299"/>
                <a:gd name="connsiteY19-1756" fmla="*/ 282597 h 1424419"/>
                <a:gd name="connsiteX20-1757" fmla="*/ 541533 w 1305299"/>
                <a:gd name="connsiteY20-1758" fmla="*/ 38110 h 1424419"/>
                <a:gd name="connsiteX21-1759" fmla="*/ 653528 w 1305299"/>
                <a:gd name="connsiteY21-1760" fmla="*/ 0 h 1424419"/>
                <a:gd name="connsiteX0-1761" fmla="*/ 653528 w 1306646"/>
                <a:gd name="connsiteY0-1762" fmla="*/ 0 h 1424419"/>
                <a:gd name="connsiteX1-1763" fmla="*/ 757287 w 1306646"/>
                <a:gd name="connsiteY1-1764" fmla="*/ 32444 h 1424419"/>
                <a:gd name="connsiteX2-1765" fmla="*/ 1206876 w 1306646"/>
                <a:gd name="connsiteY2-1766" fmla="*/ 284945 h 1424419"/>
                <a:gd name="connsiteX3-1767" fmla="*/ 1237706 w 1306646"/>
                <a:gd name="connsiteY3-1768" fmla="*/ 306775 h 1424419"/>
                <a:gd name="connsiteX4-1769" fmla="*/ 1301712 w 1306646"/>
                <a:gd name="connsiteY4-1770" fmla="*/ 442384 h 1424419"/>
                <a:gd name="connsiteX5-1771" fmla="*/ 1303099 w 1306646"/>
                <a:gd name="connsiteY5-1772" fmla="*/ 495558 h 1424419"/>
                <a:gd name="connsiteX6-1773" fmla="*/ 1301746 w 1306646"/>
                <a:gd name="connsiteY6-1774" fmla="*/ 953747 h 1424419"/>
                <a:gd name="connsiteX7-1775" fmla="*/ 1302599 w 1306646"/>
                <a:gd name="connsiteY7-1776" fmla="*/ 1003650 h 1424419"/>
                <a:gd name="connsiteX8-1777" fmla="*/ 1227376 w 1306646"/>
                <a:gd name="connsiteY8-1778" fmla="*/ 1152027 h 1424419"/>
                <a:gd name="connsiteX9-1779" fmla="*/ 1172881 w 1306646"/>
                <a:gd name="connsiteY9-1780" fmla="*/ 1179342 h 1424419"/>
                <a:gd name="connsiteX10-1781" fmla="*/ 792288 w 1306646"/>
                <a:gd name="connsiteY10-1782" fmla="*/ 1385653 h 1424419"/>
                <a:gd name="connsiteX11-1783" fmla="*/ 522686 w 1306646"/>
                <a:gd name="connsiteY11-1784" fmla="*/ 1384922 h 1424419"/>
                <a:gd name="connsiteX12-1785" fmla="*/ 94302 w 1306646"/>
                <a:gd name="connsiteY12-1786" fmla="*/ 1158755 h 1424419"/>
                <a:gd name="connsiteX13-1787" fmla="*/ 39429 w 1306646"/>
                <a:gd name="connsiteY13-1788" fmla="*/ 1117635 h 1424419"/>
                <a:gd name="connsiteX14-1789" fmla="*/ 667 w 1306646"/>
                <a:gd name="connsiteY14-1790" fmla="*/ 999105 h 1424419"/>
                <a:gd name="connsiteX15-1791" fmla="*/ 0 w 1306646"/>
                <a:gd name="connsiteY15-1792" fmla="*/ 972364 h 1424419"/>
                <a:gd name="connsiteX16-1793" fmla="*/ 2496 w 1306646"/>
                <a:gd name="connsiteY16-1794" fmla="*/ 463106 h 1424419"/>
                <a:gd name="connsiteX17-1795" fmla="*/ 2458 w 1306646"/>
                <a:gd name="connsiteY17-1796" fmla="*/ 429563 h 1424419"/>
                <a:gd name="connsiteX18-1797" fmla="*/ 75248 w 1306646"/>
                <a:gd name="connsiteY18-1798" fmla="*/ 303202 h 1424419"/>
                <a:gd name="connsiteX19-1799" fmla="*/ 106293 w 1306646"/>
                <a:gd name="connsiteY19-1800" fmla="*/ 282597 h 1424419"/>
                <a:gd name="connsiteX20-1801" fmla="*/ 541533 w 1306646"/>
                <a:gd name="connsiteY20-1802" fmla="*/ 38110 h 1424419"/>
                <a:gd name="connsiteX21-1803" fmla="*/ 653528 w 1306646"/>
                <a:gd name="connsiteY21-1804" fmla="*/ 0 h 1424419"/>
                <a:gd name="connsiteX0-1805" fmla="*/ 653528 w 1305299"/>
                <a:gd name="connsiteY0-1806" fmla="*/ 0 h 1424419"/>
                <a:gd name="connsiteX1-1807" fmla="*/ 757287 w 1305299"/>
                <a:gd name="connsiteY1-1808" fmla="*/ 32444 h 1424419"/>
                <a:gd name="connsiteX2-1809" fmla="*/ 1206876 w 1305299"/>
                <a:gd name="connsiteY2-1810" fmla="*/ 284945 h 1424419"/>
                <a:gd name="connsiteX3-1811" fmla="*/ 1237706 w 1305299"/>
                <a:gd name="connsiteY3-1812" fmla="*/ 306775 h 1424419"/>
                <a:gd name="connsiteX4-1813" fmla="*/ 1301712 w 1305299"/>
                <a:gd name="connsiteY4-1814" fmla="*/ 442384 h 1424419"/>
                <a:gd name="connsiteX5-1815" fmla="*/ 1303099 w 1305299"/>
                <a:gd name="connsiteY5-1816" fmla="*/ 495558 h 1424419"/>
                <a:gd name="connsiteX6-1817" fmla="*/ 1301746 w 1305299"/>
                <a:gd name="connsiteY6-1818" fmla="*/ 953747 h 1424419"/>
                <a:gd name="connsiteX7-1819" fmla="*/ 1302599 w 1305299"/>
                <a:gd name="connsiteY7-1820" fmla="*/ 1003650 h 1424419"/>
                <a:gd name="connsiteX8-1821" fmla="*/ 1227376 w 1305299"/>
                <a:gd name="connsiteY8-1822" fmla="*/ 1152027 h 1424419"/>
                <a:gd name="connsiteX9-1823" fmla="*/ 1172881 w 1305299"/>
                <a:gd name="connsiteY9-1824" fmla="*/ 1179342 h 1424419"/>
                <a:gd name="connsiteX10-1825" fmla="*/ 792288 w 1305299"/>
                <a:gd name="connsiteY10-1826" fmla="*/ 1385653 h 1424419"/>
                <a:gd name="connsiteX11-1827" fmla="*/ 522686 w 1305299"/>
                <a:gd name="connsiteY11-1828" fmla="*/ 1384922 h 1424419"/>
                <a:gd name="connsiteX12-1829" fmla="*/ 94302 w 1305299"/>
                <a:gd name="connsiteY12-1830" fmla="*/ 1158755 h 1424419"/>
                <a:gd name="connsiteX13-1831" fmla="*/ 39429 w 1305299"/>
                <a:gd name="connsiteY13-1832" fmla="*/ 1117635 h 1424419"/>
                <a:gd name="connsiteX14-1833" fmla="*/ 667 w 1305299"/>
                <a:gd name="connsiteY14-1834" fmla="*/ 999105 h 1424419"/>
                <a:gd name="connsiteX15-1835" fmla="*/ 0 w 1305299"/>
                <a:gd name="connsiteY15-1836" fmla="*/ 972364 h 1424419"/>
                <a:gd name="connsiteX16-1837" fmla="*/ 2496 w 1305299"/>
                <a:gd name="connsiteY16-1838" fmla="*/ 463106 h 1424419"/>
                <a:gd name="connsiteX17-1839" fmla="*/ 2458 w 1305299"/>
                <a:gd name="connsiteY17-1840" fmla="*/ 429563 h 1424419"/>
                <a:gd name="connsiteX18-1841" fmla="*/ 75248 w 1305299"/>
                <a:gd name="connsiteY18-1842" fmla="*/ 303202 h 1424419"/>
                <a:gd name="connsiteX19-1843" fmla="*/ 106293 w 1305299"/>
                <a:gd name="connsiteY19-1844" fmla="*/ 282597 h 1424419"/>
                <a:gd name="connsiteX20-1845" fmla="*/ 541533 w 1305299"/>
                <a:gd name="connsiteY20-1846" fmla="*/ 38110 h 1424419"/>
                <a:gd name="connsiteX21-1847" fmla="*/ 653528 w 1305299"/>
                <a:gd name="connsiteY21-1848" fmla="*/ 0 h 1424419"/>
                <a:gd name="connsiteX0-1849" fmla="*/ 653528 w 1304127"/>
                <a:gd name="connsiteY0-1850" fmla="*/ 0 h 1424419"/>
                <a:gd name="connsiteX1-1851" fmla="*/ 757287 w 1304127"/>
                <a:gd name="connsiteY1-1852" fmla="*/ 32444 h 1424419"/>
                <a:gd name="connsiteX2-1853" fmla="*/ 1206876 w 1304127"/>
                <a:gd name="connsiteY2-1854" fmla="*/ 284945 h 1424419"/>
                <a:gd name="connsiteX3-1855" fmla="*/ 1237706 w 1304127"/>
                <a:gd name="connsiteY3-1856" fmla="*/ 306775 h 1424419"/>
                <a:gd name="connsiteX4-1857" fmla="*/ 1301712 w 1304127"/>
                <a:gd name="connsiteY4-1858" fmla="*/ 442384 h 1424419"/>
                <a:gd name="connsiteX5-1859" fmla="*/ 1303099 w 1304127"/>
                <a:gd name="connsiteY5-1860" fmla="*/ 495558 h 1424419"/>
                <a:gd name="connsiteX6-1861" fmla="*/ 1301746 w 1304127"/>
                <a:gd name="connsiteY6-1862" fmla="*/ 953747 h 1424419"/>
                <a:gd name="connsiteX7-1863" fmla="*/ 1302599 w 1304127"/>
                <a:gd name="connsiteY7-1864" fmla="*/ 1003650 h 1424419"/>
                <a:gd name="connsiteX8-1865" fmla="*/ 1227376 w 1304127"/>
                <a:gd name="connsiteY8-1866" fmla="*/ 1152027 h 1424419"/>
                <a:gd name="connsiteX9-1867" fmla="*/ 1172881 w 1304127"/>
                <a:gd name="connsiteY9-1868" fmla="*/ 1179342 h 1424419"/>
                <a:gd name="connsiteX10-1869" fmla="*/ 792288 w 1304127"/>
                <a:gd name="connsiteY10-1870" fmla="*/ 1385653 h 1424419"/>
                <a:gd name="connsiteX11-1871" fmla="*/ 522686 w 1304127"/>
                <a:gd name="connsiteY11-1872" fmla="*/ 1384922 h 1424419"/>
                <a:gd name="connsiteX12-1873" fmla="*/ 94302 w 1304127"/>
                <a:gd name="connsiteY12-1874" fmla="*/ 1158755 h 1424419"/>
                <a:gd name="connsiteX13-1875" fmla="*/ 39429 w 1304127"/>
                <a:gd name="connsiteY13-1876" fmla="*/ 1117635 h 1424419"/>
                <a:gd name="connsiteX14-1877" fmla="*/ 667 w 1304127"/>
                <a:gd name="connsiteY14-1878" fmla="*/ 999105 h 1424419"/>
                <a:gd name="connsiteX15-1879" fmla="*/ 0 w 1304127"/>
                <a:gd name="connsiteY15-1880" fmla="*/ 972364 h 1424419"/>
                <a:gd name="connsiteX16-1881" fmla="*/ 2496 w 1304127"/>
                <a:gd name="connsiteY16-1882" fmla="*/ 463106 h 1424419"/>
                <a:gd name="connsiteX17-1883" fmla="*/ 2458 w 1304127"/>
                <a:gd name="connsiteY17-1884" fmla="*/ 429563 h 1424419"/>
                <a:gd name="connsiteX18-1885" fmla="*/ 75248 w 1304127"/>
                <a:gd name="connsiteY18-1886" fmla="*/ 303202 h 1424419"/>
                <a:gd name="connsiteX19-1887" fmla="*/ 106293 w 1304127"/>
                <a:gd name="connsiteY19-1888" fmla="*/ 282597 h 1424419"/>
                <a:gd name="connsiteX20-1889" fmla="*/ 541533 w 1304127"/>
                <a:gd name="connsiteY20-1890" fmla="*/ 38110 h 1424419"/>
                <a:gd name="connsiteX21-1891" fmla="*/ 653528 w 1304127"/>
                <a:gd name="connsiteY21-1892" fmla="*/ 0 h 1424419"/>
                <a:gd name="connsiteX0-1893" fmla="*/ 653528 w 1306101"/>
                <a:gd name="connsiteY0-1894" fmla="*/ 0 h 1424419"/>
                <a:gd name="connsiteX1-1895" fmla="*/ 757287 w 1306101"/>
                <a:gd name="connsiteY1-1896" fmla="*/ 32444 h 1424419"/>
                <a:gd name="connsiteX2-1897" fmla="*/ 1206876 w 1306101"/>
                <a:gd name="connsiteY2-1898" fmla="*/ 284945 h 1424419"/>
                <a:gd name="connsiteX3-1899" fmla="*/ 1237706 w 1306101"/>
                <a:gd name="connsiteY3-1900" fmla="*/ 306775 h 1424419"/>
                <a:gd name="connsiteX4-1901" fmla="*/ 1305773 w 1306101"/>
                <a:gd name="connsiteY4-1902" fmla="*/ 442384 h 1424419"/>
                <a:gd name="connsiteX5-1903" fmla="*/ 1303099 w 1306101"/>
                <a:gd name="connsiteY5-1904" fmla="*/ 495558 h 1424419"/>
                <a:gd name="connsiteX6-1905" fmla="*/ 1301746 w 1306101"/>
                <a:gd name="connsiteY6-1906" fmla="*/ 953747 h 1424419"/>
                <a:gd name="connsiteX7-1907" fmla="*/ 1302599 w 1306101"/>
                <a:gd name="connsiteY7-1908" fmla="*/ 1003650 h 1424419"/>
                <a:gd name="connsiteX8-1909" fmla="*/ 1227376 w 1306101"/>
                <a:gd name="connsiteY8-1910" fmla="*/ 1152027 h 1424419"/>
                <a:gd name="connsiteX9-1911" fmla="*/ 1172881 w 1306101"/>
                <a:gd name="connsiteY9-1912" fmla="*/ 1179342 h 1424419"/>
                <a:gd name="connsiteX10-1913" fmla="*/ 792288 w 1306101"/>
                <a:gd name="connsiteY10-1914" fmla="*/ 1385653 h 1424419"/>
                <a:gd name="connsiteX11-1915" fmla="*/ 522686 w 1306101"/>
                <a:gd name="connsiteY11-1916" fmla="*/ 1384922 h 1424419"/>
                <a:gd name="connsiteX12-1917" fmla="*/ 94302 w 1306101"/>
                <a:gd name="connsiteY12-1918" fmla="*/ 1158755 h 1424419"/>
                <a:gd name="connsiteX13-1919" fmla="*/ 39429 w 1306101"/>
                <a:gd name="connsiteY13-1920" fmla="*/ 1117635 h 1424419"/>
                <a:gd name="connsiteX14-1921" fmla="*/ 667 w 1306101"/>
                <a:gd name="connsiteY14-1922" fmla="*/ 999105 h 1424419"/>
                <a:gd name="connsiteX15-1923" fmla="*/ 0 w 1306101"/>
                <a:gd name="connsiteY15-1924" fmla="*/ 972364 h 1424419"/>
                <a:gd name="connsiteX16-1925" fmla="*/ 2496 w 1306101"/>
                <a:gd name="connsiteY16-1926" fmla="*/ 463106 h 1424419"/>
                <a:gd name="connsiteX17-1927" fmla="*/ 2458 w 1306101"/>
                <a:gd name="connsiteY17-1928" fmla="*/ 429563 h 1424419"/>
                <a:gd name="connsiteX18-1929" fmla="*/ 75248 w 1306101"/>
                <a:gd name="connsiteY18-1930" fmla="*/ 303202 h 1424419"/>
                <a:gd name="connsiteX19-1931" fmla="*/ 106293 w 1306101"/>
                <a:gd name="connsiteY19-1932" fmla="*/ 282597 h 1424419"/>
                <a:gd name="connsiteX20-1933" fmla="*/ 541533 w 1306101"/>
                <a:gd name="connsiteY20-1934" fmla="*/ 38110 h 1424419"/>
                <a:gd name="connsiteX21-1935" fmla="*/ 653528 w 1306101"/>
                <a:gd name="connsiteY21-1936" fmla="*/ 0 h 1424419"/>
                <a:gd name="connsiteX0-1937" fmla="*/ 653528 w 1304819"/>
                <a:gd name="connsiteY0-1938" fmla="*/ 0 h 1424419"/>
                <a:gd name="connsiteX1-1939" fmla="*/ 757287 w 1304819"/>
                <a:gd name="connsiteY1-1940" fmla="*/ 32444 h 1424419"/>
                <a:gd name="connsiteX2-1941" fmla="*/ 1206876 w 1304819"/>
                <a:gd name="connsiteY2-1942" fmla="*/ 284945 h 1424419"/>
                <a:gd name="connsiteX3-1943" fmla="*/ 1237706 w 1304819"/>
                <a:gd name="connsiteY3-1944" fmla="*/ 306775 h 1424419"/>
                <a:gd name="connsiteX4-1945" fmla="*/ 1304420 w 1304819"/>
                <a:gd name="connsiteY4-1946" fmla="*/ 434263 h 1424419"/>
                <a:gd name="connsiteX5-1947" fmla="*/ 1303099 w 1304819"/>
                <a:gd name="connsiteY5-1948" fmla="*/ 495558 h 1424419"/>
                <a:gd name="connsiteX6-1949" fmla="*/ 1301746 w 1304819"/>
                <a:gd name="connsiteY6-1950" fmla="*/ 953747 h 1424419"/>
                <a:gd name="connsiteX7-1951" fmla="*/ 1302599 w 1304819"/>
                <a:gd name="connsiteY7-1952" fmla="*/ 1003650 h 1424419"/>
                <a:gd name="connsiteX8-1953" fmla="*/ 1227376 w 1304819"/>
                <a:gd name="connsiteY8-1954" fmla="*/ 1152027 h 1424419"/>
                <a:gd name="connsiteX9-1955" fmla="*/ 1172881 w 1304819"/>
                <a:gd name="connsiteY9-1956" fmla="*/ 1179342 h 1424419"/>
                <a:gd name="connsiteX10-1957" fmla="*/ 792288 w 1304819"/>
                <a:gd name="connsiteY10-1958" fmla="*/ 1385653 h 1424419"/>
                <a:gd name="connsiteX11-1959" fmla="*/ 522686 w 1304819"/>
                <a:gd name="connsiteY11-1960" fmla="*/ 1384922 h 1424419"/>
                <a:gd name="connsiteX12-1961" fmla="*/ 94302 w 1304819"/>
                <a:gd name="connsiteY12-1962" fmla="*/ 1158755 h 1424419"/>
                <a:gd name="connsiteX13-1963" fmla="*/ 39429 w 1304819"/>
                <a:gd name="connsiteY13-1964" fmla="*/ 1117635 h 1424419"/>
                <a:gd name="connsiteX14-1965" fmla="*/ 667 w 1304819"/>
                <a:gd name="connsiteY14-1966" fmla="*/ 999105 h 1424419"/>
                <a:gd name="connsiteX15-1967" fmla="*/ 0 w 1304819"/>
                <a:gd name="connsiteY15-1968" fmla="*/ 972364 h 1424419"/>
                <a:gd name="connsiteX16-1969" fmla="*/ 2496 w 1304819"/>
                <a:gd name="connsiteY16-1970" fmla="*/ 463106 h 1424419"/>
                <a:gd name="connsiteX17-1971" fmla="*/ 2458 w 1304819"/>
                <a:gd name="connsiteY17-1972" fmla="*/ 429563 h 1424419"/>
                <a:gd name="connsiteX18-1973" fmla="*/ 75248 w 1304819"/>
                <a:gd name="connsiteY18-1974" fmla="*/ 303202 h 1424419"/>
                <a:gd name="connsiteX19-1975" fmla="*/ 106293 w 1304819"/>
                <a:gd name="connsiteY19-1976" fmla="*/ 282597 h 1424419"/>
                <a:gd name="connsiteX20-1977" fmla="*/ 541533 w 1304819"/>
                <a:gd name="connsiteY20-1978" fmla="*/ 38110 h 1424419"/>
                <a:gd name="connsiteX21-1979" fmla="*/ 653528 w 1304819"/>
                <a:gd name="connsiteY21-1980" fmla="*/ 0 h 1424419"/>
                <a:gd name="connsiteX0-1981" fmla="*/ 653528 w 1306525"/>
                <a:gd name="connsiteY0-1982" fmla="*/ 0 h 1424419"/>
                <a:gd name="connsiteX1-1983" fmla="*/ 757287 w 1306525"/>
                <a:gd name="connsiteY1-1984" fmla="*/ 32444 h 1424419"/>
                <a:gd name="connsiteX2-1985" fmla="*/ 1206876 w 1306525"/>
                <a:gd name="connsiteY2-1986" fmla="*/ 284945 h 1424419"/>
                <a:gd name="connsiteX3-1987" fmla="*/ 1237706 w 1306525"/>
                <a:gd name="connsiteY3-1988" fmla="*/ 306775 h 1424419"/>
                <a:gd name="connsiteX4-1989" fmla="*/ 1304420 w 1306525"/>
                <a:gd name="connsiteY4-1990" fmla="*/ 434263 h 1424419"/>
                <a:gd name="connsiteX5-1991" fmla="*/ 1305806 w 1306525"/>
                <a:gd name="connsiteY5-1992" fmla="*/ 519922 h 1424419"/>
                <a:gd name="connsiteX6-1993" fmla="*/ 1301746 w 1306525"/>
                <a:gd name="connsiteY6-1994" fmla="*/ 953747 h 1424419"/>
                <a:gd name="connsiteX7-1995" fmla="*/ 1302599 w 1306525"/>
                <a:gd name="connsiteY7-1996" fmla="*/ 1003650 h 1424419"/>
                <a:gd name="connsiteX8-1997" fmla="*/ 1227376 w 1306525"/>
                <a:gd name="connsiteY8-1998" fmla="*/ 1152027 h 1424419"/>
                <a:gd name="connsiteX9-1999" fmla="*/ 1172881 w 1306525"/>
                <a:gd name="connsiteY9-2000" fmla="*/ 1179342 h 1424419"/>
                <a:gd name="connsiteX10-2001" fmla="*/ 792288 w 1306525"/>
                <a:gd name="connsiteY10-2002" fmla="*/ 1385653 h 1424419"/>
                <a:gd name="connsiteX11-2003" fmla="*/ 522686 w 1306525"/>
                <a:gd name="connsiteY11-2004" fmla="*/ 1384922 h 1424419"/>
                <a:gd name="connsiteX12-2005" fmla="*/ 94302 w 1306525"/>
                <a:gd name="connsiteY12-2006" fmla="*/ 1158755 h 1424419"/>
                <a:gd name="connsiteX13-2007" fmla="*/ 39429 w 1306525"/>
                <a:gd name="connsiteY13-2008" fmla="*/ 1117635 h 1424419"/>
                <a:gd name="connsiteX14-2009" fmla="*/ 667 w 1306525"/>
                <a:gd name="connsiteY14-2010" fmla="*/ 999105 h 1424419"/>
                <a:gd name="connsiteX15-2011" fmla="*/ 0 w 1306525"/>
                <a:gd name="connsiteY15-2012" fmla="*/ 972364 h 1424419"/>
                <a:gd name="connsiteX16-2013" fmla="*/ 2496 w 1306525"/>
                <a:gd name="connsiteY16-2014" fmla="*/ 463106 h 1424419"/>
                <a:gd name="connsiteX17-2015" fmla="*/ 2458 w 1306525"/>
                <a:gd name="connsiteY17-2016" fmla="*/ 429563 h 1424419"/>
                <a:gd name="connsiteX18-2017" fmla="*/ 75248 w 1306525"/>
                <a:gd name="connsiteY18-2018" fmla="*/ 303202 h 1424419"/>
                <a:gd name="connsiteX19-2019" fmla="*/ 106293 w 1306525"/>
                <a:gd name="connsiteY19-2020" fmla="*/ 282597 h 1424419"/>
                <a:gd name="connsiteX20-2021" fmla="*/ 541533 w 1306525"/>
                <a:gd name="connsiteY20-2022" fmla="*/ 38110 h 1424419"/>
                <a:gd name="connsiteX21-2023" fmla="*/ 653528 w 1306525"/>
                <a:gd name="connsiteY21-2024" fmla="*/ 0 h 1424419"/>
                <a:gd name="connsiteX0-2025" fmla="*/ 653528 w 1305814"/>
                <a:gd name="connsiteY0-2026" fmla="*/ 0 h 1424419"/>
                <a:gd name="connsiteX1-2027" fmla="*/ 757287 w 1305814"/>
                <a:gd name="connsiteY1-2028" fmla="*/ 32444 h 1424419"/>
                <a:gd name="connsiteX2-2029" fmla="*/ 1206876 w 1305814"/>
                <a:gd name="connsiteY2-2030" fmla="*/ 284945 h 1424419"/>
                <a:gd name="connsiteX3-2031" fmla="*/ 1237706 w 1305814"/>
                <a:gd name="connsiteY3-2032" fmla="*/ 306775 h 1424419"/>
                <a:gd name="connsiteX4-2033" fmla="*/ 1304420 w 1305814"/>
                <a:gd name="connsiteY4-2034" fmla="*/ 434263 h 1424419"/>
                <a:gd name="connsiteX5-2035" fmla="*/ 1305806 w 1305814"/>
                <a:gd name="connsiteY5-2036" fmla="*/ 519922 h 1424419"/>
                <a:gd name="connsiteX6-2037" fmla="*/ 1301746 w 1305814"/>
                <a:gd name="connsiteY6-2038" fmla="*/ 953747 h 1424419"/>
                <a:gd name="connsiteX7-2039" fmla="*/ 1302599 w 1305814"/>
                <a:gd name="connsiteY7-2040" fmla="*/ 1003650 h 1424419"/>
                <a:gd name="connsiteX8-2041" fmla="*/ 1227376 w 1305814"/>
                <a:gd name="connsiteY8-2042" fmla="*/ 1152027 h 1424419"/>
                <a:gd name="connsiteX9-2043" fmla="*/ 1172881 w 1305814"/>
                <a:gd name="connsiteY9-2044" fmla="*/ 1179342 h 1424419"/>
                <a:gd name="connsiteX10-2045" fmla="*/ 792288 w 1305814"/>
                <a:gd name="connsiteY10-2046" fmla="*/ 1385653 h 1424419"/>
                <a:gd name="connsiteX11-2047" fmla="*/ 522686 w 1305814"/>
                <a:gd name="connsiteY11-2048" fmla="*/ 1384922 h 1424419"/>
                <a:gd name="connsiteX12-2049" fmla="*/ 94302 w 1305814"/>
                <a:gd name="connsiteY12-2050" fmla="*/ 1158755 h 1424419"/>
                <a:gd name="connsiteX13-2051" fmla="*/ 39429 w 1305814"/>
                <a:gd name="connsiteY13-2052" fmla="*/ 1117635 h 1424419"/>
                <a:gd name="connsiteX14-2053" fmla="*/ 667 w 1305814"/>
                <a:gd name="connsiteY14-2054" fmla="*/ 999105 h 1424419"/>
                <a:gd name="connsiteX15-2055" fmla="*/ 0 w 1305814"/>
                <a:gd name="connsiteY15-2056" fmla="*/ 972364 h 1424419"/>
                <a:gd name="connsiteX16-2057" fmla="*/ 2496 w 1305814"/>
                <a:gd name="connsiteY16-2058" fmla="*/ 463106 h 1424419"/>
                <a:gd name="connsiteX17-2059" fmla="*/ 2458 w 1305814"/>
                <a:gd name="connsiteY17-2060" fmla="*/ 429563 h 1424419"/>
                <a:gd name="connsiteX18-2061" fmla="*/ 75248 w 1305814"/>
                <a:gd name="connsiteY18-2062" fmla="*/ 303202 h 1424419"/>
                <a:gd name="connsiteX19-2063" fmla="*/ 106293 w 1305814"/>
                <a:gd name="connsiteY19-2064" fmla="*/ 282597 h 1424419"/>
                <a:gd name="connsiteX20-2065" fmla="*/ 541533 w 1305814"/>
                <a:gd name="connsiteY20-2066" fmla="*/ 38110 h 1424419"/>
                <a:gd name="connsiteX21-2067" fmla="*/ 653528 w 1305814"/>
                <a:gd name="connsiteY21-2068" fmla="*/ 0 h 1424419"/>
                <a:gd name="connsiteX0-2069" fmla="*/ 653528 w 1305814"/>
                <a:gd name="connsiteY0-2070" fmla="*/ 0 h 1424419"/>
                <a:gd name="connsiteX1-2071" fmla="*/ 757287 w 1305814"/>
                <a:gd name="connsiteY1-2072" fmla="*/ 32444 h 1424419"/>
                <a:gd name="connsiteX2-2073" fmla="*/ 1206876 w 1305814"/>
                <a:gd name="connsiteY2-2074" fmla="*/ 284945 h 1424419"/>
                <a:gd name="connsiteX3-2075" fmla="*/ 1237706 w 1305814"/>
                <a:gd name="connsiteY3-2076" fmla="*/ 306775 h 1424419"/>
                <a:gd name="connsiteX4-2077" fmla="*/ 1304420 w 1305814"/>
                <a:gd name="connsiteY4-2078" fmla="*/ 434263 h 1424419"/>
                <a:gd name="connsiteX5-2079" fmla="*/ 1305806 w 1305814"/>
                <a:gd name="connsiteY5-2080" fmla="*/ 519922 h 1424419"/>
                <a:gd name="connsiteX6-2081" fmla="*/ 1301746 w 1305814"/>
                <a:gd name="connsiteY6-2082" fmla="*/ 953747 h 1424419"/>
                <a:gd name="connsiteX7-2083" fmla="*/ 1302599 w 1305814"/>
                <a:gd name="connsiteY7-2084" fmla="*/ 1003650 h 1424419"/>
                <a:gd name="connsiteX8-2085" fmla="*/ 1227376 w 1305814"/>
                <a:gd name="connsiteY8-2086" fmla="*/ 1152027 h 1424419"/>
                <a:gd name="connsiteX9-2087" fmla="*/ 1172881 w 1305814"/>
                <a:gd name="connsiteY9-2088" fmla="*/ 1179342 h 1424419"/>
                <a:gd name="connsiteX10-2089" fmla="*/ 792288 w 1305814"/>
                <a:gd name="connsiteY10-2090" fmla="*/ 1385653 h 1424419"/>
                <a:gd name="connsiteX11-2091" fmla="*/ 522686 w 1305814"/>
                <a:gd name="connsiteY11-2092" fmla="*/ 1384922 h 1424419"/>
                <a:gd name="connsiteX12-2093" fmla="*/ 94302 w 1305814"/>
                <a:gd name="connsiteY12-2094" fmla="*/ 1158755 h 1424419"/>
                <a:gd name="connsiteX13-2095" fmla="*/ 39429 w 1305814"/>
                <a:gd name="connsiteY13-2096" fmla="*/ 1117635 h 1424419"/>
                <a:gd name="connsiteX14-2097" fmla="*/ 667 w 1305814"/>
                <a:gd name="connsiteY14-2098" fmla="*/ 999105 h 1424419"/>
                <a:gd name="connsiteX15-2099" fmla="*/ 0 w 1305814"/>
                <a:gd name="connsiteY15-2100" fmla="*/ 972364 h 1424419"/>
                <a:gd name="connsiteX16-2101" fmla="*/ 2496 w 1305814"/>
                <a:gd name="connsiteY16-2102" fmla="*/ 463106 h 1424419"/>
                <a:gd name="connsiteX17-2103" fmla="*/ 2458 w 1305814"/>
                <a:gd name="connsiteY17-2104" fmla="*/ 429563 h 1424419"/>
                <a:gd name="connsiteX18-2105" fmla="*/ 75248 w 1305814"/>
                <a:gd name="connsiteY18-2106" fmla="*/ 303202 h 1424419"/>
                <a:gd name="connsiteX19-2107" fmla="*/ 106293 w 1305814"/>
                <a:gd name="connsiteY19-2108" fmla="*/ 282597 h 1424419"/>
                <a:gd name="connsiteX20-2109" fmla="*/ 541533 w 1305814"/>
                <a:gd name="connsiteY20-2110" fmla="*/ 38110 h 1424419"/>
                <a:gd name="connsiteX21-2111" fmla="*/ 653528 w 1305814"/>
                <a:gd name="connsiteY21-2112" fmla="*/ 0 h 1424419"/>
                <a:gd name="connsiteX0-2113" fmla="*/ 653528 w 1305814"/>
                <a:gd name="connsiteY0-2114" fmla="*/ 0 h 1424419"/>
                <a:gd name="connsiteX1-2115" fmla="*/ 757287 w 1305814"/>
                <a:gd name="connsiteY1-2116" fmla="*/ 32444 h 1424419"/>
                <a:gd name="connsiteX2-2117" fmla="*/ 1206876 w 1305814"/>
                <a:gd name="connsiteY2-2118" fmla="*/ 284945 h 1424419"/>
                <a:gd name="connsiteX3-2119" fmla="*/ 1237706 w 1305814"/>
                <a:gd name="connsiteY3-2120" fmla="*/ 306775 h 1424419"/>
                <a:gd name="connsiteX4-2121" fmla="*/ 1304420 w 1305814"/>
                <a:gd name="connsiteY4-2122" fmla="*/ 434263 h 1424419"/>
                <a:gd name="connsiteX5-2123" fmla="*/ 1305806 w 1305814"/>
                <a:gd name="connsiteY5-2124" fmla="*/ 519922 h 1424419"/>
                <a:gd name="connsiteX6-2125" fmla="*/ 1301746 w 1305814"/>
                <a:gd name="connsiteY6-2126" fmla="*/ 953747 h 1424419"/>
                <a:gd name="connsiteX7-2127" fmla="*/ 1302599 w 1305814"/>
                <a:gd name="connsiteY7-2128" fmla="*/ 1003650 h 1424419"/>
                <a:gd name="connsiteX8-2129" fmla="*/ 1227376 w 1305814"/>
                <a:gd name="connsiteY8-2130" fmla="*/ 1152027 h 1424419"/>
                <a:gd name="connsiteX9-2131" fmla="*/ 1174235 w 1305814"/>
                <a:gd name="connsiteY9-2132" fmla="*/ 1184756 h 1424419"/>
                <a:gd name="connsiteX10-2133" fmla="*/ 792288 w 1305814"/>
                <a:gd name="connsiteY10-2134" fmla="*/ 1385653 h 1424419"/>
                <a:gd name="connsiteX11-2135" fmla="*/ 522686 w 1305814"/>
                <a:gd name="connsiteY11-2136" fmla="*/ 1384922 h 1424419"/>
                <a:gd name="connsiteX12-2137" fmla="*/ 94302 w 1305814"/>
                <a:gd name="connsiteY12-2138" fmla="*/ 1158755 h 1424419"/>
                <a:gd name="connsiteX13-2139" fmla="*/ 39429 w 1305814"/>
                <a:gd name="connsiteY13-2140" fmla="*/ 1117635 h 1424419"/>
                <a:gd name="connsiteX14-2141" fmla="*/ 667 w 1305814"/>
                <a:gd name="connsiteY14-2142" fmla="*/ 999105 h 1424419"/>
                <a:gd name="connsiteX15-2143" fmla="*/ 0 w 1305814"/>
                <a:gd name="connsiteY15-2144" fmla="*/ 972364 h 1424419"/>
                <a:gd name="connsiteX16-2145" fmla="*/ 2496 w 1305814"/>
                <a:gd name="connsiteY16-2146" fmla="*/ 463106 h 1424419"/>
                <a:gd name="connsiteX17-2147" fmla="*/ 2458 w 1305814"/>
                <a:gd name="connsiteY17-2148" fmla="*/ 429563 h 1424419"/>
                <a:gd name="connsiteX18-2149" fmla="*/ 75248 w 1305814"/>
                <a:gd name="connsiteY18-2150" fmla="*/ 303202 h 1424419"/>
                <a:gd name="connsiteX19-2151" fmla="*/ 106293 w 1305814"/>
                <a:gd name="connsiteY19-2152" fmla="*/ 282597 h 1424419"/>
                <a:gd name="connsiteX20-2153" fmla="*/ 541533 w 1305814"/>
                <a:gd name="connsiteY20-2154" fmla="*/ 38110 h 1424419"/>
                <a:gd name="connsiteX21-2155" fmla="*/ 653528 w 1305814"/>
                <a:gd name="connsiteY21-2156" fmla="*/ 0 h 1424419"/>
                <a:gd name="connsiteX0-2157" fmla="*/ 653528 w 1305814"/>
                <a:gd name="connsiteY0-2158" fmla="*/ 0 h 1424419"/>
                <a:gd name="connsiteX1-2159" fmla="*/ 757287 w 1305814"/>
                <a:gd name="connsiteY1-2160" fmla="*/ 32444 h 1424419"/>
                <a:gd name="connsiteX2-2161" fmla="*/ 1206876 w 1305814"/>
                <a:gd name="connsiteY2-2162" fmla="*/ 284945 h 1424419"/>
                <a:gd name="connsiteX3-2163" fmla="*/ 1237706 w 1305814"/>
                <a:gd name="connsiteY3-2164" fmla="*/ 306775 h 1424419"/>
                <a:gd name="connsiteX4-2165" fmla="*/ 1304420 w 1305814"/>
                <a:gd name="connsiteY4-2166" fmla="*/ 434263 h 1424419"/>
                <a:gd name="connsiteX5-2167" fmla="*/ 1305806 w 1305814"/>
                <a:gd name="connsiteY5-2168" fmla="*/ 519922 h 1424419"/>
                <a:gd name="connsiteX6-2169" fmla="*/ 1301746 w 1305814"/>
                <a:gd name="connsiteY6-2170" fmla="*/ 953747 h 1424419"/>
                <a:gd name="connsiteX7-2171" fmla="*/ 1302599 w 1305814"/>
                <a:gd name="connsiteY7-2172" fmla="*/ 1003650 h 1424419"/>
                <a:gd name="connsiteX8-2173" fmla="*/ 1227376 w 1305814"/>
                <a:gd name="connsiteY8-2174" fmla="*/ 1152027 h 1424419"/>
                <a:gd name="connsiteX9-2175" fmla="*/ 1174235 w 1305814"/>
                <a:gd name="connsiteY9-2176" fmla="*/ 1184756 h 1424419"/>
                <a:gd name="connsiteX10-2177" fmla="*/ 792288 w 1305814"/>
                <a:gd name="connsiteY10-2178" fmla="*/ 1385653 h 1424419"/>
                <a:gd name="connsiteX11-2179" fmla="*/ 522686 w 1305814"/>
                <a:gd name="connsiteY11-2180" fmla="*/ 1384922 h 1424419"/>
                <a:gd name="connsiteX12-2181" fmla="*/ 94302 w 1305814"/>
                <a:gd name="connsiteY12-2182" fmla="*/ 1158755 h 1424419"/>
                <a:gd name="connsiteX13-2183" fmla="*/ 39429 w 1305814"/>
                <a:gd name="connsiteY13-2184" fmla="*/ 1117635 h 1424419"/>
                <a:gd name="connsiteX14-2185" fmla="*/ 667 w 1305814"/>
                <a:gd name="connsiteY14-2186" fmla="*/ 999105 h 1424419"/>
                <a:gd name="connsiteX15-2187" fmla="*/ 0 w 1305814"/>
                <a:gd name="connsiteY15-2188" fmla="*/ 972364 h 1424419"/>
                <a:gd name="connsiteX16-2189" fmla="*/ 2496 w 1305814"/>
                <a:gd name="connsiteY16-2190" fmla="*/ 463106 h 1424419"/>
                <a:gd name="connsiteX17-2191" fmla="*/ 2458 w 1305814"/>
                <a:gd name="connsiteY17-2192" fmla="*/ 429563 h 1424419"/>
                <a:gd name="connsiteX18-2193" fmla="*/ 75248 w 1305814"/>
                <a:gd name="connsiteY18-2194" fmla="*/ 303202 h 1424419"/>
                <a:gd name="connsiteX19-2195" fmla="*/ 106293 w 1305814"/>
                <a:gd name="connsiteY19-2196" fmla="*/ 282597 h 1424419"/>
                <a:gd name="connsiteX20-2197" fmla="*/ 541533 w 1305814"/>
                <a:gd name="connsiteY20-2198" fmla="*/ 38110 h 1424419"/>
                <a:gd name="connsiteX21-2199" fmla="*/ 653528 w 1305814"/>
                <a:gd name="connsiteY21-2200" fmla="*/ 0 h 1424419"/>
                <a:gd name="connsiteX0-2201" fmla="*/ 653528 w 1305814"/>
                <a:gd name="connsiteY0-2202" fmla="*/ 0 h 1427408"/>
                <a:gd name="connsiteX1-2203" fmla="*/ 757287 w 1305814"/>
                <a:gd name="connsiteY1-2204" fmla="*/ 32444 h 1427408"/>
                <a:gd name="connsiteX2-2205" fmla="*/ 1206876 w 1305814"/>
                <a:gd name="connsiteY2-2206" fmla="*/ 284945 h 1427408"/>
                <a:gd name="connsiteX3-2207" fmla="*/ 1237706 w 1305814"/>
                <a:gd name="connsiteY3-2208" fmla="*/ 306775 h 1427408"/>
                <a:gd name="connsiteX4-2209" fmla="*/ 1304420 w 1305814"/>
                <a:gd name="connsiteY4-2210" fmla="*/ 434263 h 1427408"/>
                <a:gd name="connsiteX5-2211" fmla="*/ 1305806 w 1305814"/>
                <a:gd name="connsiteY5-2212" fmla="*/ 519922 h 1427408"/>
                <a:gd name="connsiteX6-2213" fmla="*/ 1301746 w 1305814"/>
                <a:gd name="connsiteY6-2214" fmla="*/ 953747 h 1427408"/>
                <a:gd name="connsiteX7-2215" fmla="*/ 1302599 w 1305814"/>
                <a:gd name="connsiteY7-2216" fmla="*/ 1003650 h 1427408"/>
                <a:gd name="connsiteX8-2217" fmla="*/ 1227376 w 1305814"/>
                <a:gd name="connsiteY8-2218" fmla="*/ 1152027 h 1427408"/>
                <a:gd name="connsiteX9-2219" fmla="*/ 1174235 w 1305814"/>
                <a:gd name="connsiteY9-2220" fmla="*/ 1184756 h 1427408"/>
                <a:gd name="connsiteX10-2221" fmla="*/ 792288 w 1305814"/>
                <a:gd name="connsiteY10-2222" fmla="*/ 1385653 h 1427408"/>
                <a:gd name="connsiteX11-2223" fmla="*/ 517719 w 1305814"/>
                <a:gd name="connsiteY11-2224" fmla="*/ 1389889 h 1427408"/>
                <a:gd name="connsiteX12-2225" fmla="*/ 94302 w 1305814"/>
                <a:gd name="connsiteY12-2226" fmla="*/ 1158755 h 1427408"/>
                <a:gd name="connsiteX13-2227" fmla="*/ 39429 w 1305814"/>
                <a:gd name="connsiteY13-2228" fmla="*/ 1117635 h 1427408"/>
                <a:gd name="connsiteX14-2229" fmla="*/ 667 w 1305814"/>
                <a:gd name="connsiteY14-2230" fmla="*/ 999105 h 1427408"/>
                <a:gd name="connsiteX15-2231" fmla="*/ 0 w 1305814"/>
                <a:gd name="connsiteY15-2232" fmla="*/ 972364 h 1427408"/>
                <a:gd name="connsiteX16-2233" fmla="*/ 2496 w 1305814"/>
                <a:gd name="connsiteY16-2234" fmla="*/ 463106 h 1427408"/>
                <a:gd name="connsiteX17-2235" fmla="*/ 2458 w 1305814"/>
                <a:gd name="connsiteY17-2236" fmla="*/ 429563 h 1427408"/>
                <a:gd name="connsiteX18-2237" fmla="*/ 75248 w 1305814"/>
                <a:gd name="connsiteY18-2238" fmla="*/ 303202 h 1427408"/>
                <a:gd name="connsiteX19-2239" fmla="*/ 106293 w 1305814"/>
                <a:gd name="connsiteY19-2240" fmla="*/ 282597 h 1427408"/>
                <a:gd name="connsiteX20-2241" fmla="*/ 541533 w 1305814"/>
                <a:gd name="connsiteY20-2242" fmla="*/ 38110 h 1427408"/>
                <a:gd name="connsiteX21-2243" fmla="*/ 653528 w 1305814"/>
                <a:gd name="connsiteY21-2244" fmla="*/ 0 h 1427408"/>
                <a:gd name="connsiteX0-2245" fmla="*/ 653528 w 1305814"/>
                <a:gd name="connsiteY0-2246" fmla="*/ 0 h 1427408"/>
                <a:gd name="connsiteX1-2247" fmla="*/ 757287 w 1305814"/>
                <a:gd name="connsiteY1-2248" fmla="*/ 32444 h 1427408"/>
                <a:gd name="connsiteX2-2249" fmla="*/ 1206876 w 1305814"/>
                <a:gd name="connsiteY2-2250" fmla="*/ 284945 h 1427408"/>
                <a:gd name="connsiteX3-2251" fmla="*/ 1237706 w 1305814"/>
                <a:gd name="connsiteY3-2252" fmla="*/ 306775 h 1427408"/>
                <a:gd name="connsiteX4-2253" fmla="*/ 1304420 w 1305814"/>
                <a:gd name="connsiteY4-2254" fmla="*/ 434263 h 1427408"/>
                <a:gd name="connsiteX5-2255" fmla="*/ 1305806 w 1305814"/>
                <a:gd name="connsiteY5-2256" fmla="*/ 519922 h 1427408"/>
                <a:gd name="connsiteX6-2257" fmla="*/ 1301746 w 1305814"/>
                <a:gd name="connsiteY6-2258" fmla="*/ 953747 h 1427408"/>
                <a:gd name="connsiteX7-2259" fmla="*/ 1302599 w 1305814"/>
                <a:gd name="connsiteY7-2260" fmla="*/ 1003650 h 1427408"/>
                <a:gd name="connsiteX8-2261" fmla="*/ 1227376 w 1305814"/>
                <a:gd name="connsiteY8-2262" fmla="*/ 1152027 h 1427408"/>
                <a:gd name="connsiteX9-2263" fmla="*/ 1174235 w 1305814"/>
                <a:gd name="connsiteY9-2264" fmla="*/ 1184756 h 1427408"/>
                <a:gd name="connsiteX10-2265" fmla="*/ 792288 w 1305814"/>
                <a:gd name="connsiteY10-2266" fmla="*/ 1385653 h 1427408"/>
                <a:gd name="connsiteX11-2267" fmla="*/ 517719 w 1305814"/>
                <a:gd name="connsiteY11-2268" fmla="*/ 1389889 h 1427408"/>
                <a:gd name="connsiteX12-2269" fmla="*/ 94302 w 1305814"/>
                <a:gd name="connsiteY12-2270" fmla="*/ 1158755 h 1427408"/>
                <a:gd name="connsiteX13-2271" fmla="*/ 39429 w 1305814"/>
                <a:gd name="connsiteY13-2272" fmla="*/ 1117635 h 1427408"/>
                <a:gd name="connsiteX14-2273" fmla="*/ 667 w 1305814"/>
                <a:gd name="connsiteY14-2274" fmla="*/ 999105 h 1427408"/>
                <a:gd name="connsiteX15-2275" fmla="*/ 0 w 1305814"/>
                <a:gd name="connsiteY15-2276" fmla="*/ 972364 h 1427408"/>
                <a:gd name="connsiteX16-2277" fmla="*/ 2496 w 1305814"/>
                <a:gd name="connsiteY16-2278" fmla="*/ 463106 h 1427408"/>
                <a:gd name="connsiteX17-2279" fmla="*/ 2458 w 1305814"/>
                <a:gd name="connsiteY17-2280" fmla="*/ 429563 h 1427408"/>
                <a:gd name="connsiteX18-2281" fmla="*/ 75248 w 1305814"/>
                <a:gd name="connsiteY18-2282" fmla="*/ 303202 h 1427408"/>
                <a:gd name="connsiteX19-2283" fmla="*/ 106293 w 1305814"/>
                <a:gd name="connsiteY19-2284" fmla="*/ 282597 h 1427408"/>
                <a:gd name="connsiteX20-2285" fmla="*/ 541533 w 1305814"/>
                <a:gd name="connsiteY20-2286" fmla="*/ 38110 h 1427408"/>
                <a:gd name="connsiteX21-2287" fmla="*/ 653528 w 1305814"/>
                <a:gd name="connsiteY21-2288" fmla="*/ 0 h 1427408"/>
                <a:gd name="connsiteX0-2289" fmla="*/ 653528 w 1305814"/>
                <a:gd name="connsiteY0-2290" fmla="*/ 0 h 1421591"/>
                <a:gd name="connsiteX1-2291" fmla="*/ 757287 w 1305814"/>
                <a:gd name="connsiteY1-2292" fmla="*/ 32444 h 1421591"/>
                <a:gd name="connsiteX2-2293" fmla="*/ 1206876 w 1305814"/>
                <a:gd name="connsiteY2-2294" fmla="*/ 284945 h 1421591"/>
                <a:gd name="connsiteX3-2295" fmla="*/ 1237706 w 1305814"/>
                <a:gd name="connsiteY3-2296" fmla="*/ 306775 h 1421591"/>
                <a:gd name="connsiteX4-2297" fmla="*/ 1304420 w 1305814"/>
                <a:gd name="connsiteY4-2298" fmla="*/ 434263 h 1421591"/>
                <a:gd name="connsiteX5-2299" fmla="*/ 1305806 w 1305814"/>
                <a:gd name="connsiteY5-2300" fmla="*/ 519922 h 1421591"/>
                <a:gd name="connsiteX6-2301" fmla="*/ 1301746 w 1305814"/>
                <a:gd name="connsiteY6-2302" fmla="*/ 953747 h 1421591"/>
                <a:gd name="connsiteX7-2303" fmla="*/ 1302599 w 1305814"/>
                <a:gd name="connsiteY7-2304" fmla="*/ 1003650 h 1421591"/>
                <a:gd name="connsiteX8-2305" fmla="*/ 1227376 w 1305814"/>
                <a:gd name="connsiteY8-2306" fmla="*/ 1152027 h 1421591"/>
                <a:gd name="connsiteX9-2307" fmla="*/ 1174235 w 1305814"/>
                <a:gd name="connsiteY9-2308" fmla="*/ 1184756 h 1421591"/>
                <a:gd name="connsiteX10-2309" fmla="*/ 792288 w 1305814"/>
                <a:gd name="connsiteY10-2310" fmla="*/ 1385653 h 1421591"/>
                <a:gd name="connsiteX11-2311" fmla="*/ 502818 w 1305814"/>
                <a:gd name="connsiteY11-2312" fmla="*/ 1379955 h 1421591"/>
                <a:gd name="connsiteX12-2313" fmla="*/ 94302 w 1305814"/>
                <a:gd name="connsiteY12-2314" fmla="*/ 1158755 h 1421591"/>
                <a:gd name="connsiteX13-2315" fmla="*/ 39429 w 1305814"/>
                <a:gd name="connsiteY13-2316" fmla="*/ 1117635 h 1421591"/>
                <a:gd name="connsiteX14-2317" fmla="*/ 667 w 1305814"/>
                <a:gd name="connsiteY14-2318" fmla="*/ 999105 h 1421591"/>
                <a:gd name="connsiteX15-2319" fmla="*/ 0 w 1305814"/>
                <a:gd name="connsiteY15-2320" fmla="*/ 972364 h 1421591"/>
                <a:gd name="connsiteX16-2321" fmla="*/ 2496 w 1305814"/>
                <a:gd name="connsiteY16-2322" fmla="*/ 463106 h 1421591"/>
                <a:gd name="connsiteX17-2323" fmla="*/ 2458 w 1305814"/>
                <a:gd name="connsiteY17-2324" fmla="*/ 429563 h 1421591"/>
                <a:gd name="connsiteX18-2325" fmla="*/ 75248 w 1305814"/>
                <a:gd name="connsiteY18-2326" fmla="*/ 303202 h 1421591"/>
                <a:gd name="connsiteX19-2327" fmla="*/ 106293 w 1305814"/>
                <a:gd name="connsiteY19-2328" fmla="*/ 282597 h 1421591"/>
                <a:gd name="connsiteX20-2329" fmla="*/ 541533 w 1305814"/>
                <a:gd name="connsiteY20-2330" fmla="*/ 38110 h 1421591"/>
                <a:gd name="connsiteX21-2331" fmla="*/ 653528 w 1305814"/>
                <a:gd name="connsiteY21-2332" fmla="*/ 0 h 1421591"/>
                <a:gd name="connsiteX0-2333" fmla="*/ 653528 w 1305814"/>
                <a:gd name="connsiteY0-2334" fmla="*/ 0 h 1423589"/>
                <a:gd name="connsiteX1-2335" fmla="*/ 757287 w 1305814"/>
                <a:gd name="connsiteY1-2336" fmla="*/ 32444 h 1423589"/>
                <a:gd name="connsiteX2-2337" fmla="*/ 1206876 w 1305814"/>
                <a:gd name="connsiteY2-2338" fmla="*/ 284945 h 1423589"/>
                <a:gd name="connsiteX3-2339" fmla="*/ 1237706 w 1305814"/>
                <a:gd name="connsiteY3-2340" fmla="*/ 306775 h 1423589"/>
                <a:gd name="connsiteX4-2341" fmla="*/ 1304420 w 1305814"/>
                <a:gd name="connsiteY4-2342" fmla="*/ 434263 h 1423589"/>
                <a:gd name="connsiteX5-2343" fmla="*/ 1305806 w 1305814"/>
                <a:gd name="connsiteY5-2344" fmla="*/ 519922 h 1423589"/>
                <a:gd name="connsiteX6-2345" fmla="*/ 1301746 w 1305814"/>
                <a:gd name="connsiteY6-2346" fmla="*/ 953747 h 1423589"/>
                <a:gd name="connsiteX7-2347" fmla="*/ 1302599 w 1305814"/>
                <a:gd name="connsiteY7-2348" fmla="*/ 1003650 h 1423589"/>
                <a:gd name="connsiteX8-2349" fmla="*/ 1227376 w 1305814"/>
                <a:gd name="connsiteY8-2350" fmla="*/ 1152027 h 1423589"/>
                <a:gd name="connsiteX9-2351" fmla="*/ 1174235 w 1305814"/>
                <a:gd name="connsiteY9-2352" fmla="*/ 1184756 h 1423589"/>
                <a:gd name="connsiteX10-2353" fmla="*/ 792288 w 1305814"/>
                <a:gd name="connsiteY10-2354" fmla="*/ 1385653 h 1423589"/>
                <a:gd name="connsiteX11-2355" fmla="*/ 502818 w 1305814"/>
                <a:gd name="connsiteY11-2356" fmla="*/ 1379955 h 1423589"/>
                <a:gd name="connsiteX12-2357" fmla="*/ 94302 w 1305814"/>
                <a:gd name="connsiteY12-2358" fmla="*/ 1158755 h 1423589"/>
                <a:gd name="connsiteX13-2359" fmla="*/ 39429 w 1305814"/>
                <a:gd name="connsiteY13-2360" fmla="*/ 1117635 h 1423589"/>
                <a:gd name="connsiteX14-2361" fmla="*/ 667 w 1305814"/>
                <a:gd name="connsiteY14-2362" fmla="*/ 999105 h 1423589"/>
                <a:gd name="connsiteX15-2363" fmla="*/ 0 w 1305814"/>
                <a:gd name="connsiteY15-2364" fmla="*/ 972364 h 1423589"/>
                <a:gd name="connsiteX16-2365" fmla="*/ 2496 w 1305814"/>
                <a:gd name="connsiteY16-2366" fmla="*/ 463106 h 1423589"/>
                <a:gd name="connsiteX17-2367" fmla="*/ 2458 w 1305814"/>
                <a:gd name="connsiteY17-2368" fmla="*/ 429563 h 1423589"/>
                <a:gd name="connsiteX18-2369" fmla="*/ 75248 w 1305814"/>
                <a:gd name="connsiteY18-2370" fmla="*/ 303202 h 1423589"/>
                <a:gd name="connsiteX19-2371" fmla="*/ 106293 w 1305814"/>
                <a:gd name="connsiteY19-2372" fmla="*/ 282597 h 1423589"/>
                <a:gd name="connsiteX20-2373" fmla="*/ 541533 w 1305814"/>
                <a:gd name="connsiteY20-2374" fmla="*/ 38110 h 1423589"/>
                <a:gd name="connsiteX21-2375" fmla="*/ 653528 w 1305814"/>
                <a:gd name="connsiteY21-2376" fmla="*/ 0 h 14235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764">
                <a:solidFill>
                  <a:prstClr val="white"/>
                </a:solidFill>
              </a:endParaRPr>
            </a:p>
          </p:txBody>
        </p:sp>
        <p:sp>
          <p:nvSpPr>
            <p:cNvPr id="50" name="文本框 49"/>
            <p:cNvSpPr txBox="1"/>
            <p:nvPr/>
          </p:nvSpPr>
          <p:spPr>
            <a:xfrm>
              <a:off x="1230988" y="2356103"/>
              <a:ext cx="1030514" cy="741224"/>
            </a:xfrm>
            <a:prstGeom prst="rect">
              <a:avLst/>
            </a:prstGeom>
            <a:noFill/>
          </p:spPr>
          <p:txBody>
            <a:bodyPr wrap="square" rtlCol="0">
              <a:spAutoFit/>
            </a:bodyPr>
            <a:lstStyle/>
            <a:p>
              <a:pPr algn="ctr"/>
              <a:r>
                <a:rPr lang="en-US" altLang="zh-CN" sz="2940" dirty="0">
                  <a:gradFill>
                    <a:gsLst>
                      <a:gs pos="0">
                        <a:srgbClr val="E30613"/>
                      </a:gs>
                      <a:gs pos="100000">
                        <a:srgbClr val="81040B"/>
                      </a:gs>
                    </a:gsLst>
                    <a:lin ang="3600000" scaled="0"/>
                  </a:gradFill>
                  <a:latin typeface="Impact" panose="020B0806030902050204" pitchFamily="2" charset="0"/>
                </a:rPr>
                <a:t>01</a:t>
              </a:r>
              <a:endParaRPr lang="zh-CN" altLang="en-US" sz="2940" dirty="0">
                <a:gradFill>
                  <a:gsLst>
                    <a:gs pos="0">
                      <a:srgbClr val="E30613"/>
                    </a:gs>
                    <a:gs pos="100000">
                      <a:srgbClr val="81040B"/>
                    </a:gs>
                  </a:gsLst>
                  <a:lin ang="3600000" scaled="0"/>
                </a:gradFill>
                <a:latin typeface="Impact" panose="020B0806030902050204" pitchFamily="2" charset="0"/>
              </a:endParaRPr>
            </a:p>
          </p:txBody>
        </p:sp>
      </p:grpSp>
      <p:grpSp>
        <p:nvGrpSpPr>
          <p:cNvPr id="51" name="组合 50"/>
          <p:cNvGrpSpPr/>
          <p:nvPr/>
        </p:nvGrpSpPr>
        <p:grpSpPr>
          <a:xfrm>
            <a:off x="928580" y="2647899"/>
            <a:ext cx="757380" cy="732980"/>
            <a:chOff x="1236933" y="3602810"/>
            <a:chExt cx="1030514" cy="997315"/>
          </a:xfrm>
        </p:grpSpPr>
        <p:sp>
          <p:nvSpPr>
            <p:cNvPr id="52" name="矩形 10"/>
            <p:cNvSpPr>
              <a:spLocks noChangeAspect="1"/>
            </p:cNvSpPr>
            <p:nvPr/>
          </p:nvSpPr>
          <p:spPr>
            <a:xfrm>
              <a:off x="1288843" y="3602810"/>
              <a:ext cx="914805" cy="997315"/>
            </a:xfrm>
            <a:custGeom>
              <a:avLst/>
              <a:gdLst>
                <a:gd name="connsiteX0" fmla="*/ 653528 w 1305333"/>
                <a:gd name="connsiteY0" fmla="*/ 0 h 1424419"/>
                <a:gd name="connsiteX1" fmla="*/ 757287 w 1305333"/>
                <a:gd name="connsiteY1" fmla="*/ 32444 h 1424419"/>
                <a:gd name="connsiteX2" fmla="*/ 1206876 w 1305333"/>
                <a:gd name="connsiteY2" fmla="*/ 284945 h 1424419"/>
                <a:gd name="connsiteX3" fmla="*/ 1233464 w 1305333"/>
                <a:gd name="connsiteY3" fmla="*/ 306775 h 1424419"/>
                <a:gd name="connsiteX4" fmla="*/ 1299728 w 1305333"/>
                <a:gd name="connsiteY4" fmla="*/ 452301 h 1424419"/>
                <a:gd name="connsiteX5" fmla="*/ 1303099 w 1305333"/>
                <a:gd name="connsiteY5" fmla="*/ 495558 h 1424419"/>
                <a:gd name="connsiteX6" fmla="*/ 1303099 w 1305333"/>
                <a:gd name="connsiteY6" fmla="*/ 952393 h 1424419"/>
                <a:gd name="connsiteX7" fmla="*/ 1299356 w 1305333"/>
                <a:gd name="connsiteY7" fmla="*/ 974248 h 1424419"/>
                <a:gd name="connsiteX8" fmla="*/ 1193590 w 1305333"/>
                <a:gd name="connsiteY8" fmla="*/ 1159518 h 1424419"/>
                <a:gd name="connsiteX9" fmla="*/ 1188747 w 1305333"/>
                <a:gd name="connsiteY9" fmla="*/ 1163476 h 1424419"/>
                <a:gd name="connsiteX10" fmla="*/ 792288 w 1305333"/>
                <a:gd name="connsiteY10" fmla="*/ 1385653 h 1424419"/>
                <a:gd name="connsiteX11" fmla="*/ 522686 w 1305333"/>
                <a:gd name="connsiteY11" fmla="*/ 1384922 h 1424419"/>
                <a:gd name="connsiteX12" fmla="*/ 80344 w 1305333"/>
                <a:gd name="connsiteY12" fmla="*/ 1139323 h 1424419"/>
                <a:gd name="connsiteX13" fmla="*/ 68397 w 1305333"/>
                <a:gd name="connsiteY13" fmla="*/ 1130059 h 1424419"/>
                <a:gd name="connsiteX14" fmla="*/ 667 w 1305333"/>
                <a:gd name="connsiteY14" fmla="*/ 999105 h 1424419"/>
                <a:gd name="connsiteX15" fmla="*/ 0 w 1305333"/>
                <a:gd name="connsiteY15" fmla="*/ 972364 h 1424419"/>
                <a:gd name="connsiteX16" fmla="*/ 2496 w 1305333"/>
                <a:gd name="connsiteY16" fmla="*/ 463106 h 1424419"/>
                <a:gd name="connsiteX17" fmla="*/ 2458 w 1305333"/>
                <a:gd name="connsiteY17" fmla="*/ 429563 h 1424419"/>
                <a:gd name="connsiteX18" fmla="*/ 75248 w 1305333"/>
                <a:gd name="connsiteY18" fmla="*/ 303202 h 1424419"/>
                <a:gd name="connsiteX19" fmla="*/ 103465 w 1305333"/>
                <a:gd name="connsiteY19" fmla="*/ 288252 h 1424419"/>
                <a:gd name="connsiteX20" fmla="*/ 541533 w 1305333"/>
                <a:gd name="connsiteY20" fmla="*/ 38110 h 1424419"/>
                <a:gd name="connsiteX21" fmla="*/ 653528 w 1305333"/>
                <a:gd name="connsiteY21" fmla="*/ 0 h 1424419"/>
                <a:gd name="connsiteX0-1" fmla="*/ 653528 w 1305333"/>
                <a:gd name="connsiteY0-2" fmla="*/ 0 h 1424419"/>
                <a:gd name="connsiteX1-3" fmla="*/ 757287 w 1305333"/>
                <a:gd name="connsiteY1-4" fmla="*/ 32444 h 1424419"/>
                <a:gd name="connsiteX2-5" fmla="*/ 1206876 w 1305333"/>
                <a:gd name="connsiteY2-6" fmla="*/ 284945 h 1424419"/>
                <a:gd name="connsiteX3-7" fmla="*/ 1233464 w 1305333"/>
                <a:gd name="connsiteY3-8" fmla="*/ 306775 h 1424419"/>
                <a:gd name="connsiteX4-9" fmla="*/ 1301712 w 1305333"/>
                <a:gd name="connsiteY4-10" fmla="*/ 442384 h 1424419"/>
                <a:gd name="connsiteX5-11" fmla="*/ 1303099 w 1305333"/>
                <a:gd name="connsiteY5-12" fmla="*/ 495558 h 1424419"/>
                <a:gd name="connsiteX6-13" fmla="*/ 1303099 w 1305333"/>
                <a:gd name="connsiteY6-14" fmla="*/ 952393 h 1424419"/>
                <a:gd name="connsiteX7-15" fmla="*/ 1299356 w 1305333"/>
                <a:gd name="connsiteY7-16" fmla="*/ 974248 h 1424419"/>
                <a:gd name="connsiteX8-17" fmla="*/ 1193590 w 1305333"/>
                <a:gd name="connsiteY8-18" fmla="*/ 1159518 h 1424419"/>
                <a:gd name="connsiteX9-19" fmla="*/ 1188747 w 1305333"/>
                <a:gd name="connsiteY9-20" fmla="*/ 1163476 h 1424419"/>
                <a:gd name="connsiteX10-21" fmla="*/ 792288 w 1305333"/>
                <a:gd name="connsiteY10-22" fmla="*/ 1385653 h 1424419"/>
                <a:gd name="connsiteX11-23" fmla="*/ 522686 w 1305333"/>
                <a:gd name="connsiteY11-24" fmla="*/ 1384922 h 1424419"/>
                <a:gd name="connsiteX12-25" fmla="*/ 80344 w 1305333"/>
                <a:gd name="connsiteY12-26" fmla="*/ 1139323 h 1424419"/>
                <a:gd name="connsiteX13-27" fmla="*/ 68397 w 1305333"/>
                <a:gd name="connsiteY13-28" fmla="*/ 1130059 h 1424419"/>
                <a:gd name="connsiteX14-29" fmla="*/ 667 w 1305333"/>
                <a:gd name="connsiteY14-30" fmla="*/ 999105 h 1424419"/>
                <a:gd name="connsiteX15-31" fmla="*/ 0 w 1305333"/>
                <a:gd name="connsiteY15-32" fmla="*/ 972364 h 1424419"/>
                <a:gd name="connsiteX16-33" fmla="*/ 2496 w 1305333"/>
                <a:gd name="connsiteY16-34" fmla="*/ 463106 h 1424419"/>
                <a:gd name="connsiteX17-35" fmla="*/ 2458 w 1305333"/>
                <a:gd name="connsiteY17-36" fmla="*/ 429563 h 1424419"/>
                <a:gd name="connsiteX18-37" fmla="*/ 75248 w 1305333"/>
                <a:gd name="connsiteY18-38" fmla="*/ 303202 h 1424419"/>
                <a:gd name="connsiteX19-39" fmla="*/ 103465 w 1305333"/>
                <a:gd name="connsiteY19-40" fmla="*/ 288252 h 1424419"/>
                <a:gd name="connsiteX20-41" fmla="*/ 541533 w 1305333"/>
                <a:gd name="connsiteY20-42" fmla="*/ 38110 h 1424419"/>
                <a:gd name="connsiteX21-43" fmla="*/ 653528 w 1305333"/>
                <a:gd name="connsiteY21-44" fmla="*/ 0 h 1424419"/>
                <a:gd name="connsiteX0-45" fmla="*/ 653528 w 1305333"/>
                <a:gd name="connsiteY0-46" fmla="*/ 0 h 1424419"/>
                <a:gd name="connsiteX1-47" fmla="*/ 757287 w 1305333"/>
                <a:gd name="connsiteY1-48" fmla="*/ 32444 h 1424419"/>
                <a:gd name="connsiteX2-49" fmla="*/ 1206876 w 1305333"/>
                <a:gd name="connsiteY2-50" fmla="*/ 284945 h 1424419"/>
                <a:gd name="connsiteX3-51" fmla="*/ 1233464 w 1305333"/>
                <a:gd name="connsiteY3-52" fmla="*/ 306775 h 1424419"/>
                <a:gd name="connsiteX4-53" fmla="*/ 1301712 w 1305333"/>
                <a:gd name="connsiteY4-54" fmla="*/ 442384 h 1424419"/>
                <a:gd name="connsiteX5-55" fmla="*/ 1303099 w 1305333"/>
                <a:gd name="connsiteY5-56" fmla="*/ 495558 h 1424419"/>
                <a:gd name="connsiteX6-57" fmla="*/ 1303099 w 1305333"/>
                <a:gd name="connsiteY6-58" fmla="*/ 952393 h 1424419"/>
                <a:gd name="connsiteX7-59" fmla="*/ 1299356 w 1305333"/>
                <a:gd name="connsiteY7-60" fmla="*/ 974248 h 1424419"/>
                <a:gd name="connsiteX8-61" fmla="*/ 1193590 w 1305333"/>
                <a:gd name="connsiteY8-62" fmla="*/ 1159518 h 1424419"/>
                <a:gd name="connsiteX9-63" fmla="*/ 1188747 w 1305333"/>
                <a:gd name="connsiteY9-64" fmla="*/ 1163476 h 1424419"/>
                <a:gd name="connsiteX10-65" fmla="*/ 792288 w 1305333"/>
                <a:gd name="connsiteY10-66" fmla="*/ 1385653 h 1424419"/>
                <a:gd name="connsiteX11-67" fmla="*/ 522686 w 1305333"/>
                <a:gd name="connsiteY11-68" fmla="*/ 1384922 h 1424419"/>
                <a:gd name="connsiteX12-69" fmla="*/ 80344 w 1305333"/>
                <a:gd name="connsiteY12-70" fmla="*/ 1139323 h 1424419"/>
                <a:gd name="connsiteX13-71" fmla="*/ 68397 w 1305333"/>
                <a:gd name="connsiteY13-72" fmla="*/ 1130059 h 1424419"/>
                <a:gd name="connsiteX14-73" fmla="*/ 667 w 1305333"/>
                <a:gd name="connsiteY14-74" fmla="*/ 999105 h 1424419"/>
                <a:gd name="connsiteX15-75" fmla="*/ 0 w 1305333"/>
                <a:gd name="connsiteY15-76" fmla="*/ 972364 h 1424419"/>
                <a:gd name="connsiteX16-77" fmla="*/ 2496 w 1305333"/>
                <a:gd name="connsiteY16-78" fmla="*/ 463106 h 1424419"/>
                <a:gd name="connsiteX17-79" fmla="*/ 2458 w 1305333"/>
                <a:gd name="connsiteY17-80" fmla="*/ 429563 h 1424419"/>
                <a:gd name="connsiteX18-81" fmla="*/ 75248 w 1305333"/>
                <a:gd name="connsiteY18-82" fmla="*/ 303202 h 1424419"/>
                <a:gd name="connsiteX19-83" fmla="*/ 103465 w 1305333"/>
                <a:gd name="connsiteY19-84" fmla="*/ 288252 h 1424419"/>
                <a:gd name="connsiteX20-85" fmla="*/ 541533 w 1305333"/>
                <a:gd name="connsiteY20-86" fmla="*/ 38110 h 1424419"/>
                <a:gd name="connsiteX21-87" fmla="*/ 653528 w 1305333"/>
                <a:gd name="connsiteY21-88" fmla="*/ 0 h 1424419"/>
                <a:gd name="connsiteX0-89" fmla="*/ 653528 w 1306046"/>
                <a:gd name="connsiteY0-90" fmla="*/ 0 h 1424419"/>
                <a:gd name="connsiteX1-91" fmla="*/ 757287 w 1306046"/>
                <a:gd name="connsiteY1-92" fmla="*/ 32444 h 1424419"/>
                <a:gd name="connsiteX2-93" fmla="*/ 1206876 w 1306046"/>
                <a:gd name="connsiteY2-94" fmla="*/ 284945 h 1424419"/>
                <a:gd name="connsiteX3-95" fmla="*/ 1233464 w 1306046"/>
                <a:gd name="connsiteY3-96" fmla="*/ 306775 h 1424419"/>
                <a:gd name="connsiteX4-97" fmla="*/ 1301712 w 1306046"/>
                <a:gd name="connsiteY4-98" fmla="*/ 442384 h 1424419"/>
                <a:gd name="connsiteX5-99" fmla="*/ 1303099 w 1306046"/>
                <a:gd name="connsiteY5-100" fmla="*/ 495558 h 1424419"/>
                <a:gd name="connsiteX6-101" fmla="*/ 1303099 w 1306046"/>
                <a:gd name="connsiteY6-102" fmla="*/ 952393 h 1424419"/>
                <a:gd name="connsiteX7-103" fmla="*/ 1305306 w 1306046"/>
                <a:gd name="connsiteY7-104" fmla="*/ 990115 h 1424419"/>
                <a:gd name="connsiteX8-105" fmla="*/ 1193590 w 1306046"/>
                <a:gd name="connsiteY8-106" fmla="*/ 1159518 h 1424419"/>
                <a:gd name="connsiteX9-107" fmla="*/ 1188747 w 1306046"/>
                <a:gd name="connsiteY9-108" fmla="*/ 1163476 h 1424419"/>
                <a:gd name="connsiteX10-109" fmla="*/ 792288 w 1306046"/>
                <a:gd name="connsiteY10-110" fmla="*/ 1385653 h 1424419"/>
                <a:gd name="connsiteX11-111" fmla="*/ 522686 w 1306046"/>
                <a:gd name="connsiteY11-112" fmla="*/ 1384922 h 1424419"/>
                <a:gd name="connsiteX12-113" fmla="*/ 80344 w 1306046"/>
                <a:gd name="connsiteY12-114" fmla="*/ 1139323 h 1424419"/>
                <a:gd name="connsiteX13-115" fmla="*/ 68397 w 1306046"/>
                <a:gd name="connsiteY13-116" fmla="*/ 1130059 h 1424419"/>
                <a:gd name="connsiteX14-117" fmla="*/ 667 w 1306046"/>
                <a:gd name="connsiteY14-118" fmla="*/ 999105 h 1424419"/>
                <a:gd name="connsiteX15-119" fmla="*/ 0 w 1306046"/>
                <a:gd name="connsiteY15-120" fmla="*/ 972364 h 1424419"/>
                <a:gd name="connsiteX16-121" fmla="*/ 2496 w 1306046"/>
                <a:gd name="connsiteY16-122" fmla="*/ 463106 h 1424419"/>
                <a:gd name="connsiteX17-123" fmla="*/ 2458 w 1306046"/>
                <a:gd name="connsiteY17-124" fmla="*/ 429563 h 1424419"/>
                <a:gd name="connsiteX18-125" fmla="*/ 75248 w 1306046"/>
                <a:gd name="connsiteY18-126" fmla="*/ 303202 h 1424419"/>
                <a:gd name="connsiteX19-127" fmla="*/ 103465 w 1306046"/>
                <a:gd name="connsiteY19-128" fmla="*/ 288252 h 1424419"/>
                <a:gd name="connsiteX20-129" fmla="*/ 541533 w 1306046"/>
                <a:gd name="connsiteY20-130" fmla="*/ 38110 h 1424419"/>
                <a:gd name="connsiteX21-131" fmla="*/ 653528 w 1306046"/>
                <a:gd name="connsiteY21-132" fmla="*/ 0 h 1424419"/>
                <a:gd name="connsiteX0-133" fmla="*/ 653528 w 1305333"/>
                <a:gd name="connsiteY0-134" fmla="*/ 0 h 1424419"/>
                <a:gd name="connsiteX1-135" fmla="*/ 757287 w 1305333"/>
                <a:gd name="connsiteY1-136" fmla="*/ 32444 h 1424419"/>
                <a:gd name="connsiteX2-137" fmla="*/ 1206876 w 1305333"/>
                <a:gd name="connsiteY2-138" fmla="*/ 284945 h 1424419"/>
                <a:gd name="connsiteX3-139" fmla="*/ 1233464 w 1305333"/>
                <a:gd name="connsiteY3-140" fmla="*/ 306775 h 1424419"/>
                <a:gd name="connsiteX4-141" fmla="*/ 1301712 w 1305333"/>
                <a:gd name="connsiteY4-142" fmla="*/ 442384 h 1424419"/>
                <a:gd name="connsiteX5-143" fmla="*/ 1303099 w 1305333"/>
                <a:gd name="connsiteY5-144" fmla="*/ 495558 h 1424419"/>
                <a:gd name="connsiteX6-145" fmla="*/ 1303099 w 1305333"/>
                <a:gd name="connsiteY6-146" fmla="*/ 952393 h 1424419"/>
                <a:gd name="connsiteX7-147" fmla="*/ 1305306 w 1305333"/>
                <a:gd name="connsiteY7-148" fmla="*/ 990115 h 1424419"/>
                <a:gd name="connsiteX8-149" fmla="*/ 1193590 w 1305333"/>
                <a:gd name="connsiteY8-150" fmla="*/ 1159518 h 1424419"/>
                <a:gd name="connsiteX9-151" fmla="*/ 1188747 w 1305333"/>
                <a:gd name="connsiteY9-152" fmla="*/ 1163476 h 1424419"/>
                <a:gd name="connsiteX10-153" fmla="*/ 792288 w 1305333"/>
                <a:gd name="connsiteY10-154" fmla="*/ 1385653 h 1424419"/>
                <a:gd name="connsiteX11-155" fmla="*/ 522686 w 1305333"/>
                <a:gd name="connsiteY11-156" fmla="*/ 1384922 h 1424419"/>
                <a:gd name="connsiteX12-157" fmla="*/ 80344 w 1305333"/>
                <a:gd name="connsiteY12-158" fmla="*/ 1139323 h 1424419"/>
                <a:gd name="connsiteX13-159" fmla="*/ 68397 w 1305333"/>
                <a:gd name="connsiteY13-160" fmla="*/ 1130059 h 1424419"/>
                <a:gd name="connsiteX14-161" fmla="*/ 667 w 1305333"/>
                <a:gd name="connsiteY14-162" fmla="*/ 999105 h 1424419"/>
                <a:gd name="connsiteX15-163" fmla="*/ 0 w 1305333"/>
                <a:gd name="connsiteY15-164" fmla="*/ 972364 h 1424419"/>
                <a:gd name="connsiteX16-165" fmla="*/ 2496 w 1305333"/>
                <a:gd name="connsiteY16-166" fmla="*/ 463106 h 1424419"/>
                <a:gd name="connsiteX17-167" fmla="*/ 2458 w 1305333"/>
                <a:gd name="connsiteY17-168" fmla="*/ 429563 h 1424419"/>
                <a:gd name="connsiteX18-169" fmla="*/ 75248 w 1305333"/>
                <a:gd name="connsiteY18-170" fmla="*/ 303202 h 1424419"/>
                <a:gd name="connsiteX19-171" fmla="*/ 103465 w 1305333"/>
                <a:gd name="connsiteY19-172" fmla="*/ 288252 h 1424419"/>
                <a:gd name="connsiteX20-173" fmla="*/ 541533 w 1305333"/>
                <a:gd name="connsiteY20-174" fmla="*/ 38110 h 1424419"/>
                <a:gd name="connsiteX21-175" fmla="*/ 653528 w 1305333"/>
                <a:gd name="connsiteY21-176" fmla="*/ 0 h 1424419"/>
                <a:gd name="connsiteX0-177" fmla="*/ 653528 w 1305333"/>
                <a:gd name="connsiteY0-178" fmla="*/ 0 h 1424419"/>
                <a:gd name="connsiteX1-179" fmla="*/ 757287 w 1305333"/>
                <a:gd name="connsiteY1-180" fmla="*/ 32444 h 1424419"/>
                <a:gd name="connsiteX2-181" fmla="*/ 1206876 w 1305333"/>
                <a:gd name="connsiteY2-182" fmla="*/ 284945 h 1424419"/>
                <a:gd name="connsiteX3-183" fmla="*/ 1233464 w 1305333"/>
                <a:gd name="connsiteY3-184" fmla="*/ 306775 h 1424419"/>
                <a:gd name="connsiteX4-185" fmla="*/ 1301712 w 1305333"/>
                <a:gd name="connsiteY4-186" fmla="*/ 442384 h 1424419"/>
                <a:gd name="connsiteX5-187" fmla="*/ 1303099 w 1305333"/>
                <a:gd name="connsiteY5-188" fmla="*/ 495558 h 1424419"/>
                <a:gd name="connsiteX6-189" fmla="*/ 1303099 w 1305333"/>
                <a:gd name="connsiteY6-190" fmla="*/ 952393 h 1424419"/>
                <a:gd name="connsiteX7-191" fmla="*/ 1305306 w 1305333"/>
                <a:gd name="connsiteY7-192" fmla="*/ 990115 h 1424419"/>
                <a:gd name="connsiteX8-193" fmla="*/ 1193590 w 1305333"/>
                <a:gd name="connsiteY8-194" fmla="*/ 1159518 h 1424419"/>
                <a:gd name="connsiteX9-195" fmla="*/ 1172881 w 1305333"/>
                <a:gd name="connsiteY9-196" fmla="*/ 1179342 h 1424419"/>
                <a:gd name="connsiteX10-197" fmla="*/ 792288 w 1305333"/>
                <a:gd name="connsiteY10-198" fmla="*/ 1385653 h 1424419"/>
                <a:gd name="connsiteX11-199" fmla="*/ 522686 w 1305333"/>
                <a:gd name="connsiteY11-200" fmla="*/ 1384922 h 1424419"/>
                <a:gd name="connsiteX12-201" fmla="*/ 80344 w 1305333"/>
                <a:gd name="connsiteY12-202" fmla="*/ 1139323 h 1424419"/>
                <a:gd name="connsiteX13-203" fmla="*/ 68397 w 1305333"/>
                <a:gd name="connsiteY13-204" fmla="*/ 1130059 h 1424419"/>
                <a:gd name="connsiteX14-205" fmla="*/ 667 w 1305333"/>
                <a:gd name="connsiteY14-206" fmla="*/ 999105 h 1424419"/>
                <a:gd name="connsiteX15-207" fmla="*/ 0 w 1305333"/>
                <a:gd name="connsiteY15-208" fmla="*/ 972364 h 1424419"/>
                <a:gd name="connsiteX16-209" fmla="*/ 2496 w 1305333"/>
                <a:gd name="connsiteY16-210" fmla="*/ 463106 h 1424419"/>
                <a:gd name="connsiteX17-211" fmla="*/ 2458 w 1305333"/>
                <a:gd name="connsiteY17-212" fmla="*/ 429563 h 1424419"/>
                <a:gd name="connsiteX18-213" fmla="*/ 75248 w 1305333"/>
                <a:gd name="connsiteY18-214" fmla="*/ 303202 h 1424419"/>
                <a:gd name="connsiteX19-215" fmla="*/ 103465 w 1305333"/>
                <a:gd name="connsiteY19-216" fmla="*/ 288252 h 1424419"/>
                <a:gd name="connsiteX20-217" fmla="*/ 541533 w 1305333"/>
                <a:gd name="connsiteY20-218" fmla="*/ 38110 h 1424419"/>
                <a:gd name="connsiteX21-219" fmla="*/ 653528 w 1305333"/>
                <a:gd name="connsiteY21-220" fmla="*/ 0 h 1424419"/>
                <a:gd name="connsiteX0-221" fmla="*/ 653528 w 1305333"/>
                <a:gd name="connsiteY0-222" fmla="*/ 0 h 1424419"/>
                <a:gd name="connsiteX1-223" fmla="*/ 757287 w 1305333"/>
                <a:gd name="connsiteY1-224" fmla="*/ 32444 h 1424419"/>
                <a:gd name="connsiteX2-225" fmla="*/ 1206876 w 1305333"/>
                <a:gd name="connsiteY2-226" fmla="*/ 284945 h 1424419"/>
                <a:gd name="connsiteX3-227" fmla="*/ 1233464 w 1305333"/>
                <a:gd name="connsiteY3-228" fmla="*/ 306775 h 1424419"/>
                <a:gd name="connsiteX4-229" fmla="*/ 1301712 w 1305333"/>
                <a:gd name="connsiteY4-230" fmla="*/ 442384 h 1424419"/>
                <a:gd name="connsiteX5-231" fmla="*/ 1303099 w 1305333"/>
                <a:gd name="connsiteY5-232" fmla="*/ 495558 h 1424419"/>
                <a:gd name="connsiteX6-233" fmla="*/ 1303099 w 1305333"/>
                <a:gd name="connsiteY6-234" fmla="*/ 952393 h 1424419"/>
                <a:gd name="connsiteX7-235" fmla="*/ 1305306 w 1305333"/>
                <a:gd name="connsiteY7-236" fmla="*/ 990115 h 1424419"/>
                <a:gd name="connsiteX8-237" fmla="*/ 1193590 w 1305333"/>
                <a:gd name="connsiteY8-238" fmla="*/ 1159518 h 1424419"/>
                <a:gd name="connsiteX9-239" fmla="*/ 1172881 w 1305333"/>
                <a:gd name="connsiteY9-240" fmla="*/ 1179342 h 1424419"/>
                <a:gd name="connsiteX10-241" fmla="*/ 792288 w 1305333"/>
                <a:gd name="connsiteY10-242" fmla="*/ 1385653 h 1424419"/>
                <a:gd name="connsiteX11-243" fmla="*/ 522686 w 1305333"/>
                <a:gd name="connsiteY11-244" fmla="*/ 1384922 h 1424419"/>
                <a:gd name="connsiteX12-245" fmla="*/ 80344 w 1305333"/>
                <a:gd name="connsiteY12-246" fmla="*/ 1139323 h 1424419"/>
                <a:gd name="connsiteX13-247" fmla="*/ 68397 w 1305333"/>
                <a:gd name="connsiteY13-248" fmla="*/ 1130059 h 1424419"/>
                <a:gd name="connsiteX14-249" fmla="*/ 667 w 1305333"/>
                <a:gd name="connsiteY14-250" fmla="*/ 999105 h 1424419"/>
                <a:gd name="connsiteX15-251" fmla="*/ 0 w 1305333"/>
                <a:gd name="connsiteY15-252" fmla="*/ 972364 h 1424419"/>
                <a:gd name="connsiteX16-253" fmla="*/ 2496 w 1305333"/>
                <a:gd name="connsiteY16-254" fmla="*/ 463106 h 1424419"/>
                <a:gd name="connsiteX17-255" fmla="*/ 2458 w 1305333"/>
                <a:gd name="connsiteY17-256" fmla="*/ 429563 h 1424419"/>
                <a:gd name="connsiteX18-257" fmla="*/ 75248 w 1305333"/>
                <a:gd name="connsiteY18-258" fmla="*/ 303202 h 1424419"/>
                <a:gd name="connsiteX19-259" fmla="*/ 103465 w 1305333"/>
                <a:gd name="connsiteY19-260" fmla="*/ 288252 h 1424419"/>
                <a:gd name="connsiteX20-261" fmla="*/ 541533 w 1305333"/>
                <a:gd name="connsiteY20-262" fmla="*/ 38110 h 1424419"/>
                <a:gd name="connsiteX21-263" fmla="*/ 653528 w 1305333"/>
                <a:gd name="connsiteY21-264" fmla="*/ 0 h 1424419"/>
                <a:gd name="connsiteX0-265" fmla="*/ 653528 w 1305333"/>
                <a:gd name="connsiteY0-266" fmla="*/ 0 h 1424419"/>
                <a:gd name="connsiteX1-267" fmla="*/ 757287 w 1305333"/>
                <a:gd name="connsiteY1-268" fmla="*/ 32444 h 1424419"/>
                <a:gd name="connsiteX2-269" fmla="*/ 1206876 w 1305333"/>
                <a:gd name="connsiteY2-270" fmla="*/ 284945 h 1424419"/>
                <a:gd name="connsiteX3-271" fmla="*/ 1233464 w 1305333"/>
                <a:gd name="connsiteY3-272" fmla="*/ 306775 h 1424419"/>
                <a:gd name="connsiteX4-273" fmla="*/ 1301712 w 1305333"/>
                <a:gd name="connsiteY4-274" fmla="*/ 442384 h 1424419"/>
                <a:gd name="connsiteX5-275" fmla="*/ 1303099 w 1305333"/>
                <a:gd name="connsiteY5-276" fmla="*/ 495558 h 1424419"/>
                <a:gd name="connsiteX6-277" fmla="*/ 1303099 w 1305333"/>
                <a:gd name="connsiteY6-278" fmla="*/ 952393 h 1424419"/>
                <a:gd name="connsiteX7-279" fmla="*/ 1305306 w 1305333"/>
                <a:gd name="connsiteY7-280" fmla="*/ 990115 h 1424419"/>
                <a:gd name="connsiteX8-281" fmla="*/ 1193590 w 1305333"/>
                <a:gd name="connsiteY8-282" fmla="*/ 1159518 h 1424419"/>
                <a:gd name="connsiteX9-283" fmla="*/ 1172881 w 1305333"/>
                <a:gd name="connsiteY9-284" fmla="*/ 1179342 h 1424419"/>
                <a:gd name="connsiteX10-285" fmla="*/ 792288 w 1305333"/>
                <a:gd name="connsiteY10-286" fmla="*/ 1385653 h 1424419"/>
                <a:gd name="connsiteX11-287" fmla="*/ 522686 w 1305333"/>
                <a:gd name="connsiteY11-288" fmla="*/ 1384922 h 1424419"/>
                <a:gd name="connsiteX12-289" fmla="*/ 80344 w 1305333"/>
                <a:gd name="connsiteY12-290" fmla="*/ 1139323 h 1424419"/>
                <a:gd name="connsiteX13-291" fmla="*/ 68397 w 1305333"/>
                <a:gd name="connsiteY13-292" fmla="*/ 1130059 h 1424419"/>
                <a:gd name="connsiteX14-293" fmla="*/ 667 w 1305333"/>
                <a:gd name="connsiteY14-294" fmla="*/ 999105 h 1424419"/>
                <a:gd name="connsiteX15-295" fmla="*/ 0 w 1305333"/>
                <a:gd name="connsiteY15-296" fmla="*/ 972364 h 1424419"/>
                <a:gd name="connsiteX16-297" fmla="*/ 2496 w 1305333"/>
                <a:gd name="connsiteY16-298" fmla="*/ 463106 h 1424419"/>
                <a:gd name="connsiteX17-299" fmla="*/ 2458 w 1305333"/>
                <a:gd name="connsiteY17-300" fmla="*/ 429563 h 1424419"/>
                <a:gd name="connsiteX18-301" fmla="*/ 75248 w 1305333"/>
                <a:gd name="connsiteY18-302" fmla="*/ 303202 h 1424419"/>
                <a:gd name="connsiteX19-303" fmla="*/ 103465 w 1305333"/>
                <a:gd name="connsiteY19-304" fmla="*/ 288252 h 1424419"/>
                <a:gd name="connsiteX20-305" fmla="*/ 541533 w 1305333"/>
                <a:gd name="connsiteY20-306" fmla="*/ 38110 h 1424419"/>
                <a:gd name="connsiteX21-307" fmla="*/ 653528 w 1305333"/>
                <a:gd name="connsiteY21-308" fmla="*/ 0 h 1424419"/>
                <a:gd name="connsiteX0-309" fmla="*/ 653528 w 1305333"/>
                <a:gd name="connsiteY0-310" fmla="*/ 0 h 1424419"/>
                <a:gd name="connsiteX1-311" fmla="*/ 757287 w 1305333"/>
                <a:gd name="connsiteY1-312" fmla="*/ 32444 h 1424419"/>
                <a:gd name="connsiteX2-313" fmla="*/ 1206876 w 1305333"/>
                <a:gd name="connsiteY2-314" fmla="*/ 284945 h 1424419"/>
                <a:gd name="connsiteX3-315" fmla="*/ 1233464 w 1305333"/>
                <a:gd name="connsiteY3-316" fmla="*/ 306775 h 1424419"/>
                <a:gd name="connsiteX4-317" fmla="*/ 1301712 w 1305333"/>
                <a:gd name="connsiteY4-318" fmla="*/ 442384 h 1424419"/>
                <a:gd name="connsiteX5-319" fmla="*/ 1303099 w 1305333"/>
                <a:gd name="connsiteY5-320" fmla="*/ 495558 h 1424419"/>
                <a:gd name="connsiteX6-321" fmla="*/ 1303099 w 1305333"/>
                <a:gd name="connsiteY6-322" fmla="*/ 952393 h 1424419"/>
                <a:gd name="connsiteX7-323" fmla="*/ 1305306 w 1305333"/>
                <a:gd name="connsiteY7-324" fmla="*/ 990115 h 1424419"/>
                <a:gd name="connsiteX8-325" fmla="*/ 1193590 w 1305333"/>
                <a:gd name="connsiteY8-326" fmla="*/ 1159518 h 1424419"/>
                <a:gd name="connsiteX9-327" fmla="*/ 1172881 w 1305333"/>
                <a:gd name="connsiteY9-328" fmla="*/ 1179342 h 1424419"/>
                <a:gd name="connsiteX10-329" fmla="*/ 792288 w 1305333"/>
                <a:gd name="connsiteY10-330" fmla="*/ 1385653 h 1424419"/>
                <a:gd name="connsiteX11-331" fmla="*/ 522686 w 1305333"/>
                <a:gd name="connsiteY11-332" fmla="*/ 1384922 h 1424419"/>
                <a:gd name="connsiteX12-333" fmla="*/ 80344 w 1305333"/>
                <a:gd name="connsiteY12-334" fmla="*/ 1139323 h 1424419"/>
                <a:gd name="connsiteX13-335" fmla="*/ 68397 w 1305333"/>
                <a:gd name="connsiteY13-336" fmla="*/ 1130059 h 1424419"/>
                <a:gd name="connsiteX14-337" fmla="*/ 667 w 1305333"/>
                <a:gd name="connsiteY14-338" fmla="*/ 999105 h 1424419"/>
                <a:gd name="connsiteX15-339" fmla="*/ 0 w 1305333"/>
                <a:gd name="connsiteY15-340" fmla="*/ 972364 h 1424419"/>
                <a:gd name="connsiteX16-341" fmla="*/ 2496 w 1305333"/>
                <a:gd name="connsiteY16-342" fmla="*/ 463106 h 1424419"/>
                <a:gd name="connsiteX17-343" fmla="*/ 2458 w 1305333"/>
                <a:gd name="connsiteY17-344" fmla="*/ 429563 h 1424419"/>
                <a:gd name="connsiteX18-345" fmla="*/ 75248 w 1305333"/>
                <a:gd name="connsiteY18-346" fmla="*/ 303202 h 1424419"/>
                <a:gd name="connsiteX19-347" fmla="*/ 103465 w 1305333"/>
                <a:gd name="connsiteY19-348" fmla="*/ 288252 h 1424419"/>
                <a:gd name="connsiteX20-349" fmla="*/ 541533 w 1305333"/>
                <a:gd name="connsiteY20-350" fmla="*/ 38110 h 1424419"/>
                <a:gd name="connsiteX21-351" fmla="*/ 653528 w 1305333"/>
                <a:gd name="connsiteY21-352" fmla="*/ 0 h 1424419"/>
                <a:gd name="connsiteX0-353" fmla="*/ 653528 w 1305333"/>
                <a:gd name="connsiteY0-354" fmla="*/ 0 h 1424419"/>
                <a:gd name="connsiteX1-355" fmla="*/ 757287 w 1305333"/>
                <a:gd name="connsiteY1-356" fmla="*/ 32444 h 1424419"/>
                <a:gd name="connsiteX2-357" fmla="*/ 1206876 w 1305333"/>
                <a:gd name="connsiteY2-358" fmla="*/ 284945 h 1424419"/>
                <a:gd name="connsiteX3-359" fmla="*/ 1233464 w 1305333"/>
                <a:gd name="connsiteY3-360" fmla="*/ 306775 h 1424419"/>
                <a:gd name="connsiteX4-361" fmla="*/ 1301712 w 1305333"/>
                <a:gd name="connsiteY4-362" fmla="*/ 442384 h 1424419"/>
                <a:gd name="connsiteX5-363" fmla="*/ 1303099 w 1305333"/>
                <a:gd name="connsiteY5-364" fmla="*/ 495558 h 1424419"/>
                <a:gd name="connsiteX6-365" fmla="*/ 1303099 w 1305333"/>
                <a:gd name="connsiteY6-366" fmla="*/ 952393 h 1424419"/>
                <a:gd name="connsiteX7-367" fmla="*/ 1305306 w 1305333"/>
                <a:gd name="connsiteY7-368" fmla="*/ 990115 h 1424419"/>
                <a:gd name="connsiteX8-369" fmla="*/ 1193590 w 1305333"/>
                <a:gd name="connsiteY8-370" fmla="*/ 1159518 h 1424419"/>
                <a:gd name="connsiteX9-371" fmla="*/ 1172881 w 1305333"/>
                <a:gd name="connsiteY9-372" fmla="*/ 1179342 h 1424419"/>
                <a:gd name="connsiteX10-373" fmla="*/ 792288 w 1305333"/>
                <a:gd name="connsiteY10-374" fmla="*/ 1385653 h 1424419"/>
                <a:gd name="connsiteX11-375" fmla="*/ 522686 w 1305333"/>
                <a:gd name="connsiteY11-376" fmla="*/ 1384922 h 1424419"/>
                <a:gd name="connsiteX12-377" fmla="*/ 80344 w 1305333"/>
                <a:gd name="connsiteY12-378" fmla="*/ 1139323 h 1424419"/>
                <a:gd name="connsiteX13-379" fmla="*/ 68397 w 1305333"/>
                <a:gd name="connsiteY13-380" fmla="*/ 1130059 h 1424419"/>
                <a:gd name="connsiteX14-381" fmla="*/ 667 w 1305333"/>
                <a:gd name="connsiteY14-382" fmla="*/ 999105 h 1424419"/>
                <a:gd name="connsiteX15-383" fmla="*/ 0 w 1305333"/>
                <a:gd name="connsiteY15-384" fmla="*/ 972364 h 1424419"/>
                <a:gd name="connsiteX16-385" fmla="*/ 2496 w 1305333"/>
                <a:gd name="connsiteY16-386" fmla="*/ 463106 h 1424419"/>
                <a:gd name="connsiteX17-387" fmla="*/ 2458 w 1305333"/>
                <a:gd name="connsiteY17-388" fmla="*/ 429563 h 1424419"/>
                <a:gd name="connsiteX18-389" fmla="*/ 75248 w 1305333"/>
                <a:gd name="connsiteY18-390" fmla="*/ 303202 h 1424419"/>
                <a:gd name="connsiteX19-391" fmla="*/ 106293 w 1305333"/>
                <a:gd name="connsiteY19-392" fmla="*/ 282597 h 1424419"/>
                <a:gd name="connsiteX20-393" fmla="*/ 541533 w 1305333"/>
                <a:gd name="connsiteY20-394" fmla="*/ 38110 h 1424419"/>
                <a:gd name="connsiteX21-395" fmla="*/ 653528 w 1305333"/>
                <a:gd name="connsiteY21-396" fmla="*/ 0 h 1424419"/>
                <a:gd name="connsiteX0-397" fmla="*/ 653528 w 1305333"/>
                <a:gd name="connsiteY0-398" fmla="*/ 0 h 1424419"/>
                <a:gd name="connsiteX1-399" fmla="*/ 757287 w 1305333"/>
                <a:gd name="connsiteY1-400" fmla="*/ 32444 h 1424419"/>
                <a:gd name="connsiteX2-401" fmla="*/ 1206876 w 1305333"/>
                <a:gd name="connsiteY2-402" fmla="*/ 284945 h 1424419"/>
                <a:gd name="connsiteX3-403" fmla="*/ 1237706 w 1305333"/>
                <a:gd name="connsiteY3-404" fmla="*/ 306775 h 1424419"/>
                <a:gd name="connsiteX4-405" fmla="*/ 1301712 w 1305333"/>
                <a:gd name="connsiteY4-406" fmla="*/ 442384 h 1424419"/>
                <a:gd name="connsiteX5-407" fmla="*/ 1303099 w 1305333"/>
                <a:gd name="connsiteY5-408" fmla="*/ 495558 h 1424419"/>
                <a:gd name="connsiteX6-409" fmla="*/ 1303099 w 1305333"/>
                <a:gd name="connsiteY6-410" fmla="*/ 952393 h 1424419"/>
                <a:gd name="connsiteX7-411" fmla="*/ 1305306 w 1305333"/>
                <a:gd name="connsiteY7-412" fmla="*/ 990115 h 1424419"/>
                <a:gd name="connsiteX8-413" fmla="*/ 1193590 w 1305333"/>
                <a:gd name="connsiteY8-414" fmla="*/ 1159518 h 1424419"/>
                <a:gd name="connsiteX9-415" fmla="*/ 1172881 w 1305333"/>
                <a:gd name="connsiteY9-416" fmla="*/ 1179342 h 1424419"/>
                <a:gd name="connsiteX10-417" fmla="*/ 792288 w 1305333"/>
                <a:gd name="connsiteY10-418" fmla="*/ 1385653 h 1424419"/>
                <a:gd name="connsiteX11-419" fmla="*/ 522686 w 1305333"/>
                <a:gd name="connsiteY11-420" fmla="*/ 1384922 h 1424419"/>
                <a:gd name="connsiteX12-421" fmla="*/ 80344 w 1305333"/>
                <a:gd name="connsiteY12-422" fmla="*/ 1139323 h 1424419"/>
                <a:gd name="connsiteX13-423" fmla="*/ 68397 w 1305333"/>
                <a:gd name="connsiteY13-424" fmla="*/ 1130059 h 1424419"/>
                <a:gd name="connsiteX14-425" fmla="*/ 667 w 1305333"/>
                <a:gd name="connsiteY14-426" fmla="*/ 999105 h 1424419"/>
                <a:gd name="connsiteX15-427" fmla="*/ 0 w 1305333"/>
                <a:gd name="connsiteY15-428" fmla="*/ 972364 h 1424419"/>
                <a:gd name="connsiteX16-429" fmla="*/ 2496 w 1305333"/>
                <a:gd name="connsiteY16-430" fmla="*/ 463106 h 1424419"/>
                <a:gd name="connsiteX17-431" fmla="*/ 2458 w 1305333"/>
                <a:gd name="connsiteY17-432" fmla="*/ 429563 h 1424419"/>
                <a:gd name="connsiteX18-433" fmla="*/ 75248 w 1305333"/>
                <a:gd name="connsiteY18-434" fmla="*/ 303202 h 1424419"/>
                <a:gd name="connsiteX19-435" fmla="*/ 106293 w 1305333"/>
                <a:gd name="connsiteY19-436" fmla="*/ 282597 h 1424419"/>
                <a:gd name="connsiteX20-437" fmla="*/ 541533 w 1305333"/>
                <a:gd name="connsiteY20-438" fmla="*/ 38110 h 1424419"/>
                <a:gd name="connsiteX21-439" fmla="*/ 653528 w 1305333"/>
                <a:gd name="connsiteY21-440" fmla="*/ 0 h 1424419"/>
                <a:gd name="connsiteX0-441" fmla="*/ 653528 w 1305333"/>
                <a:gd name="connsiteY0-442" fmla="*/ 0 h 1424419"/>
                <a:gd name="connsiteX1-443" fmla="*/ 757287 w 1305333"/>
                <a:gd name="connsiteY1-444" fmla="*/ 32444 h 1424419"/>
                <a:gd name="connsiteX2-445" fmla="*/ 1206876 w 1305333"/>
                <a:gd name="connsiteY2-446" fmla="*/ 284945 h 1424419"/>
                <a:gd name="connsiteX3-447" fmla="*/ 1237706 w 1305333"/>
                <a:gd name="connsiteY3-448" fmla="*/ 306775 h 1424419"/>
                <a:gd name="connsiteX4-449" fmla="*/ 1301712 w 1305333"/>
                <a:gd name="connsiteY4-450" fmla="*/ 442384 h 1424419"/>
                <a:gd name="connsiteX5-451" fmla="*/ 1303099 w 1305333"/>
                <a:gd name="connsiteY5-452" fmla="*/ 495558 h 1424419"/>
                <a:gd name="connsiteX6-453" fmla="*/ 1303099 w 1305333"/>
                <a:gd name="connsiteY6-454" fmla="*/ 952393 h 1424419"/>
                <a:gd name="connsiteX7-455" fmla="*/ 1305306 w 1305333"/>
                <a:gd name="connsiteY7-456" fmla="*/ 990115 h 1424419"/>
                <a:gd name="connsiteX8-457" fmla="*/ 1211970 w 1305333"/>
                <a:gd name="connsiteY8-458" fmla="*/ 1149621 h 1424419"/>
                <a:gd name="connsiteX9-459" fmla="*/ 1172881 w 1305333"/>
                <a:gd name="connsiteY9-460" fmla="*/ 1179342 h 1424419"/>
                <a:gd name="connsiteX10-461" fmla="*/ 792288 w 1305333"/>
                <a:gd name="connsiteY10-462" fmla="*/ 1385653 h 1424419"/>
                <a:gd name="connsiteX11-463" fmla="*/ 522686 w 1305333"/>
                <a:gd name="connsiteY11-464" fmla="*/ 1384922 h 1424419"/>
                <a:gd name="connsiteX12-465" fmla="*/ 80344 w 1305333"/>
                <a:gd name="connsiteY12-466" fmla="*/ 1139323 h 1424419"/>
                <a:gd name="connsiteX13-467" fmla="*/ 68397 w 1305333"/>
                <a:gd name="connsiteY13-468" fmla="*/ 1130059 h 1424419"/>
                <a:gd name="connsiteX14-469" fmla="*/ 667 w 1305333"/>
                <a:gd name="connsiteY14-470" fmla="*/ 999105 h 1424419"/>
                <a:gd name="connsiteX15-471" fmla="*/ 0 w 1305333"/>
                <a:gd name="connsiteY15-472" fmla="*/ 972364 h 1424419"/>
                <a:gd name="connsiteX16-473" fmla="*/ 2496 w 1305333"/>
                <a:gd name="connsiteY16-474" fmla="*/ 463106 h 1424419"/>
                <a:gd name="connsiteX17-475" fmla="*/ 2458 w 1305333"/>
                <a:gd name="connsiteY17-476" fmla="*/ 429563 h 1424419"/>
                <a:gd name="connsiteX18-477" fmla="*/ 75248 w 1305333"/>
                <a:gd name="connsiteY18-478" fmla="*/ 303202 h 1424419"/>
                <a:gd name="connsiteX19-479" fmla="*/ 106293 w 1305333"/>
                <a:gd name="connsiteY19-480" fmla="*/ 282597 h 1424419"/>
                <a:gd name="connsiteX20-481" fmla="*/ 541533 w 1305333"/>
                <a:gd name="connsiteY20-482" fmla="*/ 38110 h 1424419"/>
                <a:gd name="connsiteX21-483" fmla="*/ 653528 w 1305333"/>
                <a:gd name="connsiteY21-484" fmla="*/ 0 h 1424419"/>
                <a:gd name="connsiteX0-485" fmla="*/ 653528 w 1305333"/>
                <a:gd name="connsiteY0-486" fmla="*/ 0 h 1424419"/>
                <a:gd name="connsiteX1-487" fmla="*/ 757287 w 1305333"/>
                <a:gd name="connsiteY1-488" fmla="*/ 32444 h 1424419"/>
                <a:gd name="connsiteX2-489" fmla="*/ 1206876 w 1305333"/>
                <a:gd name="connsiteY2-490" fmla="*/ 284945 h 1424419"/>
                <a:gd name="connsiteX3-491" fmla="*/ 1237706 w 1305333"/>
                <a:gd name="connsiteY3-492" fmla="*/ 306775 h 1424419"/>
                <a:gd name="connsiteX4-493" fmla="*/ 1301712 w 1305333"/>
                <a:gd name="connsiteY4-494" fmla="*/ 442384 h 1424419"/>
                <a:gd name="connsiteX5-495" fmla="*/ 1303099 w 1305333"/>
                <a:gd name="connsiteY5-496" fmla="*/ 495558 h 1424419"/>
                <a:gd name="connsiteX6-497" fmla="*/ 1303099 w 1305333"/>
                <a:gd name="connsiteY6-498" fmla="*/ 952393 h 1424419"/>
                <a:gd name="connsiteX7-499" fmla="*/ 1305306 w 1305333"/>
                <a:gd name="connsiteY7-500" fmla="*/ 990115 h 1424419"/>
                <a:gd name="connsiteX8-501" fmla="*/ 1236006 w 1305333"/>
                <a:gd name="connsiteY8-502" fmla="*/ 1160932 h 1424419"/>
                <a:gd name="connsiteX9-503" fmla="*/ 1172881 w 1305333"/>
                <a:gd name="connsiteY9-504" fmla="*/ 1179342 h 1424419"/>
                <a:gd name="connsiteX10-505" fmla="*/ 792288 w 1305333"/>
                <a:gd name="connsiteY10-506" fmla="*/ 1385653 h 1424419"/>
                <a:gd name="connsiteX11-507" fmla="*/ 522686 w 1305333"/>
                <a:gd name="connsiteY11-508" fmla="*/ 1384922 h 1424419"/>
                <a:gd name="connsiteX12-509" fmla="*/ 80344 w 1305333"/>
                <a:gd name="connsiteY12-510" fmla="*/ 1139323 h 1424419"/>
                <a:gd name="connsiteX13-511" fmla="*/ 68397 w 1305333"/>
                <a:gd name="connsiteY13-512" fmla="*/ 1130059 h 1424419"/>
                <a:gd name="connsiteX14-513" fmla="*/ 667 w 1305333"/>
                <a:gd name="connsiteY14-514" fmla="*/ 999105 h 1424419"/>
                <a:gd name="connsiteX15-515" fmla="*/ 0 w 1305333"/>
                <a:gd name="connsiteY15-516" fmla="*/ 972364 h 1424419"/>
                <a:gd name="connsiteX16-517" fmla="*/ 2496 w 1305333"/>
                <a:gd name="connsiteY16-518" fmla="*/ 463106 h 1424419"/>
                <a:gd name="connsiteX17-519" fmla="*/ 2458 w 1305333"/>
                <a:gd name="connsiteY17-520" fmla="*/ 429563 h 1424419"/>
                <a:gd name="connsiteX18-521" fmla="*/ 75248 w 1305333"/>
                <a:gd name="connsiteY18-522" fmla="*/ 303202 h 1424419"/>
                <a:gd name="connsiteX19-523" fmla="*/ 106293 w 1305333"/>
                <a:gd name="connsiteY19-524" fmla="*/ 282597 h 1424419"/>
                <a:gd name="connsiteX20-525" fmla="*/ 541533 w 1305333"/>
                <a:gd name="connsiteY20-526" fmla="*/ 38110 h 1424419"/>
                <a:gd name="connsiteX21-527" fmla="*/ 653528 w 1305333"/>
                <a:gd name="connsiteY21-528" fmla="*/ 0 h 1424419"/>
                <a:gd name="connsiteX0-529" fmla="*/ 653528 w 1313169"/>
                <a:gd name="connsiteY0-530" fmla="*/ 0 h 1424419"/>
                <a:gd name="connsiteX1-531" fmla="*/ 757287 w 1313169"/>
                <a:gd name="connsiteY1-532" fmla="*/ 32444 h 1424419"/>
                <a:gd name="connsiteX2-533" fmla="*/ 1206876 w 1313169"/>
                <a:gd name="connsiteY2-534" fmla="*/ 284945 h 1424419"/>
                <a:gd name="connsiteX3-535" fmla="*/ 1237706 w 1313169"/>
                <a:gd name="connsiteY3-536" fmla="*/ 306775 h 1424419"/>
                <a:gd name="connsiteX4-537" fmla="*/ 1301712 w 1313169"/>
                <a:gd name="connsiteY4-538" fmla="*/ 442384 h 1424419"/>
                <a:gd name="connsiteX5-539" fmla="*/ 1303099 w 1313169"/>
                <a:gd name="connsiteY5-540" fmla="*/ 495558 h 1424419"/>
                <a:gd name="connsiteX6-541" fmla="*/ 1303099 w 1313169"/>
                <a:gd name="connsiteY6-542" fmla="*/ 952393 h 1424419"/>
                <a:gd name="connsiteX7-543" fmla="*/ 1305306 w 1313169"/>
                <a:gd name="connsiteY7-544" fmla="*/ 990115 h 1424419"/>
                <a:gd name="connsiteX8-545" fmla="*/ 1271352 w 1313169"/>
                <a:gd name="connsiteY8-546" fmla="*/ 1142552 h 1424419"/>
                <a:gd name="connsiteX9-547" fmla="*/ 1172881 w 1313169"/>
                <a:gd name="connsiteY9-548" fmla="*/ 1179342 h 1424419"/>
                <a:gd name="connsiteX10-549" fmla="*/ 792288 w 1313169"/>
                <a:gd name="connsiteY10-550" fmla="*/ 1385653 h 1424419"/>
                <a:gd name="connsiteX11-551" fmla="*/ 522686 w 1313169"/>
                <a:gd name="connsiteY11-552" fmla="*/ 1384922 h 1424419"/>
                <a:gd name="connsiteX12-553" fmla="*/ 80344 w 1313169"/>
                <a:gd name="connsiteY12-554" fmla="*/ 1139323 h 1424419"/>
                <a:gd name="connsiteX13-555" fmla="*/ 68397 w 1313169"/>
                <a:gd name="connsiteY13-556" fmla="*/ 1130059 h 1424419"/>
                <a:gd name="connsiteX14-557" fmla="*/ 667 w 1313169"/>
                <a:gd name="connsiteY14-558" fmla="*/ 999105 h 1424419"/>
                <a:gd name="connsiteX15-559" fmla="*/ 0 w 1313169"/>
                <a:gd name="connsiteY15-560" fmla="*/ 972364 h 1424419"/>
                <a:gd name="connsiteX16-561" fmla="*/ 2496 w 1313169"/>
                <a:gd name="connsiteY16-562" fmla="*/ 463106 h 1424419"/>
                <a:gd name="connsiteX17-563" fmla="*/ 2458 w 1313169"/>
                <a:gd name="connsiteY17-564" fmla="*/ 429563 h 1424419"/>
                <a:gd name="connsiteX18-565" fmla="*/ 75248 w 1313169"/>
                <a:gd name="connsiteY18-566" fmla="*/ 303202 h 1424419"/>
                <a:gd name="connsiteX19-567" fmla="*/ 106293 w 1313169"/>
                <a:gd name="connsiteY19-568" fmla="*/ 282597 h 1424419"/>
                <a:gd name="connsiteX20-569" fmla="*/ 541533 w 1313169"/>
                <a:gd name="connsiteY20-570" fmla="*/ 38110 h 1424419"/>
                <a:gd name="connsiteX21-571" fmla="*/ 653528 w 1313169"/>
                <a:gd name="connsiteY21-572" fmla="*/ 0 h 1424419"/>
                <a:gd name="connsiteX0-573" fmla="*/ 653528 w 1306267"/>
                <a:gd name="connsiteY0-574" fmla="*/ 0 h 1424419"/>
                <a:gd name="connsiteX1-575" fmla="*/ 757287 w 1306267"/>
                <a:gd name="connsiteY1-576" fmla="*/ 32444 h 1424419"/>
                <a:gd name="connsiteX2-577" fmla="*/ 1206876 w 1306267"/>
                <a:gd name="connsiteY2-578" fmla="*/ 284945 h 1424419"/>
                <a:gd name="connsiteX3-579" fmla="*/ 1237706 w 1306267"/>
                <a:gd name="connsiteY3-580" fmla="*/ 306775 h 1424419"/>
                <a:gd name="connsiteX4-581" fmla="*/ 1301712 w 1306267"/>
                <a:gd name="connsiteY4-582" fmla="*/ 442384 h 1424419"/>
                <a:gd name="connsiteX5-583" fmla="*/ 1303099 w 1306267"/>
                <a:gd name="connsiteY5-584" fmla="*/ 495558 h 1424419"/>
                <a:gd name="connsiteX6-585" fmla="*/ 1303099 w 1306267"/>
                <a:gd name="connsiteY6-586" fmla="*/ 952393 h 1424419"/>
                <a:gd name="connsiteX7-587" fmla="*/ 1305306 w 1306267"/>
                <a:gd name="connsiteY7-588" fmla="*/ 990115 h 1424419"/>
                <a:gd name="connsiteX8-589" fmla="*/ 1255800 w 1306267"/>
                <a:gd name="connsiteY8-590" fmla="*/ 1142552 h 1424419"/>
                <a:gd name="connsiteX9-591" fmla="*/ 1172881 w 1306267"/>
                <a:gd name="connsiteY9-592" fmla="*/ 1179342 h 1424419"/>
                <a:gd name="connsiteX10-593" fmla="*/ 792288 w 1306267"/>
                <a:gd name="connsiteY10-594" fmla="*/ 1385653 h 1424419"/>
                <a:gd name="connsiteX11-595" fmla="*/ 522686 w 1306267"/>
                <a:gd name="connsiteY11-596" fmla="*/ 1384922 h 1424419"/>
                <a:gd name="connsiteX12-597" fmla="*/ 80344 w 1306267"/>
                <a:gd name="connsiteY12-598" fmla="*/ 1139323 h 1424419"/>
                <a:gd name="connsiteX13-599" fmla="*/ 68397 w 1306267"/>
                <a:gd name="connsiteY13-600" fmla="*/ 1130059 h 1424419"/>
                <a:gd name="connsiteX14-601" fmla="*/ 667 w 1306267"/>
                <a:gd name="connsiteY14-602" fmla="*/ 999105 h 1424419"/>
                <a:gd name="connsiteX15-603" fmla="*/ 0 w 1306267"/>
                <a:gd name="connsiteY15-604" fmla="*/ 972364 h 1424419"/>
                <a:gd name="connsiteX16-605" fmla="*/ 2496 w 1306267"/>
                <a:gd name="connsiteY16-606" fmla="*/ 463106 h 1424419"/>
                <a:gd name="connsiteX17-607" fmla="*/ 2458 w 1306267"/>
                <a:gd name="connsiteY17-608" fmla="*/ 429563 h 1424419"/>
                <a:gd name="connsiteX18-609" fmla="*/ 75248 w 1306267"/>
                <a:gd name="connsiteY18-610" fmla="*/ 303202 h 1424419"/>
                <a:gd name="connsiteX19-611" fmla="*/ 106293 w 1306267"/>
                <a:gd name="connsiteY19-612" fmla="*/ 282597 h 1424419"/>
                <a:gd name="connsiteX20-613" fmla="*/ 541533 w 1306267"/>
                <a:gd name="connsiteY20-614" fmla="*/ 38110 h 1424419"/>
                <a:gd name="connsiteX21-615" fmla="*/ 653528 w 1306267"/>
                <a:gd name="connsiteY21-616" fmla="*/ 0 h 1424419"/>
                <a:gd name="connsiteX0-617" fmla="*/ 653528 w 1306267"/>
                <a:gd name="connsiteY0-618" fmla="*/ 0 h 1424419"/>
                <a:gd name="connsiteX1-619" fmla="*/ 757287 w 1306267"/>
                <a:gd name="connsiteY1-620" fmla="*/ 32444 h 1424419"/>
                <a:gd name="connsiteX2-621" fmla="*/ 1206876 w 1306267"/>
                <a:gd name="connsiteY2-622" fmla="*/ 284945 h 1424419"/>
                <a:gd name="connsiteX3-623" fmla="*/ 1237706 w 1306267"/>
                <a:gd name="connsiteY3-624" fmla="*/ 306775 h 1424419"/>
                <a:gd name="connsiteX4-625" fmla="*/ 1301712 w 1306267"/>
                <a:gd name="connsiteY4-626" fmla="*/ 442384 h 1424419"/>
                <a:gd name="connsiteX5-627" fmla="*/ 1303099 w 1306267"/>
                <a:gd name="connsiteY5-628" fmla="*/ 495558 h 1424419"/>
                <a:gd name="connsiteX6-629" fmla="*/ 1303099 w 1306267"/>
                <a:gd name="connsiteY6-630" fmla="*/ 952393 h 1424419"/>
                <a:gd name="connsiteX7-631" fmla="*/ 1305306 w 1306267"/>
                <a:gd name="connsiteY7-632" fmla="*/ 990115 h 1424419"/>
                <a:gd name="connsiteX8-633" fmla="*/ 1255800 w 1306267"/>
                <a:gd name="connsiteY8-634" fmla="*/ 1142552 h 1424419"/>
                <a:gd name="connsiteX9-635" fmla="*/ 1172881 w 1306267"/>
                <a:gd name="connsiteY9-636" fmla="*/ 1179342 h 1424419"/>
                <a:gd name="connsiteX10-637" fmla="*/ 792288 w 1306267"/>
                <a:gd name="connsiteY10-638" fmla="*/ 1385653 h 1424419"/>
                <a:gd name="connsiteX11-639" fmla="*/ 522686 w 1306267"/>
                <a:gd name="connsiteY11-640" fmla="*/ 1384922 h 1424419"/>
                <a:gd name="connsiteX12-641" fmla="*/ 80344 w 1306267"/>
                <a:gd name="connsiteY12-642" fmla="*/ 1139323 h 1424419"/>
                <a:gd name="connsiteX13-643" fmla="*/ 61328 w 1306267"/>
                <a:gd name="connsiteY13-644" fmla="*/ 1127231 h 1424419"/>
                <a:gd name="connsiteX14-645" fmla="*/ 667 w 1306267"/>
                <a:gd name="connsiteY14-646" fmla="*/ 999105 h 1424419"/>
                <a:gd name="connsiteX15-647" fmla="*/ 0 w 1306267"/>
                <a:gd name="connsiteY15-648" fmla="*/ 972364 h 1424419"/>
                <a:gd name="connsiteX16-649" fmla="*/ 2496 w 1306267"/>
                <a:gd name="connsiteY16-650" fmla="*/ 463106 h 1424419"/>
                <a:gd name="connsiteX17-651" fmla="*/ 2458 w 1306267"/>
                <a:gd name="connsiteY17-652" fmla="*/ 429563 h 1424419"/>
                <a:gd name="connsiteX18-653" fmla="*/ 75248 w 1306267"/>
                <a:gd name="connsiteY18-654" fmla="*/ 303202 h 1424419"/>
                <a:gd name="connsiteX19-655" fmla="*/ 106293 w 1306267"/>
                <a:gd name="connsiteY19-656" fmla="*/ 282597 h 1424419"/>
                <a:gd name="connsiteX20-657" fmla="*/ 541533 w 1306267"/>
                <a:gd name="connsiteY20-658" fmla="*/ 38110 h 1424419"/>
                <a:gd name="connsiteX21-659" fmla="*/ 653528 w 1306267"/>
                <a:gd name="connsiteY21-660" fmla="*/ 0 h 1424419"/>
                <a:gd name="connsiteX0-661" fmla="*/ 653528 w 1306267"/>
                <a:gd name="connsiteY0-662" fmla="*/ 0 h 1424419"/>
                <a:gd name="connsiteX1-663" fmla="*/ 757287 w 1306267"/>
                <a:gd name="connsiteY1-664" fmla="*/ 32444 h 1424419"/>
                <a:gd name="connsiteX2-665" fmla="*/ 1206876 w 1306267"/>
                <a:gd name="connsiteY2-666" fmla="*/ 284945 h 1424419"/>
                <a:gd name="connsiteX3-667" fmla="*/ 1237706 w 1306267"/>
                <a:gd name="connsiteY3-668" fmla="*/ 306775 h 1424419"/>
                <a:gd name="connsiteX4-669" fmla="*/ 1301712 w 1306267"/>
                <a:gd name="connsiteY4-670" fmla="*/ 442384 h 1424419"/>
                <a:gd name="connsiteX5-671" fmla="*/ 1303099 w 1306267"/>
                <a:gd name="connsiteY5-672" fmla="*/ 495558 h 1424419"/>
                <a:gd name="connsiteX6-673" fmla="*/ 1303099 w 1306267"/>
                <a:gd name="connsiteY6-674" fmla="*/ 952393 h 1424419"/>
                <a:gd name="connsiteX7-675" fmla="*/ 1305306 w 1306267"/>
                <a:gd name="connsiteY7-676" fmla="*/ 990115 h 1424419"/>
                <a:gd name="connsiteX8-677" fmla="*/ 1255800 w 1306267"/>
                <a:gd name="connsiteY8-678" fmla="*/ 1142552 h 1424419"/>
                <a:gd name="connsiteX9-679" fmla="*/ 1172881 w 1306267"/>
                <a:gd name="connsiteY9-680" fmla="*/ 1179342 h 1424419"/>
                <a:gd name="connsiteX10-681" fmla="*/ 792288 w 1306267"/>
                <a:gd name="connsiteY10-682" fmla="*/ 1385653 h 1424419"/>
                <a:gd name="connsiteX11-683" fmla="*/ 522686 w 1306267"/>
                <a:gd name="connsiteY11-684" fmla="*/ 1384922 h 1424419"/>
                <a:gd name="connsiteX12-685" fmla="*/ 80344 w 1306267"/>
                <a:gd name="connsiteY12-686" fmla="*/ 1139323 h 1424419"/>
                <a:gd name="connsiteX13-687" fmla="*/ 61328 w 1306267"/>
                <a:gd name="connsiteY13-688" fmla="*/ 1127231 h 1424419"/>
                <a:gd name="connsiteX14-689" fmla="*/ 667 w 1306267"/>
                <a:gd name="connsiteY14-690" fmla="*/ 999105 h 1424419"/>
                <a:gd name="connsiteX15-691" fmla="*/ 0 w 1306267"/>
                <a:gd name="connsiteY15-692" fmla="*/ 972364 h 1424419"/>
                <a:gd name="connsiteX16-693" fmla="*/ 2496 w 1306267"/>
                <a:gd name="connsiteY16-694" fmla="*/ 463106 h 1424419"/>
                <a:gd name="connsiteX17-695" fmla="*/ 2458 w 1306267"/>
                <a:gd name="connsiteY17-696" fmla="*/ 429563 h 1424419"/>
                <a:gd name="connsiteX18-697" fmla="*/ 75248 w 1306267"/>
                <a:gd name="connsiteY18-698" fmla="*/ 303202 h 1424419"/>
                <a:gd name="connsiteX19-699" fmla="*/ 106293 w 1306267"/>
                <a:gd name="connsiteY19-700" fmla="*/ 282597 h 1424419"/>
                <a:gd name="connsiteX20-701" fmla="*/ 541533 w 1306267"/>
                <a:gd name="connsiteY20-702" fmla="*/ 38110 h 1424419"/>
                <a:gd name="connsiteX21-703" fmla="*/ 653528 w 1306267"/>
                <a:gd name="connsiteY21-704" fmla="*/ 0 h 1424419"/>
                <a:gd name="connsiteX0-705" fmla="*/ 653528 w 1306267"/>
                <a:gd name="connsiteY0-706" fmla="*/ 0 h 1424419"/>
                <a:gd name="connsiteX1-707" fmla="*/ 757287 w 1306267"/>
                <a:gd name="connsiteY1-708" fmla="*/ 32444 h 1424419"/>
                <a:gd name="connsiteX2-709" fmla="*/ 1206876 w 1306267"/>
                <a:gd name="connsiteY2-710" fmla="*/ 284945 h 1424419"/>
                <a:gd name="connsiteX3-711" fmla="*/ 1237706 w 1306267"/>
                <a:gd name="connsiteY3-712" fmla="*/ 306775 h 1424419"/>
                <a:gd name="connsiteX4-713" fmla="*/ 1301712 w 1306267"/>
                <a:gd name="connsiteY4-714" fmla="*/ 442384 h 1424419"/>
                <a:gd name="connsiteX5-715" fmla="*/ 1303099 w 1306267"/>
                <a:gd name="connsiteY5-716" fmla="*/ 495558 h 1424419"/>
                <a:gd name="connsiteX6-717" fmla="*/ 1303099 w 1306267"/>
                <a:gd name="connsiteY6-718" fmla="*/ 952393 h 1424419"/>
                <a:gd name="connsiteX7-719" fmla="*/ 1305306 w 1306267"/>
                <a:gd name="connsiteY7-720" fmla="*/ 990115 h 1424419"/>
                <a:gd name="connsiteX8-721" fmla="*/ 1255800 w 1306267"/>
                <a:gd name="connsiteY8-722" fmla="*/ 1142552 h 1424419"/>
                <a:gd name="connsiteX9-723" fmla="*/ 1172881 w 1306267"/>
                <a:gd name="connsiteY9-724" fmla="*/ 1179342 h 1424419"/>
                <a:gd name="connsiteX10-725" fmla="*/ 792288 w 1306267"/>
                <a:gd name="connsiteY10-726" fmla="*/ 1385653 h 1424419"/>
                <a:gd name="connsiteX11-727" fmla="*/ 522686 w 1306267"/>
                <a:gd name="connsiteY11-728" fmla="*/ 1384922 h 1424419"/>
                <a:gd name="connsiteX12-729" fmla="*/ 90241 w 1306267"/>
                <a:gd name="connsiteY12-730" fmla="*/ 1150634 h 1424419"/>
                <a:gd name="connsiteX13-731" fmla="*/ 61328 w 1306267"/>
                <a:gd name="connsiteY13-732" fmla="*/ 1127231 h 1424419"/>
                <a:gd name="connsiteX14-733" fmla="*/ 667 w 1306267"/>
                <a:gd name="connsiteY14-734" fmla="*/ 999105 h 1424419"/>
                <a:gd name="connsiteX15-735" fmla="*/ 0 w 1306267"/>
                <a:gd name="connsiteY15-736" fmla="*/ 972364 h 1424419"/>
                <a:gd name="connsiteX16-737" fmla="*/ 2496 w 1306267"/>
                <a:gd name="connsiteY16-738" fmla="*/ 463106 h 1424419"/>
                <a:gd name="connsiteX17-739" fmla="*/ 2458 w 1306267"/>
                <a:gd name="connsiteY17-740" fmla="*/ 429563 h 1424419"/>
                <a:gd name="connsiteX18-741" fmla="*/ 75248 w 1306267"/>
                <a:gd name="connsiteY18-742" fmla="*/ 303202 h 1424419"/>
                <a:gd name="connsiteX19-743" fmla="*/ 106293 w 1306267"/>
                <a:gd name="connsiteY19-744" fmla="*/ 282597 h 1424419"/>
                <a:gd name="connsiteX20-745" fmla="*/ 541533 w 1306267"/>
                <a:gd name="connsiteY20-746" fmla="*/ 38110 h 1424419"/>
                <a:gd name="connsiteX21-747" fmla="*/ 653528 w 1306267"/>
                <a:gd name="connsiteY21-748" fmla="*/ 0 h 1424419"/>
                <a:gd name="connsiteX0-749" fmla="*/ 653528 w 1306267"/>
                <a:gd name="connsiteY0-750" fmla="*/ 0 h 1424419"/>
                <a:gd name="connsiteX1-751" fmla="*/ 757287 w 1306267"/>
                <a:gd name="connsiteY1-752" fmla="*/ 32444 h 1424419"/>
                <a:gd name="connsiteX2-753" fmla="*/ 1206876 w 1306267"/>
                <a:gd name="connsiteY2-754" fmla="*/ 284945 h 1424419"/>
                <a:gd name="connsiteX3-755" fmla="*/ 1237706 w 1306267"/>
                <a:gd name="connsiteY3-756" fmla="*/ 306775 h 1424419"/>
                <a:gd name="connsiteX4-757" fmla="*/ 1301712 w 1306267"/>
                <a:gd name="connsiteY4-758" fmla="*/ 442384 h 1424419"/>
                <a:gd name="connsiteX5-759" fmla="*/ 1303099 w 1306267"/>
                <a:gd name="connsiteY5-760" fmla="*/ 495558 h 1424419"/>
                <a:gd name="connsiteX6-761" fmla="*/ 1303099 w 1306267"/>
                <a:gd name="connsiteY6-762" fmla="*/ 952393 h 1424419"/>
                <a:gd name="connsiteX7-763" fmla="*/ 1305306 w 1306267"/>
                <a:gd name="connsiteY7-764" fmla="*/ 990115 h 1424419"/>
                <a:gd name="connsiteX8-765" fmla="*/ 1255800 w 1306267"/>
                <a:gd name="connsiteY8-766" fmla="*/ 1142552 h 1424419"/>
                <a:gd name="connsiteX9-767" fmla="*/ 1172881 w 1306267"/>
                <a:gd name="connsiteY9-768" fmla="*/ 1179342 h 1424419"/>
                <a:gd name="connsiteX10-769" fmla="*/ 792288 w 1306267"/>
                <a:gd name="connsiteY10-770" fmla="*/ 1385653 h 1424419"/>
                <a:gd name="connsiteX11-771" fmla="*/ 522686 w 1306267"/>
                <a:gd name="connsiteY11-772" fmla="*/ 1384922 h 1424419"/>
                <a:gd name="connsiteX12-773" fmla="*/ 90241 w 1306267"/>
                <a:gd name="connsiteY12-774" fmla="*/ 1150634 h 1424419"/>
                <a:gd name="connsiteX13-775" fmla="*/ 61328 w 1306267"/>
                <a:gd name="connsiteY13-776" fmla="*/ 1127231 h 1424419"/>
                <a:gd name="connsiteX14-777" fmla="*/ 667 w 1306267"/>
                <a:gd name="connsiteY14-778" fmla="*/ 999105 h 1424419"/>
                <a:gd name="connsiteX15-779" fmla="*/ 0 w 1306267"/>
                <a:gd name="connsiteY15-780" fmla="*/ 972364 h 1424419"/>
                <a:gd name="connsiteX16-781" fmla="*/ 2496 w 1306267"/>
                <a:gd name="connsiteY16-782" fmla="*/ 463106 h 1424419"/>
                <a:gd name="connsiteX17-783" fmla="*/ 2458 w 1306267"/>
                <a:gd name="connsiteY17-784" fmla="*/ 429563 h 1424419"/>
                <a:gd name="connsiteX18-785" fmla="*/ 75248 w 1306267"/>
                <a:gd name="connsiteY18-786" fmla="*/ 303202 h 1424419"/>
                <a:gd name="connsiteX19-787" fmla="*/ 106293 w 1306267"/>
                <a:gd name="connsiteY19-788" fmla="*/ 282597 h 1424419"/>
                <a:gd name="connsiteX20-789" fmla="*/ 541533 w 1306267"/>
                <a:gd name="connsiteY20-790" fmla="*/ 38110 h 1424419"/>
                <a:gd name="connsiteX21-791" fmla="*/ 653528 w 1306267"/>
                <a:gd name="connsiteY21-792" fmla="*/ 0 h 1424419"/>
                <a:gd name="connsiteX0-793" fmla="*/ 653528 w 1306267"/>
                <a:gd name="connsiteY0-794" fmla="*/ 0 h 1424419"/>
                <a:gd name="connsiteX1-795" fmla="*/ 757287 w 1306267"/>
                <a:gd name="connsiteY1-796" fmla="*/ 32444 h 1424419"/>
                <a:gd name="connsiteX2-797" fmla="*/ 1206876 w 1306267"/>
                <a:gd name="connsiteY2-798" fmla="*/ 284945 h 1424419"/>
                <a:gd name="connsiteX3-799" fmla="*/ 1237706 w 1306267"/>
                <a:gd name="connsiteY3-800" fmla="*/ 306775 h 1424419"/>
                <a:gd name="connsiteX4-801" fmla="*/ 1301712 w 1306267"/>
                <a:gd name="connsiteY4-802" fmla="*/ 442384 h 1424419"/>
                <a:gd name="connsiteX5-803" fmla="*/ 1303099 w 1306267"/>
                <a:gd name="connsiteY5-804" fmla="*/ 495558 h 1424419"/>
                <a:gd name="connsiteX6-805" fmla="*/ 1303099 w 1306267"/>
                <a:gd name="connsiteY6-806" fmla="*/ 952393 h 1424419"/>
                <a:gd name="connsiteX7-807" fmla="*/ 1305306 w 1306267"/>
                <a:gd name="connsiteY7-808" fmla="*/ 990115 h 1424419"/>
                <a:gd name="connsiteX8-809" fmla="*/ 1255800 w 1306267"/>
                <a:gd name="connsiteY8-810" fmla="*/ 1142552 h 1424419"/>
                <a:gd name="connsiteX9-811" fmla="*/ 1172881 w 1306267"/>
                <a:gd name="connsiteY9-812" fmla="*/ 1179342 h 1424419"/>
                <a:gd name="connsiteX10-813" fmla="*/ 792288 w 1306267"/>
                <a:gd name="connsiteY10-814" fmla="*/ 1385653 h 1424419"/>
                <a:gd name="connsiteX11-815" fmla="*/ 522686 w 1306267"/>
                <a:gd name="connsiteY11-816" fmla="*/ 1384922 h 1424419"/>
                <a:gd name="connsiteX12-817" fmla="*/ 90241 w 1306267"/>
                <a:gd name="connsiteY12-818" fmla="*/ 1150634 h 1424419"/>
                <a:gd name="connsiteX13-819" fmla="*/ 61328 w 1306267"/>
                <a:gd name="connsiteY13-820" fmla="*/ 1127231 h 1424419"/>
                <a:gd name="connsiteX14-821" fmla="*/ 667 w 1306267"/>
                <a:gd name="connsiteY14-822" fmla="*/ 999105 h 1424419"/>
                <a:gd name="connsiteX15-823" fmla="*/ 0 w 1306267"/>
                <a:gd name="connsiteY15-824" fmla="*/ 972364 h 1424419"/>
                <a:gd name="connsiteX16-825" fmla="*/ 2496 w 1306267"/>
                <a:gd name="connsiteY16-826" fmla="*/ 463106 h 1424419"/>
                <a:gd name="connsiteX17-827" fmla="*/ 2458 w 1306267"/>
                <a:gd name="connsiteY17-828" fmla="*/ 429563 h 1424419"/>
                <a:gd name="connsiteX18-829" fmla="*/ 75248 w 1306267"/>
                <a:gd name="connsiteY18-830" fmla="*/ 303202 h 1424419"/>
                <a:gd name="connsiteX19-831" fmla="*/ 106293 w 1306267"/>
                <a:gd name="connsiteY19-832" fmla="*/ 282597 h 1424419"/>
                <a:gd name="connsiteX20-833" fmla="*/ 541533 w 1306267"/>
                <a:gd name="connsiteY20-834" fmla="*/ 38110 h 1424419"/>
                <a:gd name="connsiteX21-835" fmla="*/ 653528 w 1306267"/>
                <a:gd name="connsiteY21-836" fmla="*/ 0 h 1424419"/>
                <a:gd name="connsiteX0-837" fmla="*/ 653528 w 1306267"/>
                <a:gd name="connsiteY0-838" fmla="*/ 0 h 1424419"/>
                <a:gd name="connsiteX1-839" fmla="*/ 757287 w 1306267"/>
                <a:gd name="connsiteY1-840" fmla="*/ 32444 h 1424419"/>
                <a:gd name="connsiteX2-841" fmla="*/ 1206876 w 1306267"/>
                <a:gd name="connsiteY2-842" fmla="*/ 284945 h 1424419"/>
                <a:gd name="connsiteX3-843" fmla="*/ 1237706 w 1306267"/>
                <a:gd name="connsiteY3-844" fmla="*/ 306775 h 1424419"/>
                <a:gd name="connsiteX4-845" fmla="*/ 1301712 w 1306267"/>
                <a:gd name="connsiteY4-846" fmla="*/ 442384 h 1424419"/>
                <a:gd name="connsiteX5-847" fmla="*/ 1303099 w 1306267"/>
                <a:gd name="connsiteY5-848" fmla="*/ 495558 h 1424419"/>
                <a:gd name="connsiteX6-849" fmla="*/ 1303099 w 1306267"/>
                <a:gd name="connsiteY6-850" fmla="*/ 952393 h 1424419"/>
                <a:gd name="connsiteX7-851" fmla="*/ 1305306 w 1306267"/>
                <a:gd name="connsiteY7-852" fmla="*/ 990115 h 1424419"/>
                <a:gd name="connsiteX8-853" fmla="*/ 1255800 w 1306267"/>
                <a:gd name="connsiteY8-854" fmla="*/ 1142552 h 1424419"/>
                <a:gd name="connsiteX9-855" fmla="*/ 1172881 w 1306267"/>
                <a:gd name="connsiteY9-856" fmla="*/ 1179342 h 1424419"/>
                <a:gd name="connsiteX10-857" fmla="*/ 792288 w 1306267"/>
                <a:gd name="connsiteY10-858" fmla="*/ 1385653 h 1424419"/>
                <a:gd name="connsiteX11-859" fmla="*/ 522686 w 1306267"/>
                <a:gd name="connsiteY11-860" fmla="*/ 1384922 h 1424419"/>
                <a:gd name="connsiteX12-861" fmla="*/ 90241 w 1306267"/>
                <a:gd name="connsiteY12-862" fmla="*/ 1150634 h 1424419"/>
                <a:gd name="connsiteX13-863" fmla="*/ 61328 w 1306267"/>
                <a:gd name="connsiteY13-864" fmla="*/ 1127231 h 1424419"/>
                <a:gd name="connsiteX14-865" fmla="*/ 667 w 1306267"/>
                <a:gd name="connsiteY14-866" fmla="*/ 999105 h 1424419"/>
                <a:gd name="connsiteX15-867" fmla="*/ 0 w 1306267"/>
                <a:gd name="connsiteY15-868" fmla="*/ 972364 h 1424419"/>
                <a:gd name="connsiteX16-869" fmla="*/ 2496 w 1306267"/>
                <a:gd name="connsiteY16-870" fmla="*/ 463106 h 1424419"/>
                <a:gd name="connsiteX17-871" fmla="*/ 2458 w 1306267"/>
                <a:gd name="connsiteY17-872" fmla="*/ 429563 h 1424419"/>
                <a:gd name="connsiteX18-873" fmla="*/ 75248 w 1306267"/>
                <a:gd name="connsiteY18-874" fmla="*/ 303202 h 1424419"/>
                <a:gd name="connsiteX19-875" fmla="*/ 106293 w 1306267"/>
                <a:gd name="connsiteY19-876" fmla="*/ 282597 h 1424419"/>
                <a:gd name="connsiteX20-877" fmla="*/ 541533 w 1306267"/>
                <a:gd name="connsiteY20-878" fmla="*/ 38110 h 1424419"/>
                <a:gd name="connsiteX21-879" fmla="*/ 653528 w 1306267"/>
                <a:gd name="connsiteY21-880" fmla="*/ 0 h 1424419"/>
                <a:gd name="connsiteX0-881" fmla="*/ 653528 w 1306267"/>
                <a:gd name="connsiteY0-882" fmla="*/ 0 h 1424419"/>
                <a:gd name="connsiteX1-883" fmla="*/ 757287 w 1306267"/>
                <a:gd name="connsiteY1-884" fmla="*/ 32444 h 1424419"/>
                <a:gd name="connsiteX2-885" fmla="*/ 1206876 w 1306267"/>
                <a:gd name="connsiteY2-886" fmla="*/ 284945 h 1424419"/>
                <a:gd name="connsiteX3-887" fmla="*/ 1237706 w 1306267"/>
                <a:gd name="connsiteY3-888" fmla="*/ 306775 h 1424419"/>
                <a:gd name="connsiteX4-889" fmla="*/ 1301712 w 1306267"/>
                <a:gd name="connsiteY4-890" fmla="*/ 442384 h 1424419"/>
                <a:gd name="connsiteX5-891" fmla="*/ 1303099 w 1306267"/>
                <a:gd name="connsiteY5-892" fmla="*/ 495558 h 1424419"/>
                <a:gd name="connsiteX6-893" fmla="*/ 1303099 w 1306267"/>
                <a:gd name="connsiteY6-894" fmla="*/ 952393 h 1424419"/>
                <a:gd name="connsiteX7-895" fmla="*/ 1305306 w 1306267"/>
                <a:gd name="connsiteY7-896" fmla="*/ 990115 h 1424419"/>
                <a:gd name="connsiteX8-897" fmla="*/ 1255800 w 1306267"/>
                <a:gd name="connsiteY8-898" fmla="*/ 1142552 h 1424419"/>
                <a:gd name="connsiteX9-899" fmla="*/ 1172881 w 1306267"/>
                <a:gd name="connsiteY9-900" fmla="*/ 1179342 h 1424419"/>
                <a:gd name="connsiteX10-901" fmla="*/ 792288 w 1306267"/>
                <a:gd name="connsiteY10-902" fmla="*/ 1385653 h 1424419"/>
                <a:gd name="connsiteX11-903" fmla="*/ 522686 w 1306267"/>
                <a:gd name="connsiteY11-904" fmla="*/ 1384922 h 1424419"/>
                <a:gd name="connsiteX12-905" fmla="*/ 90241 w 1306267"/>
                <a:gd name="connsiteY12-906" fmla="*/ 1150634 h 1424419"/>
                <a:gd name="connsiteX13-907" fmla="*/ 55672 w 1306267"/>
                <a:gd name="connsiteY13-908" fmla="*/ 1124403 h 1424419"/>
                <a:gd name="connsiteX14-909" fmla="*/ 667 w 1306267"/>
                <a:gd name="connsiteY14-910" fmla="*/ 999105 h 1424419"/>
                <a:gd name="connsiteX15-911" fmla="*/ 0 w 1306267"/>
                <a:gd name="connsiteY15-912" fmla="*/ 972364 h 1424419"/>
                <a:gd name="connsiteX16-913" fmla="*/ 2496 w 1306267"/>
                <a:gd name="connsiteY16-914" fmla="*/ 463106 h 1424419"/>
                <a:gd name="connsiteX17-915" fmla="*/ 2458 w 1306267"/>
                <a:gd name="connsiteY17-916" fmla="*/ 429563 h 1424419"/>
                <a:gd name="connsiteX18-917" fmla="*/ 75248 w 1306267"/>
                <a:gd name="connsiteY18-918" fmla="*/ 303202 h 1424419"/>
                <a:gd name="connsiteX19-919" fmla="*/ 106293 w 1306267"/>
                <a:gd name="connsiteY19-920" fmla="*/ 282597 h 1424419"/>
                <a:gd name="connsiteX20-921" fmla="*/ 541533 w 1306267"/>
                <a:gd name="connsiteY20-922" fmla="*/ 38110 h 1424419"/>
                <a:gd name="connsiteX21-923" fmla="*/ 653528 w 1306267"/>
                <a:gd name="connsiteY21-924" fmla="*/ 0 h 1424419"/>
                <a:gd name="connsiteX0-925" fmla="*/ 653528 w 1306267"/>
                <a:gd name="connsiteY0-926" fmla="*/ 0 h 1424419"/>
                <a:gd name="connsiteX1-927" fmla="*/ 757287 w 1306267"/>
                <a:gd name="connsiteY1-928" fmla="*/ 32444 h 1424419"/>
                <a:gd name="connsiteX2-929" fmla="*/ 1206876 w 1306267"/>
                <a:gd name="connsiteY2-930" fmla="*/ 284945 h 1424419"/>
                <a:gd name="connsiteX3-931" fmla="*/ 1237706 w 1306267"/>
                <a:gd name="connsiteY3-932" fmla="*/ 306775 h 1424419"/>
                <a:gd name="connsiteX4-933" fmla="*/ 1301712 w 1306267"/>
                <a:gd name="connsiteY4-934" fmla="*/ 442384 h 1424419"/>
                <a:gd name="connsiteX5-935" fmla="*/ 1303099 w 1306267"/>
                <a:gd name="connsiteY5-936" fmla="*/ 495558 h 1424419"/>
                <a:gd name="connsiteX6-937" fmla="*/ 1303099 w 1306267"/>
                <a:gd name="connsiteY6-938" fmla="*/ 952393 h 1424419"/>
                <a:gd name="connsiteX7-939" fmla="*/ 1305306 w 1306267"/>
                <a:gd name="connsiteY7-940" fmla="*/ 990115 h 1424419"/>
                <a:gd name="connsiteX8-941" fmla="*/ 1255800 w 1306267"/>
                <a:gd name="connsiteY8-942" fmla="*/ 1142552 h 1424419"/>
                <a:gd name="connsiteX9-943" fmla="*/ 1172881 w 1306267"/>
                <a:gd name="connsiteY9-944" fmla="*/ 1179342 h 1424419"/>
                <a:gd name="connsiteX10-945" fmla="*/ 792288 w 1306267"/>
                <a:gd name="connsiteY10-946" fmla="*/ 1385653 h 1424419"/>
                <a:gd name="connsiteX11-947" fmla="*/ 522686 w 1306267"/>
                <a:gd name="connsiteY11-948" fmla="*/ 1384922 h 1424419"/>
                <a:gd name="connsiteX12-949" fmla="*/ 90241 w 1306267"/>
                <a:gd name="connsiteY12-950" fmla="*/ 1150634 h 1424419"/>
                <a:gd name="connsiteX13-951" fmla="*/ 55672 w 1306267"/>
                <a:gd name="connsiteY13-952" fmla="*/ 1124403 h 1424419"/>
                <a:gd name="connsiteX14-953" fmla="*/ 667 w 1306267"/>
                <a:gd name="connsiteY14-954" fmla="*/ 999105 h 1424419"/>
                <a:gd name="connsiteX15-955" fmla="*/ 0 w 1306267"/>
                <a:gd name="connsiteY15-956" fmla="*/ 972364 h 1424419"/>
                <a:gd name="connsiteX16-957" fmla="*/ 2496 w 1306267"/>
                <a:gd name="connsiteY16-958" fmla="*/ 463106 h 1424419"/>
                <a:gd name="connsiteX17-959" fmla="*/ 2458 w 1306267"/>
                <a:gd name="connsiteY17-960" fmla="*/ 429563 h 1424419"/>
                <a:gd name="connsiteX18-961" fmla="*/ 75248 w 1306267"/>
                <a:gd name="connsiteY18-962" fmla="*/ 303202 h 1424419"/>
                <a:gd name="connsiteX19-963" fmla="*/ 106293 w 1306267"/>
                <a:gd name="connsiteY19-964" fmla="*/ 282597 h 1424419"/>
                <a:gd name="connsiteX20-965" fmla="*/ 541533 w 1306267"/>
                <a:gd name="connsiteY20-966" fmla="*/ 38110 h 1424419"/>
                <a:gd name="connsiteX21-967" fmla="*/ 653528 w 1306267"/>
                <a:gd name="connsiteY21-968" fmla="*/ 0 h 1424419"/>
                <a:gd name="connsiteX0-969" fmla="*/ 653528 w 1306267"/>
                <a:gd name="connsiteY0-970" fmla="*/ 0 h 1424419"/>
                <a:gd name="connsiteX1-971" fmla="*/ 757287 w 1306267"/>
                <a:gd name="connsiteY1-972" fmla="*/ 32444 h 1424419"/>
                <a:gd name="connsiteX2-973" fmla="*/ 1206876 w 1306267"/>
                <a:gd name="connsiteY2-974" fmla="*/ 284945 h 1424419"/>
                <a:gd name="connsiteX3-975" fmla="*/ 1237706 w 1306267"/>
                <a:gd name="connsiteY3-976" fmla="*/ 306775 h 1424419"/>
                <a:gd name="connsiteX4-977" fmla="*/ 1301712 w 1306267"/>
                <a:gd name="connsiteY4-978" fmla="*/ 442384 h 1424419"/>
                <a:gd name="connsiteX5-979" fmla="*/ 1303099 w 1306267"/>
                <a:gd name="connsiteY5-980" fmla="*/ 495558 h 1424419"/>
                <a:gd name="connsiteX6-981" fmla="*/ 1303099 w 1306267"/>
                <a:gd name="connsiteY6-982" fmla="*/ 952393 h 1424419"/>
                <a:gd name="connsiteX7-983" fmla="*/ 1305306 w 1306267"/>
                <a:gd name="connsiteY7-984" fmla="*/ 990115 h 1424419"/>
                <a:gd name="connsiteX8-985" fmla="*/ 1255800 w 1306267"/>
                <a:gd name="connsiteY8-986" fmla="*/ 1142552 h 1424419"/>
                <a:gd name="connsiteX9-987" fmla="*/ 1172881 w 1306267"/>
                <a:gd name="connsiteY9-988" fmla="*/ 1179342 h 1424419"/>
                <a:gd name="connsiteX10-989" fmla="*/ 792288 w 1306267"/>
                <a:gd name="connsiteY10-990" fmla="*/ 1385653 h 1424419"/>
                <a:gd name="connsiteX11-991" fmla="*/ 522686 w 1306267"/>
                <a:gd name="connsiteY11-992" fmla="*/ 1384922 h 1424419"/>
                <a:gd name="connsiteX12-993" fmla="*/ 90241 w 1306267"/>
                <a:gd name="connsiteY12-994" fmla="*/ 1150634 h 1424419"/>
                <a:gd name="connsiteX13-995" fmla="*/ 55672 w 1306267"/>
                <a:gd name="connsiteY13-996" fmla="*/ 1124403 h 1424419"/>
                <a:gd name="connsiteX14-997" fmla="*/ 667 w 1306267"/>
                <a:gd name="connsiteY14-998" fmla="*/ 999105 h 1424419"/>
                <a:gd name="connsiteX15-999" fmla="*/ 0 w 1306267"/>
                <a:gd name="connsiteY15-1000" fmla="*/ 972364 h 1424419"/>
                <a:gd name="connsiteX16-1001" fmla="*/ 2496 w 1306267"/>
                <a:gd name="connsiteY16-1002" fmla="*/ 463106 h 1424419"/>
                <a:gd name="connsiteX17-1003" fmla="*/ 2458 w 1306267"/>
                <a:gd name="connsiteY17-1004" fmla="*/ 429563 h 1424419"/>
                <a:gd name="connsiteX18-1005" fmla="*/ 75248 w 1306267"/>
                <a:gd name="connsiteY18-1006" fmla="*/ 303202 h 1424419"/>
                <a:gd name="connsiteX19-1007" fmla="*/ 106293 w 1306267"/>
                <a:gd name="connsiteY19-1008" fmla="*/ 282597 h 1424419"/>
                <a:gd name="connsiteX20-1009" fmla="*/ 541533 w 1306267"/>
                <a:gd name="connsiteY20-1010" fmla="*/ 38110 h 1424419"/>
                <a:gd name="connsiteX21-1011" fmla="*/ 653528 w 1306267"/>
                <a:gd name="connsiteY21-1012" fmla="*/ 0 h 1424419"/>
                <a:gd name="connsiteX0-1013" fmla="*/ 653528 w 1306267"/>
                <a:gd name="connsiteY0-1014" fmla="*/ 0 h 1424419"/>
                <a:gd name="connsiteX1-1015" fmla="*/ 757287 w 1306267"/>
                <a:gd name="connsiteY1-1016" fmla="*/ 32444 h 1424419"/>
                <a:gd name="connsiteX2-1017" fmla="*/ 1206876 w 1306267"/>
                <a:gd name="connsiteY2-1018" fmla="*/ 284945 h 1424419"/>
                <a:gd name="connsiteX3-1019" fmla="*/ 1237706 w 1306267"/>
                <a:gd name="connsiteY3-1020" fmla="*/ 306775 h 1424419"/>
                <a:gd name="connsiteX4-1021" fmla="*/ 1301712 w 1306267"/>
                <a:gd name="connsiteY4-1022" fmla="*/ 442384 h 1424419"/>
                <a:gd name="connsiteX5-1023" fmla="*/ 1303099 w 1306267"/>
                <a:gd name="connsiteY5-1024" fmla="*/ 495558 h 1424419"/>
                <a:gd name="connsiteX6-1025" fmla="*/ 1303099 w 1306267"/>
                <a:gd name="connsiteY6-1026" fmla="*/ 952393 h 1424419"/>
                <a:gd name="connsiteX7-1027" fmla="*/ 1305306 w 1306267"/>
                <a:gd name="connsiteY7-1028" fmla="*/ 990115 h 1424419"/>
                <a:gd name="connsiteX8-1029" fmla="*/ 1255800 w 1306267"/>
                <a:gd name="connsiteY8-1030" fmla="*/ 1142552 h 1424419"/>
                <a:gd name="connsiteX9-1031" fmla="*/ 1172881 w 1306267"/>
                <a:gd name="connsiteY9-1032" fmla="*/ 1179342 h 1424419"/>
                <a:gd name="connsiteX10-1033" fmla="*/ 792288 w 1306267"/>
                <a:gd name="connsiteY10-1034" fmla="*/ 1385653 h 1424419"/>
                <a:gd name="connsiteX11-1035" fmla="*/ 522686 w 1306267"/>
                <a:gd name="connsiteY11-1036" fmla="*/ 1384922 h 1424419"/>
                <a:gd name="connsiteX12-1037" fmla="*/ 90241 w 1306267"/>
                <a:gd name="connsiteY12-1038" fmla="*/ 1150634 h 1424419"/>
                <a:gd name="connsiteX13-1039" fmla="*/ 55672 w 1306267"/>
                <a:gd name="connsiteY13-1040" fmla="*/ 1124403 h 1424419"/>
                <a:gd name="connsiteX14-1041" fmla="*/ 667 w 1306267"/>
                <a:gd name="connsiteY14-1042" fmla="*/ 999105 h 1424419"/>
                <a:gd name="connsiteX15-1043" fmla="*/ 0 w 1306267"/>
                <a:gd name="connsiteY15-1044" fmla="*/ 972364 h 1424419"/>
                <a:gd name="connsiteX16-1045" fmla="*/ 2496 w 1306267"/>
                <a:gd name="connsiteY16-1046" fmla="*/ 463106 h 1424419"/>
                <a:gd name="connsiteX17-1047" fmla="*/ 2458 w 1306267"/>
                <a:gd name="connsiteY17-1048" fmla="*/ 429563 h 1424419"/>
                <a:gd name="connsiteX18-1049" fmla="*/ 75248 w 1306267"/>
                <a:gd name="connsiteY18-1050" fmla="*/ 303202 h 1424419"/>
                <a:gd name="connsiteX19-1051" fmla="*/ 106293 w 1306267"/>
                <a:gd name="connsiteY19-1052" fmla="*/ 282597 h 1424419"/>
                <a:gd name="connsiteX20-1053" fmla="*/ 541533 w 1306267"/>
                <a:gd name="connsiteY20-1054" fmla="*/ 38110 h 1424419"/>
                <a:gd name="connsiteX21-1055" fmla="*/ 653528 w 1306267"/>
                <a:gd name="connsiteY21-1056" fmla="*/ 0 h 1424419"/>
                <a:gd name="connsiteX0-1057" fmla="*/ 653528 w 1306267"/>
                <a:gd name="connsiteY0-1058" fmla="*/ 0 h 1424419"/>
                <a:gd name="connsiteX1-1059" fmla="*/ 757287 w 1306267"/>
                <a:gd name="connsiteY1-1060" fmla="*/ 32444 h 1424419"/>
                <a:gd name="connsiteX2-1061" fmla="*/ 1206876 w 1306267"/>
                <a:gd name="connsiteY2-1062" fmla="*/ 284945 h 1424419"/>
                <a:gd name="connsiteX3-1063" fmla="*/ 1237706 w 1306267"/>
                <a:gd name="connsiteY3-1064" fmla="*/ 306775 h 1424419"/>
                <a:gd name="connsiteX4-1065" fmla="*/ 1301712 w 1306267"/>
                <a:gd name="connsiteY4-1066" fmla="*/ 442384 h 1424419"/>
                <a:gd name="connsiteX5-1067" fmla="*/ 1303099 w 1306267"/>
                <a:gd name="connsiteY5-1068" fmla="*/ 495558 h 1424419"/>
                <a:gd name="connsiteX6-1069" fmla="*/ 1303099 w 1306267"/>
                <a:gd name="connsiteY6-1070" fmla="*/ 952393 h 1424419"/>
                <a:gd name="connsiteX7-1071" fmla="*/ 1305306 w 1306267"/>
                <a:gd name="connsiteY7-1072" fmla="*/ 990115 h 1424419"/>
                <a:gd name="connsiteX8-1073" fmla="*/ 1255800 w 1306267"/>
                <a:gd name="connsiteY8-1074" fmla="*/ 1142552 h 1424419"/>
                <a:gd name="connsiteX9-1075" fmla="*/ 1172881 w 1306267"/>
                <a:gd name="connsiteY9-1076" fmla="*/ 1179342 h 1424419"/>
                <a:gd name="connsiteX10-1077" fmla="*/ 792288 w 1306267"/>
                <a:gd name="connsiteY10-1078" fmla="*/ 1385653 h 1424419"/>
                <a:gd name="connsiteX11-1079" fmla="*/ 522686 w 1306267"/>
                <a:gd name="connsiteY11-1080" fmla="*/ 1384922 h 1424419"/>
                <a:gd name="connsiteX12-1081" fmla="*/ 90241 w 1306267"/>
                <a:gd name="connsiteY12-1082" fmla="*/ 1150634 h 1424419"/>
                <a:gd name="connsiteX13-1083" fmla="*/ 55672 w 1306267"/>
                <a:gd name="connsiteY13-1084" fmla="*/ 1124403 h 1424419"/>
                <a:gd name="connsiteX14-1085" fmla="*/ 667 w 1306267"/>
                <a:gd name="connsiteY14-1086" fmla="*/ 999105 h 1424419"/>
                <a:gd name="connsiteX15-1087" fmla="*/ 0 w 1306267"/>
                <a:gd name="connsiteY15-1088" fmla="*/ 972364 h 1424419"/>
                <a:gd name="connsiteX16-1089" fmla="*/ 2496 w 1306267"/>
                <a:gd name="connsiteY16-1090" fmla="*/ 463106 h 1424419"/>
                <a:gd name="connsiteX17-1091" fmla="*/ 2458 w 1306267"/>
                <a:gd name="connsiteY17-1092" fmla="*/ 429563 h 1424419"/>
                <a:gd name="connsiteX18-1093" fmla="*/ 75248 w 1306267"/>
                <a:gd name="connsiteY18-1094" fmla="*/ 303202 h 1424419"/>
                <a:gd name="connsiteX19-1095" fmla="*/ 106293 w 1306267"/>
                <a:gd name="connsiteY19-1096" fmla="*/ 282597 h 1424419"/>
                <a:gd name="connsiteX20-1097" fmla="*/ 541533 w 1306267"/>
                <a:gd name="connsiteY20-1098" fmla="*/ 38110 h 1424419"/>
                <a:gd name="connsiteX21-1099" fmla="*/ 653528 w 1306267"/>
                <a:gd name="connsiteY21-1100" fmla="*/ 0 h 1424419"/>
                <a:gd name="connsiteX0-1101" fmla="*/ 653528 w 1306267"/>
                <a:gd name="connsiteY0-1102" fmla="*/ 0 h 1424419"/>
                <a:gd name="connsiteX1-1103" fmla="*/ 757287 w 1306267"/>
                <a:gd name="connsiteY1-1104" fmla="*/ 32444 h 1424419"/>
                <a:gd name="connsiteX2-1105" fmla="*/ 1206876 w 1306267"/>
                <a:gd name="connsiteY2-1106" fmla="*/ 284945 h 1424419"/>
                <a:gd name="connsiteX3-1107" fmla="*/ 1237706 w 1306267"/>
                <a:gd name="connsiteY3-1108" fmla="*/ 306775 h 1424419"/>
                <a:gd name="connsiteX4-1109" fmla="*/ 1301712 w 1306267"/>
                <a:gd name="connsiteY4-1110" fmla="*/ 442384 h 1424419"/>
                <a:gd name="connsiteX5-1111" fmla="*/ 1303099 w 1306267"/>
                <a:gd name="connsiteY5-1112" fmla="*/ 495558 h 1424419"/>
                <a:gd name="connsiteX6-1113" fmla="*/ 1303099 w 1306267"/>
                <a:gd name="connsiteY6-1114" fmla="*/ 952393 h 1424419"/>
                <a:gd name="connsiteX7-1115" fmla="*/ 1305306 w 1306267"/>
                <a:gd name="connsiteY7-1116" fmla="*/ 990115 h 1424419"/>
                <a:gd name="connsiteX8-1117" fmla="*/ 1255800 w 1306267"/>
                <a:gd name="connsiteY8-1118" fmla="*/ 1142552 h 1424419"/>
                <a:gd name="connsiteX9-1119" fmla="*/ 1172881 w 1306267"/>
                <a:gd name="connsiteY9-1120" fmla="*/ 1179342 h 1424419"/>
                <a:gd name="connsiteX10-1121" fmla="*/ 792288 w 1306267"/>
                <a:gd name="connsiteY10-1122" fmla="*/ 1385653 h 1424419"/>
                <a:gd name="connsiteX11-1123" fmla="*/ 522686 w 1306267"/>
                <a:gd name="connsiteY11-1124" fmla="*/ 1384922 h 1424419"/>
                <a:gd name="connsiteX12-1125" fmla="*/ 90241 w 1306267"/>
                <a:gd name="connsiteY12-1126" fmla="*/ 1150634 h 1424419"/>
                <a:gd name="connsiteX13-1127" fmla="*/ 48904 w 1306267"/>
                <a:gd name="connsiteY13-1128" fmla="*/ 1124403 h 1424419"/>
                <a:gd name="connsiteX14-1129" fmla="*/ 667 w 1306267"/>
                <a:gd name="connsiteY14-1130" fmla="*/ 999105 h 1424419"/>
                <a:gd name="connsiteX15-1131" fmla="*/ 0 w 1306267"/>
                <a:gd name="connsiteY15-1132" fmla="*/ 972364 h 1424419"/>
                <a:gd name="connsiteX16-1133" fmla="*/ 2496 w 1306267"/>
                <a:gd name="connsiteY16-1134" fmla="*/ 463106 h 1424419"/>
                <a:gd name="connsiteX17-1135" fmla="*/ 2458 w 1306267"/>
                <a:gd name="connsiteY17-1136" fmla="*/ 429563 h 1424419"/>
                <a:gd name="connsiteX18-1137" fmla="*/ 75248 w 1306267"/>
                <a:gd name="connsiteY18-1138" fmla="*/ 303202 h 1424419"/>
                <a:gd name="connsiteX19-1139" fmla="*/ 106293 w 1306267"/>
                <a:gd name="connsiteY19-1140" fmla="*/ 282597 h 1424419"/>
                <a:gd name="connsiteX20-1141" fmla="*/ 541533 w 1306267"/>
                <a:gd name="connsiteY20-1142" fmla="*/ 38110 h 1424419"/>
                <a:gd name="connsiteX21-1143" fmla="*/ 653528 w 1306267"/>
                <a:gd name="connsiteY21-1144" fmla="*/ 0 h 1424419"/>
                <a:gd name="connsiteX0-1145" fmla="*/ 653528 w 1306267"/>
                <a:gd name="connsiteY0-1146" fmla="*/ 0 h 1424419"/>
                <a:gd name="connsiteX1-1147" fmla="*/ 757287 w 1306267"/>
                <a:gd name="connsiteY1-1148" fmla="*/ 32444 h 1424419"/>
                <a:gd name="connsiteX2-1149" fmla="*/ 1206876 w 1306267"/>
                <a:gd name="connsiteY2-1150" fmla="*/ 284945 h 1424419"/>
                <a:gd name="connsiteX3-1151" fmla="*/ 1237706 w 1306267"/>
                <a:gd name="connsiteY3-1152" fmla="*/ 306775 h 1424419"/>
                <a:gd name="connsiteX4-1153" fmla="*/ 1301712 w 1306267"/>
                <a:gd name="connsiteY4-1154" fmla="*/ 442384 h 1424419"/>
                <a:gd name="connsiteX5-1155" fmla="*/ 1303099 w 1306267"/>
                <a:gd name="connsiteY5-1156" fmla="*/ 495558 h 1424419"/>
                <a:gd name="connsiteX6-1157" fmla="*/ 1303099 w 1306267"/>
                <a:gd name="connsiteY6-1158" fmla="*/ 952393 h 1424419"/>
                <a:gd name="connsiteX7-1159" fmla="*/ 1305306 w 1306267"/>
                <a:gd name="connsiteY7-1160" fmla="*/ 990115 h 1424419"/>
                <a:gd name="connsiteX8-1161" fmla="*/ 1255800 w 1306267"/>
                <a:gd name="connsiteY8-1162" fmla="*/ 1142552 h 1424419"/>
                <a:gd name="connsiteX9-1163" fmla="*/ 1172881 w 1306267"/>
                <a:gd name="connsiteY9-1164" fmla="*/ 1179342 h 1424419"/>
                <a:gd name="connsiteX10-1165" fmla="*/ 792288 w 1306267"/>
                <a:gd name="connsiteY10-1166" fmla="*/ 1385653 h 1424419"/>
                <a:gd name="connsiteX11-1167" fmla="*/ 522686 w 1306267"/>
                <a:gd name="connsiteY11-1168" fmla="*/ 1384922 h 1424419"/>
                <a:gd name="connsiteX12-1169" fmla="*/ 90241 w 1306267"/>
                <a:gd name="connsiteY12-1170" fmla="*/ 1150634 h 1424419"/>
                <a:gd name="connsiteX13-1171" fmla="*/ 48904 w 1306267"/>
                <a:gd name="connsiteY13-1172" fmla="*/ 1124403 h 1424419"/>
                <a:gd name="connsiteX14-1173" fmla="*/ 667 w 1306267"/>
                <a:gd name="connsiteY14-1174" fmla="*/ 999105 h 1424419"/>
                <a:gd name="connsiteX15-1175" fmla="*/ 0 w 1306267"/>
                <a:gd name="connsiteY15-1176" fmla="*/ 972364 h 1424419"/>
                <a:gd name="connsiteX16-1177" fmla="*/ 2496 w 1306267"/>
                <a:gd name="connsiteY16-1178" fmla="*/ 463106 h 1424419"/>
                <a:gd name="connsiteX17-1179" fmla="*/ 2458 w 1306267"/>
                <a:gd name="connsiteY17-1180" fmla="*/ 429563 h 1424419"/>
                <a:gd name="connsiteX18-1181" fmla="*/ 75248 w 1306267"/>
                <a:gd name="connsiteY18-1182" fmla="*/ 303202 h 1424419"/>
                <a:gd name="connsiteX19-1183" fmla="*/ 106293 w 1306267"/>
                <a:gd name="connsiteY19-1184" fmla="*/ 282597 h 1424419"/>
                <a:gd name="connsiteX20-1185" fmla="*/ 541533 w 1306267"/>
                <a:gd name="connsiteY20-1186" fmla="*/ 38110 h 1424419"/>
                <a:gd name="connsiteX21-1187" fmla="*/ 653528 w 1306267"/>
                <a:gd name="connsiteY21-1188" fmla="*/ 0 h 1424419"/>
                <a:gd name="connsiteX0-1189" fmla="*/ 653528 w 1306267"/>
                <a:gd name="connsiteY0-1190" fmla="*/ 0 h 1424419"/>
                <a:gd name="connsiteX1-1191" fmla="*/ 757287 w 1306267"/>
                <a:gd name="connsiteY1-1192" fmla="*/ 32444 h 1424419"/>
                <a:gd name="connsiteX2-1193" fmla="*/ 1206876 w 1306267"/>
                <a:gd name="connsiteY2-1194" fmla="*/ 284945 h 1424419"/>
                <a:gd name="connsiteX3-1195" fmla="*/ 1237706 w 1306267"/>
                <a:gd name="connsiteY3-1196" fmla="*/ 306775 h 1424419"/>
                <a:gd name="connsiteX4-1197" fmla="*/ 1301712 w 1306267"/>
                <a:gd name="connsiteY4-1198" fmla="*/ 442384 h 1424419"/>
                <a:gd name="connsiteX5-1199" fmla="*/ 1303099 w 1306267"/>
                <a:gd name="connsiteY5-1200" fmla="*/ 495558 h 1424419"/>
                <a:gd name="connsiteX6-1201" fmla="*/ 1303099 w 1306267"/>
                <a:gd name="connsiteY6-1202" fmla="*/ 952393 h 1424419"/>
                <a:gd name="connsiteX7-1203" fmla="*/ 1305306 w 1306267"/>
                <a:gd name="connsiteY7-1204" fmla="*/ 990115 h 1424419"/>
                <a:gd name="connsiteX8-1205" fmla="*/ 1255800 w 1306267"/>
                <a:gd name="connsiteY8-1206" fmla="*/ 1142552 h 1424419"/>
                <a:gd name="connsiteX9-1207" fmla="*/ 1172881 w 1306267"/>
                <a:gd name="connsiteY9-1208" fmla="*/ 1179342 h 1424419"/>
                <a:gd name="connsiteX10-1209" fmla="*/ 792288 w 1306267"/>
                <a:gd name="connsiteY10-1210" fmla="*/ 1385653 h 1424419"/>
                <a:gd name="connsiteX11-1211" fmla="*/ 522686 w 1306267"/>
                <a:gd name="connsiteY11-1212" fmla="*/ 1384922 h 1424419"/>
                <a:gd name="connsiteX12-1213" fmla="*/ 90241 w 1306267"/>
                <a:gd name="connsiteY12-1214" fmla="*/ 1150634 h 1424419"/>
                <a:gd name="connsiteX13-1215" fmla="*/ 48904 w 1306267"/>
                <a:gd name="connsiteY13-1216" fmla="*/ 1124403 h 1424419"/>
                <a:gd name="connsiteX14-1217" fmla="*/ 667 w 1306267"/>
                <a:gd name="connsiteY14-1218" fmla="*/ 999105 h 1424419"/>
                <a:gd name="connsiteX15-1219" fmla="*/ 0 w 1306267"/>
                <a:gd name="connsiteY15-1220" fmla="*/ 972364 h 1424419"/>
                <a:gd name="connsiteX16-1221" fmla="*/ 2496 w 1306267"/>
                <a:gd name="connsiteY16-1222" fmla="*/ 463106 h 1424419"/>
                <a:gd name="connsiteX17-1223" fmla="*/ 2458 w 1306267"/>
                <a:gd name="connsiteY17-1224" fmla="*/ 429563 h 1424419"/>
                <a:gd name="connsiteX18-1225" fmla="*/ 75248 w 1306267"/>
                <a:gd name="connsiteY18-1226" fmla="*/ 303202 h 1424419"/>
                <a:gd name="connsiteX19-1227" fmla="*/ 106293 w 1306267"/>
                <a:gd name="connsiteY19-1228" fmla="*/ 282597 h 1424419"/>
                <a:gd name="connsiteX20-1229" fmla="*/ 541533 w 1306267"/>
                <a:gd name="connsiteY20-1230" fmla="*/ 38110 h 1424419"/>
                <a:gd name="connsiteX21-1231" fmla="*/ 653528 w 1306267"/>
                <a:gd name="connsiteY21-1232" fmla="*/ 0 h 1424419"/>
                <a:gd name="connsiteX0-1233" fmla="*/ 653528 w 1306267"/>
                <a:gd name="connsiteY0-1234" fmla="*/ 0 h 1424419"/>
                <a:gd name="connsiteX1-1235" fmla="*/ 757287 w 1306267"/>
                <a:gd name="connsiteY1-1236" fmla="*/ 32444 h 1424419"/>
                <a:gd name="connsiteX2-1237" fmla="*/ 1206876 w 1306267"/>
                <a:gd name="connsiteY2-1238" fmla="*/ 284945 h 1424419"/>
                <a:gd name="connsiteX3-1239" fmla="*/ 1237706 w 1306267"/>
                <a:gd name="connsiteY3-1240" fmla="*/ 306775 h 1424419"/>
                <a:gd name="connsiteX4-1241" fmla="*/ 1301712 w 1306267"/>
                <a:gd name="connsiteY4-1242" fmla="*/ 442384 h 1424419"/>
                <a:gd name="connsiteX5-1243" fmla="*/ 1303099 w 1306267"/>
                <a:gd name="connsiteY5-1244" fmla="*/ 495558 h 1424419"/>
                <a:gd name="connsiteX6-1245" fmla="*/ 1303099 w 1306267"/>
                <a:gd name="connsiteY6-1246" fmla="*/ 952393 h 1424419"/>
                <a:gd name="connsiteX7-1247" fmla="*/ 1305306 w 1306267"/>
                <a:gd name="connsiteY7-1248" fmla="*/ 990115 h 1424419"/>
                <a:gd name="connsiteX8-1249" fmla="*/ 1255800 w 1306267"/>
                <a:gd name="connsiteY8-1250" fmla="*/ 1142552 h 1424419"/>
                <a:gd name="connsiteX9-1251" fmla="*/ 1172881 w 1306267"/>
                <a:gd name="connsiteY9-1252" fmla="*/ 1179342 h 1424419"/>
                <a:gd name="connsiteX10-1253" fmla="*/ 792288 w 1306267"/>
                <a:gd name="connsiteY10-1254" fmla="*/ 1385653 h 1424419"/>
                <a:gd name="connsiteX11-1255" fmla="*/ 522686 w 1306267"/>
                <a:gd name="connsiteY11-1256" fmla="*/ 1384922 h 1424419"/>
                <a:gd name="connsiteX12-1257" fmla="*/ 90241 w 1306267"/>
                <a:gd name="connsiteY12-1258" fmla="*/ 1150634 h 1424419"/>
                <a:gd name="connsiteX13-1259" fmla="*/ 48904 w 1306267"/>
                <a:gd name="connsiteY13-1260" fmla="*/ 1124403 h 1424419"/>
                <a:gd name="connsiteX14-1261" fmla="*/ 667 w 1306267"/>
                <a:gd name="connsiteY14-1262" fmla="*/ 999105 h 1424419"/>
                <a:gd name="connsiteX15-1263" fmla="*/ 0 w 1306267"/>
                <a:gd name="connsiteY15-1264" fmla="*/ 972364 h 1424419"/>
                <a:gd name="connsiteX16-1265" fmla="*/ 2496 w 1306267"/>
                <a:gd name="connsiteY16-1266" fmla="*/ 463106 h 1424419"/>
                <a:gd name="connsiteX17-1267" fmla="*/ 2458 w 1306267"/>
                <a:gd name="connsiteY17-1268" fmla="*/ 429563 h 1424419"/>
                <a:gd name="connsiteX18-1269" fmla="*/ 75248 w 1306267"/>
                <a:gd name="connsiteY18-1270" fmla="*/ 303202 h 1424419"/>
                <a:gd name="connsiteX19-1271" fmla="*/ 106293 w 1306267"/>
                <a:gd name="connsiteY19-1272" fmla="*/ 282597 h 1424419"/>
                <a:gd name="connsiteX20-1273" fmla="*/ 541533 w 1306267"/>
                <a:gd name="connsiteY20-1274" fmla="*/ 38110 h 1424419"/>
                <a:gd name="connsiteX21-1275" fmla="*/ 653528 w 1306267"/>
                <a:gd name="connsiteY21-1276" fmla="*/ 0 h 1424419"/>
                <a:gd name="connsiteX0-1277" fmla="*/ 653528 w 1306267"/>
                <a:gd name="connsiteY0-1278" fmla="*/ 0 h 1424419"/>
                <a:gd name="connsiteX1-1279" fmla="*/ 757287 w 1306267"/>
                <a:gd name="connsiteY1-1280" fmla="*/ 32444 h 1424419"/>
                <a:gd name="connsiteX2-1281" fmla="*/ 1206876 w 1306267"/>
                <a:gd name="connsiteY2-1282" fmla="*/ 284945 h 1424419"/>
                <a:gd name="connsiteX3-1283" fmla="*/ 1237706 w 1306267"/>
                <a:gd name="connsiteY3-1284" fmla="*/ 306775 h 1424419"/>
                <a:gd name="connsiteX4-1285" fmla="*/ 1301712 w 1306267"/>
                <a:gd name="connsiteY4-1286" fmla="*/ 442384 h 1424419"/>
                <a:gd name="connsiteX5-1287" fmla="*/ 1303099 w 1306267"/>
                <a:gd name="connsiteY5-1288" fmla="*/ 495558 h 1424419"/>
                <a:gd name="connsiteX6-1289" fmla="*/ 1303099 w 1306267"/>
                <a:gd name="connsiteY6-1290" fmla="*/ 952393 h 1424419"/>
                <a:gd name="connsiteX7-1291" fmla="*/ 1305306 w 1306267"/>
                <a:gd name="connsiteY7-1292" fmla="*/ 990115 h 1424419"/>
                <a:gd name="connsiteX8-1293" fmla="*/ 1255800 w 1306267"/>
                <a:gd name="connsiteY8-1294" fmla="*/ 1142552 h 1424419"/>
                <a:gd name="connsiteX9-1295" fmla="*/ 1172881 w 1306267"/>
                <a:gd name="connsiteY9-1296" fmla="*/ 1179342 h 1424419"/>
                <a:gd name="connsiteX10-1297" fmla="*/ 792288 w 1306267"/>
                <a:gd name="connsiteY10-1298" fmla="*/ 1385653 h 1424419"/>
                <a:gd name="connsiteX11-1299" fmla="*/ 522686 w 1306267"/>
                <a:gd name="connsiteY11-1300" fmla="*/ 1384922 h 1424419"/>
                <a:gd name="connsiteX12-1301" fmla="*/ 97009 w 1306267"/>
                <a:gd name="connsiteY12-1302" fmla="*/ 1161462 h 1424419"/>
                <a:gd name="connsiteX13-1303" fmla="*/ 48904 w 1306267"/>
                <a:gd name="connsiteY13-1304" fmla="*/ 1124403 h 1424419"/>
                <a:gd name="connsiteX14-1305" fmla="*/ 667 w 1306267"/>
                <a:gd name="connsiteY14-1306" fmla="*/ 999105 h 1424419"/>
                <a:gd name="connsiteX15-1307" fmla="*/ 0 w 1306267"/>
                <a:gd name="connsiteY15-1308" fmla="*/ 972364 h 1424419"/>
                <a:gd name="connsiteX16-1309" fmla="*/ 2496 w 1306267"/>
                <a:gd name="connsiteY16-1310" fmla="*/ 463106 h 1424419"/>
                <a:gd name="connsiteX17-1311" fmla="*/ 2458 w 1306267"/>
                <a:gd name="connsiteY17-1312" fmla="*/ 429563 h 1424419"/>
                <a:gd name="connsiteX18-1313" fmla="*/ 75248 w 1306267"/>
                <a:gd name="connsiteY18-1314" fmla="*/ 303202 h 1424419"/>
                <a:gd name="connsiteX19-1315" fmla="*/ 106293 w 1306267"/>
                <a:gd name="connsiteY19-1316" fmla="*/ 282597 h 1424419"/>
                <a:gd name="connsiteX20-1317" fmla="*/ 541533 w 1306267"/>
                <a:gd name="connsiteY20-1318" fmla="*/ 38110 h 1424419"/>
                <a:gd name="connsiteX21-1319" fmla="*/ 653528 w 1306267"/>
                <a:gd name="connsiteY21-1320" fmla="*/ 0 h 1424419"/>
                <a:gd name="connsiteX0-1321" fmla="*/ 653528 w 1306267"/>
                <a:gd name="connsiteY0-1322" fmla="*/ 0 h 1424419"/>
                <a:gd name="connsiteX1-1323" fmla="*/ 757287 w 1306267"/>
                <a:gd name="connsiteY1-1324" fmla="*/ 32444 h 1424419"/>
                <a:gd name="connsiteX2-1325" fmla="*/ 1206876 w 1306267"/>
                <a:gd name="connsiteY2-1326" fmla="*/ 284945 h 1424419"/>
                <a:gd name="connsiteX3-1327" fmla="*/ 1237706 w 1306267"/>
                <a:gd name="connsiteY3-1328" fmla="*/ 306775 h 1424419"/>
                <a:gd name="connsiteX4-1329" fmla="*/ 1301712 w 1306267"/>
                <a:gd name="connsiteY4-1330" fmla="*/ 442384 h 1424419"/>
                <a:gd name="connsiteX5-1331" fmla="*/ 1303099 w 1306267"/>
                <a:gd name="connsiteY5-1332" fmla="*/ 495558 h 1424419"/>
                <a:gd name="connsiteX6-1333" fmla="*/ 1303099 w 1306267"/>
                <a:gd name="connsiteY6-1334" fmla="*/ 952393 h 1424419"/>
                <a:gd name="connsiteX7-1335" fmla="*/ 1305306 w 1306267"/>
                <a:gd name="connsiteY7-1336" fmla="*/ 990115 h 1424419"/>
                <a:gd name="connsiteX8-1337" fmla="*/ 1255800 w 1306267"/>
                <a:gd name="connsiteY8-1338" fmla="*/ 1142552 h 1424419"/>
                <a:gd name="connsiteX9-1339" fmla="*/ 1172881 w 1306267"/>
                <a:gd name="connsiteY9-1340" fmla="*/ 1179342 h 1424419"/>
                <a:gd name="connsiteX10-1341" fmla="*/ 792288 w 1306267"/>
                <a:gd name="connsiteY10-1342" fmla="*/ 1385653 h 1424419"/>
                <a:gd name="connsiteX11-1343" fmla="*/ 522686 w 1306267"/>
                <a:gd name="connsiteY11-1344" fmla="*/ 1384922 h 1424419"/>
                <a:gd name="connsiteX12-1345" fmla="*/ 97009 w 1306267"/>
                <a:gd name="connsiteY12-1346" fmla="*/ 1161462 h 1424419"/>
                <a:gd name="connsiteX13-1347" fmla="*/ 48904 w 1306267"/>
                <a:gd name="connsiteY13-1348" fmla="*/ 1124403 h 1424419"/>
                <a:gd name="connsiteX14-1349" fmla="*/ 667 w 1306267"/>
                <a:gd name="connsiteY14-1350" fmla="*/ 999105 h 1424419"/>
                <a:gd name="connsiteX15-1351" fmla="*/ 0 w 1306267"/>
                <a:gd name="connsiteY15-1352" fmla="*/ 972364 h 1424419"/>
                <a:gd name="connsiteX16-1353" fmla="*/ 2496 w 1306267"/>
                <a:gd name="connsiteY16-1354" fmla="*/ 463106 h 1424419"/>
                <a:gd name="connsiteX17-1355" fmla="*/ 2458 w 1306267"/>
                <a:gd name="connsiteY17-1356" fmla="*/ 429563 h 1424419"/>
                <a:gd name="connsiteX18-1357" fmla="*/ 75248 w 1306267"/>
                <a:gd name="connsiteY18-1358" fmla="*/ 303202 h 1424419"/>
                <a:gd name="connsiteX19-1359" fmla="*/ 106293 w 1306267"/>
                <a:gd name="connsiteY19-1360" fmla="*/ 282597 h 1424419"/>
                <a:gd name="connsiteX20-1361" fmla="*/ 541533 w 1306267"/>
                <a:gd name="connsiteY20-1362" fmla="*/ 38110 h 1424419"/>
                <a:gd name="connsiteX21-1363" fmla="*/ 653528 w 1306267"/>
                <a:gd name="connsiteY21-1364" fmla="*/ 0 h 1424419"/>
                <a:gd name="connsiteX0-1365" fmla="*/ 653528 w 1306267"/>
                <a:gd name="connsiteY0-1366" fmla="*/ 0 h 1424419"/>
                <a:gd name="connsiteX1-1367" fmla="*/ 757287 w 1306267"/>
                <a:gd name="connsiteY1-1368" fmla="*/ 32444 h 1424419"/>
                <a:gd name="connsiteX2-1369" fmla="*/ 1206876 w 1306267"/>
                <a:gd name="connsiteY2-1370" fmla="*/ 284945 h 1424419"/>
                <a:gd name="connsiteX3-1371" fmla="*/ 1237706 w 1306267"/>
                <a:gd name="connsiteY3-1372" fmla="*/ 306775 h 1424419"/>
                <a:gd name="connsiteX4-1373" fmla="*/ 1301712 w 1306267"/>
                <a:gd name="connsiteY4-1374" fmla="*/ 442384 h 1424419"/>
                <a:gd name="connsiteX5-1375" fmla="*/ 1303099 w 1306267"/>
                <a:gd name="connsiteY5-1376" fmla="*/ 495558 h 1424419"/>
                <a:gd name="connsiteX6-1377" fmla="*/ 1303099 w 1306267"/>
                <a:gd name="connsiteY6-1378" fmla="*/ 952393 h 1424419"/>
                <a:gd name="connsiteX7-1379" fmla="*/ 1305306 w 1306267"/>
                <a:gd name="connsiteY7-1380" fmla="*/ 990115 h 1424419"/>
                <a:gd name="connsiteX8-1381" fmla="*/ 1255800 w 1306267"/>
                <a:gd name="connsiteY8-1382" fmla="*/ 1142552 h 1424419"/>
                <a:gd name="connsiteX9-1383" fmla="*/ 1172881 w 1306267"/>
                <a:gd name="connsiteY9-1384" fmla="*/ 1179342 h 1424419"/>
                <a:gd name="connsiteX10-1385" fmla="*/ 792288 w 1306267"/>
                <a:gd name="connsiteY10-1386" fmla="*/ 1385653 h 1424419"/>
                <a:gd name="connsiteX11-1387" fmla="*/ 522686 w 1306267"/>
                <a:gd name="connsiteY11-1388" fmla="*/ 1384922 h 1424419"/>
                <a:gd name="connsiteX12-1389" fmla="*/ 97009 w 1306267"/>
                <a:gd name="connsiteY12-1390" fmla="*/ 1161462 h 1424419"/>
                <a:gd name="connsiteX13-1391" fmla="*/ 44843 w 1306267"/>
                <a:gd name="connsiteY13-1392" fmla="*/ 1118989 h 1424419"/>
                <a:gd name="connsiteX14-1393" fmla="*/ 667 w 1306267"/>
                <a:gd name="connsiteY14-1394" fmla="*/ 999105 h 1424419"/>
                <a:gd name="connsiteX15-1395" fmla="*/ 0 w 1306267"/>
                <a:gd name="connsiteY15-1396" fmla="*/ 972364 h 1424419"/>
                <a:gd name="connsiteX16-1397" fmla="*/ 2496 w 1306267"/>
                <a:gd name="connsiteY16-1398" fmla="*/ 463106 h 1424419"/>
                <a:gd name="connsiteX17-1399" fmla="*/ 2458 w 1306267"/>
                <a:gd name="connsiteY17-1400" fmla="*/ 429563 h 1424419"/>
                <a:gd name="connsiteX18-1401" fmla="*/ 75248 w 1306267"/>
                <a:gd name="connsiteY18-1402" fmla="*/ 303202 h 1424419"/>
                <a:gd name="connsiteX19-1403" fmla="*/ 106293 w 1306267"/>
                <a:gd name="connsiteY19-1404" fmla="*/ 282597 h 1424419"/>
                <a:gd name="connsiteX20-1405" fmla="*/ 541533 w 1306267"/>
                <a:gd name="connsiteY20-1406" fmla="*/ 38110 h 1424419"/>
                <a:gd name="connsiteX21-1407" fmla="*/ 653528 w 1306267"/>
                <a:gd name="connsiteY21-1408" fmla="*/ 0 h 1424419"/>
                <a:gd name="connsiteX0-1409" fmla="*/ 653528 w 1306267"/>
                <a:gd name="connsiteY0-1410" fmla="*/ 0 h 1424419"/>
                <a:gd name="connsiteX1-1411" fmla="*/ 757287 w 1306267"/>
                <a:gd name="connsiteY1-1412" fmla="*/ 32444 h 1424419"/>
                <a:gd name="connsiteX2-1413" fmla="*/ 1206876 w 1306267"/>
                <a:gd name="connsiteY2-1414" fmla="*/ 284945 h 1424419"/>
                <a:gd name="connsiteX3-1415" fmla="*/ 1237706 w 1306267"/>
                <a:gd name="connsiteY3-1416" fmla="*/ 306775 h 1424419"/>
                <a:gd name="connsiteX4-1417" fmla="*/ 1301712 w 1306267"/>
                <a:gd name="connsiteY4-1418" fmla="*/ 442384 h 1424419"/>
                <a:gd name="connsiteX5-1419" fmla="*/ 1303099 w 1306267"/>
                <a:gd name="connsiteY5-1420" fmla="*/ 495558 h 1424419"/>
                <a:gd name="connsiteX6-1421" fmla="*/ 1303099 w 1306267"/>
                <a:gd name="connsiteY6-1422" fmla="*/ 952393 h 1424419"/>
                <a:gd name="connsiteX7-1423" fmla="*/ 1305306 w 1306267"/>
                <a:gd name="connsiteY7-1424" fmla="*/ 990115 h 1424419"/>
                <a:gd name="connsiteX8-1425" fmla="*/ 1255800 w 1306267"/>
                <a:gd name="connsiteY8-1426" fmla="*/ 1142552 h 1424419"/>
                <a:gd name="connsiteX9-1427" fmla="*/ 1172881 w 1306267"/>
                <a:gd name="connsiteY9-1428" fmla="*/ 1179342 h 1424419"/>
                <a:gd name="connsiteX10-1429" fmla="*/ 792288 w 1306267"/>
                <a:gd name="connsiteY10-1430" fmla="*/ 1385653 h 1424419"/>
                <a:gd name="connsiteX11-1431" fmla="*/ 522686 w 1306267"/>
                <a:gd name="connsiteY11-1432" fmla="*/ 1384922 h 1424419"/>
                <a:gd name="connsiteX12-1433" fmla="*/ 97009 w 1306267"/>
                <a:gd name="connsiteY12-1434" fmla="*/ 1161462 h 1424419"/>
                <a:gd name="connsiteX13-1435" fmla="*/ 44843 w 1306267"/>
                <a:gd name="connsiteY13-1436" fmla="*/ 1118989 h 1424419"/>
                <a:gd name="connsiteX14-1437" fmla="*/ 667 w 1306267"/>
                <a:gd name="connsiteY14-1438" fmla="*/ 999105 h 1424419"/>
                <a:gd name="connsiteX15-1439" fmla="*/ 0 w 1306267"/>
                <a:gd name="connsiteY15-1440" fmla="*/ 972364 h 1424419"/>
                <a:gd name="connsiteX16-1441" fmla="*/ 2496 w 1306267"/>
                <a:gd name="connsiteY16-1442" fmla="*/ 463106 h 1424419"/>
                <a:gd name="connsiteX17-1443" fmla="*/ 2458 w 1306267"/>
                <a:gd name="connsiteY17-1444" fmla="*/ 429563 h 1424419"/>
                <a:gd name="connsiteX18-1445" fmla="*/ 75248 w 1306267"/>
                <a:gd name="connsiteY18-1446" fmla="*/ 303202 h 1424419"/>
                <a:gd name="connsiteX19-1447" fmla="*/ 106293 w 1306267"/>
                <a:gd name="connsiteY19-1448" fmla="*/ 282597 h 1424419"/>
                <a:gd name="connsiteX20-1449" fmla="*/ 541533 w 1306267"/>
                <a:gd name="connsiteY20-1450" fmla="*/ 38110 h 1424419"/>
                <a:gd name="connsiteX21-1451" fmla="*/ 653528 w 1306267"/>
                <a:gd name="connsiteY21-1452" fmla="*/ 0 h 1424419"/>
                <a:gd name="connsiteX0-1453" fmla="*/ 653528 w 1306267"/>
                <a:gd name="connsiteY0-1454" fmla="*/ 0 h 1424419"/>
                <a:gd name="connsiteX1-1455" fmla="*/ 757287 w 1306267"/>
                <a:gd name="connsiteY1-1456" fmla="*/ 32444 h 1424419"/>
                <a:gd name="connsiteX2-1457" fmla="*/ 1206876 w 1306267"/>
                <a:gd name="connsiteY2-1458" fmla="*/ 284945 h 1424419"/>
                <a:gd name="connsiteX3-1459" fmla="*/ 1237706 w 1306267"/>
                <a:gd name="connsiteY3-1460" fmla="*/ 306775 h 1424419"/>
                <a:gd name="connsiteX4-1461" fmla="*/ 1301712 w 1306267"/>
                <a:gd name="connsiteY4-1462" fmla="*/ 442384 h 1424419"/>
                <a:gd name="connsiteX5-1463" fmla="*/ 1303099 w 1306267"/>
                <a:gd name="connsiteY5-1464" fmla="*/ 495558 h 1424419"/>
                <a:gd name="connsiteX6-1465" fmla="*/ 1303099 w 1306267"/>
                <a:gd name="connsiteY6-1466" fmla="*/ 952393 h 1424419"/>
                <a:gd name="connsiteX7-1467" fmla="*/ 1305306 w 1306267"/>
                <a:gd name="connsiteY7-1468" fmla="*/ 990115 h 1424419"/>
                <a:gd name="connsiteX8-1469" fmla="*/ 1255800 w 1306267"/>
                <a:gd name="connsiteY8-1470" fmla="*/ 1142552 h 1424419"/>
                <a:gd name="connsiteX9-1471" fmla="*/ 1172881 w 1306267"/>
                <a:gd name="connsiteY9-1472" fmla="*/ 1179342 h 1424419"/>
                <a:gd name="connsiteX10-1473" fmla="*/ 792288 w 1306267"/>
                <a:gd name="connsiteY10-1474" fmla="*/ 1385653 h 1424419"/>
                <a:gd name="connsiteX11-1475" fmla="*/ 522686 w 1306267"/>
                <a:gd name="connsiteY11-1476" fmla="*/ 1384922 h 1424419"/>
                <a:gd name="connsiteX12-1477" fmla="*/ 97009 w 1306267"/>
                <a:gd name="connsiteY12-1478" fmla="*/ 1161462 h 1424419"/>
                <a:gd name="connsiteX13-1479" fmla="*/ 44843 w 1306267"/>
                <a:gd name="connsiteY13-1480" fmla="*/ 1118989 h 1424419"/>
                <a:gd name="connsiteX14-1481" fmla="*/ 667 w 1306267"/>
                <a:gd name="connsiteY14-1482" fmla="*/ 999105 h 1424419"/>
                <a:gd name="connsiteX15-1483" fmla="*/ 0 w 1306267"/>
                <a:gd name="connsiteY15-1484" fmla="*/ 972364 h 1424419"/>
                <a:gd name="connsiteX16-1485" fmla="*/ 2496 w 1306267"/>
                <a:gd name="connsiteY16-1486" fmla="*/ 463106 h 1424419"/>
                <a:gd name="connsiteX17-1487" fmla="*/ 2458 w 1306267"/>
                <a:gd name="connsiteY17-1488" fmla="*/ 429563 h 1424419"/>
                <a:gd name="connsiteX18-1489" fmla="*/ 75248 w 1306267"/>
                <a:gd name="connsiteY18-1490" fmla="*/ 303202 h 1424419"/>
                <a:gd name="connsiteX19-1491" fmla="*/ 106293 w 1306267"/>
                <a:gd name="connsiteY19-1492" fmla="*/ 282597 h 1424419"/>
                <a:gd name="connsiteX20-1493" fmla="*/ 541533 w 1306267"/>
                <a:gd name="connsiteY20-1494" fmla="*/ 38110 h 1424419"/>
                <a:gd name="connsiteX21-1495" fmla="*/ 653528 w 1306267"/>
                <a:gd name="connsiteY21-1496" fmla="*/ 0 h 1424419"/>
                <a:gd name="connsiteX0-1497" fmla="*/ 653528 w 1306267"/>
                <a:gd name="connsiteY0-1498" fmla="*/ 0 h 1424419"/>
                <a:gd name="connsiteX1-1499" fmla="*/ 757287 w 1306267"/>
                <a:gd name="connsiteY1-1500" fmla="*/ 32444 h 1424419"/>
                <a:gd name="connsiteX2-1501" fmla="*/ 1206876 w 1306267"/>
                <a:gd name="connsiteY2-1502" fmla="*/ 284945 h 1424419"/>
                <a:gd name="connsiteX3-1503" fmla="*/ 1237706 w 1306267"/>
                <a:gd name="connsiteY3-1504" fmla="*/ 306775 h 1424419"/>
                <a:gd name="connsiteX4-1505" fmla="*/ 1301712 w 1306267"/>
                <a:gd name="connsiteY4-1506" fmla="*/ 442384 h 1424419"/>
                <a:gd name="connsiteX5-1507" fmla="*/ 1303099 w 1306267"/>
                <a:gd name="connsiteY5-1508" fmla="*/ 495558 h 1424419"/>
                <a:gd name="connsiteX6-1509" fmla="*/ 1303099 w 1306267"/>
                <a:gd name="connsiteY6-1510" fmla="*/ 952393 h 1424419"/>
                <a:gd name="connsiteX7-1511" fmla="*/ 1305306 w 1306267"/>
                <a:gd name="connsiteY7-1512" fmla="*/ 990115 h 1424419"/>
                <a:gd name="connsiteX8-1513" fmla="*/ 1255800 w 1306267"/>
                <a:gd name="connsiteY8-1514" fmla="*/ 1142552 h 1424419"/>
                <a:gd name="connsiteX9-1515" fmla="*/ 1172881 w 1306267"/>
                <a:gd name="connsiteY9-1516" fmla="*/ 1179342 h 1424419"/>
                <a:gd name="connsiteX10-1517" fmla="*/ 792288 w 1306267"/>
                <a:gd name="connsiteY10-1518" fmla="*/ 1385653 h 1424419"/>
                <a:gd name="connsiteX11-1519" fmla="*/ 522686 w 1306267"/>
                <a:gd name="connsiteY11-1520" fmla="*/ 1384922 h 1424419"/>
                <a:gd name="connsiteX12-1521" fmla="*/ 94302 w 1306267"/>
                <a:gd name="connsiteY12-1522" fmla="*/ 1158755 h 1424419"/>
                <a:gd name="connsiteX13-1523" fmla="*/ 44843 w 1306267"/>
                <a:gd name="connsiteY13-1524" fmla="*/ 1118989 h 1424419"/>
                <a:gd name="connsiteX14-1525" fmla="*/ 667 w 1306267"/>
                <a:gd name="connsiteY14-1526" fmla="*/ 999105 h 1424419"/>
                <a:gd name="connsiteX15-1527" fmla="*/ 0 w 1306267"/>
                <a:gd name="connsiteY15-1528" fmla="*/ 972364 h 1424419"/>
                <a:gd name="connsiteX16-1529" fmla="*/ 2496 w 1306267"/>
                <a:gd name="connsiteY16-1530" fmla="*/ 463106 h 1424419"/>
                <a:gd name="connsiteX17-1531" fmla="*/ 2458 w 1306267"/>
                <a:gd name="connsiteY17-1532" fmla="*/ 429563 h 1424419"/>
                <a:gd name="connsiteX18-1533" fmla="*/ 75248 w 1306267"/>
                <a:gd name="connsiteY18-1534" fmla="*/ 303202 h 1424419"/>
                <a:gd name="connsiteX19-1535" fmla="*/ 106293 w 1306267"/>
                <a:gd name="connsiteY19-1536" fmla="*/ 282597 h 1424419"/>
                <a:gd name="connsiteX20-1537" fmla="*/ 541533 w 1306267"/>
                <a:gd name="connsiteY20-1538" fmla="*/ 38110 h 1424419"/>
                <a:gd name="connsiteX21-1539" fmla="*/ 653528 w 1306267"/>
                <a:gd name="connsiteY21-1540" fmla="*/ 0 h 1424419"/>
                <a:gd name="connsiteX0-1541" fmla="*/ 653528 w 1306267"/>
                <a:gd name="connsiteY0-1542" fmla="*/ 0 h 1424419"/>
                <a:gd name="connsiteX1-1543" fmla="*/ 757287 w 1306267"/>
                <a:gd name="connsiteY1-1544" fmla="*/ 32444 h 1424419"/>
                <a:gd name="connsiteX2-1545" fmla="*/ 1206876 w 1306267"/>
                <a:gd name="connsiteY2-1546" fmla="*/ 284945 h 1424419"/>
                <a:gd name="connsiteX3-1547" fmla="*/ 1237706 w 1306267"/>
                <a:gd name="connsiteY3-1548" fmla="*/ 306775 h 1424419"/>
                <a:gd name="connsiteX4-1549" fmla="*/ 1301712 w 1306267"/>
                <a:gd name="connsiteY4-1550" fmla="*/ 442384 h 1424419"/>
                <a:gd name="connsiteX5-1551" fmla="*/ 1303099 w 1306267"/>
                <a:gd name="connsiteY5-1552" fmla="*/ 495558 h 1424419"/>
                <a:gd name="connsiteX6-1553" fmla="*/ 1303099 w 1306267"/>
                <a:gd name="connsiteY6-1554" fmla="*/ 952393 h 1424419"/>
                <a:gd name="connsiteX7-1555" fmla="*/ 1305306 w 1306267"/>
                <a:gd name="connsiteY7-1556" fmla="*/ 990115 h 1424419"/>
                <a:gd name="connsiteX8-1557" fmla="*/ 1255800 w 1306267"/>
                <a:gd name="connsiteY8-1558" fmla="*/ 1142552 h 1424419"/>
                <a:gd name="connsiteX9-1559" fmla="*/ 1172881 w 1306267"/>
                <a:gd name="connsiteY9-1560" fmla="*/ 1179342 h 1424419"/>
                <a:gd name="connsiteX10-1561" fmla="*/ 792288 w 1306267"/>
                <a:gd name="connsiteY10-1562" fmla="*/ 1385653 h 1424419"/>
                <a:gd name="connsiteX11-1563" fmla="*/ 522686 w 1306267"/>
                <a:gd name="connsiteY11-1564" fmla="*/ 1384922 h 1424419"/>
                <a:gd name="connsiteX12-1565" fmla="*/ 94302 w 1306267"/>
                <a:gd name="connsiteY12-1566" fmla="*/ 1158755 h 1424419"/>
                <a:gd name="connsiteX13-1567" fmla="*/ 39429 w 1306267"/>
                <a:gd name="connsiteY13-1568" fmla="*/ 1117635 h 1424419"/>
                <a:gd name="connsiteX14-1569" fmla="*/ 667 w 1306267"/>
                <a:gd name="connsiteY14-1570" fmla="*/ 999105 h 1424419"/>
                <a:gd name="connsiteX15-1571" fmla="*/ 0 w 1306267"/>
                <a:gd name="connsiteY15-1572" fmla="*/ 972364 h 1424419"/>
                <a:gd name="connsiteX16-1573" fmla="*/ 2496 w 1306267"/>
                <a:gd name="connsiteY16-1574" fmla="*/ 463106 h 1424419"/>
                <a:gd name="connsiteX17-1575" fmla="*/ 2458 w 1306267"/>
                <a:gd name="connsiteY17-1576" fmla="*/ 429563 h 1424419"/>
                <a:gd name="connsiteX18-1577" fmla="*/ 75248 w 1306267"/>
                <a:gd name="connsiteY18-1578" fmla="*/ 303202 h 1424419"/>
                <a:gd name="connsiteX19-1579" fmla="*/ 106293 w 1306267"/>
                <a:gd name="connsiteY19-1580" fmla="*/ 282597 h 1424419"/>
                <a:gd name="connsiteX20-1581" fmla="*/ 541533 w 1306267"/>
                <a:gd name="connsiteY20-1582" fmla="*/ 38110 h 1424419"/>
                <a:gd name="connsiteX21-1583" fmla="*/ 653528 w 1306267"/>
                <a:gd name="connsiteY21-1584" fmla="*/ 0 h 1424419"/>
                <a:gd name="connsiteX0-1585" fmla="*/ 653528 w 1305333"/>
                <a:gd name="connsiteY0-1586" fmla="*/ 0 h 1424419"/>
                <a:gd name="connsiteX1-1587" fmla="*/ 757287 w 1305333"/>
                <a:gd name="connsiteY1-1588" fmla="*/ 32444 h 1424419"/>
                <a:gd name="connsiteX2-1589" fmla="*/ 1206876 w 1305333"/>
                <a:gd name="connsiteY2-1590" fmla="*/ 284945 h 1424419"/>
                <a:gd name="connsiteX3-1591" fmla="*/ 1237706 w 1305333"/>
                <a:gd name="connsiteY3-1592" fmla="*/ 306775 h 1424419"/>
                <a:gd name="connsiteX4-1593" fmla="*/ 1301712 w 1305333"/>
                <a:gd name="connsiteY4-1594" fmla="*/ 442384 h 1424419"/>
                <a:gd name="connsiteX5-1595" fmla="*/ 1303099 w 1305333"/>
                <a:gd name="connsiteY5-1596" fmla="*/ 495558 h 1424419"/>
                <a:gd name="connsiteX6-1597" fmla="*/ 1303099 w 1305333"/>
                <a:gd name="connsiteY6-1598" fmla="*/ 952393 h 1424419"/>
                <a:gd name="connsiteX7-1599" fmla="*/ 1305306 w 1305333"/>
                <a:gd name="connsiteY7-1600" fmla="*/ 990115 h 1424419"/>
                <a:gd name="connsiteX8-1601" fmla="*/ 1227376 w 1305333"/>
                <a:gd name="connsiteY8-1602" fmla="*/ 1152027 h 1424419"/>
                <a:gd name="connsiteX9-1603" fmla="*/ 1172881 w 1305333"/>
                <a:gd name="connsiteY9-1604" fmla="*/ 1179342 h 1424419"/>
                <a:gd name="connsiteX10-1605" fmla="*/ 792288 w 1305333"/>
                <a:gd name="connsiteY10-1606" fmla="*/ 1385653 h 1424419"/>
                <a:gd name="connsiteX11-1607" fmla="*/ 522686 w 1305333"/>
                <a:gd name="connsiteY11-1608" fmla="*/ 1384922 h 1424419"/>
                <a:gd name="connsiteX12-1609" fmla="*/ 94302 w 1305333"/>
                <a:gd name="connsiteY12-1610" fmla="*/ 1158755 h 1424419"/>
                <a:gd name="connsiteX13-1611" fmla="*/ 39429 w 1305333"/>
                <a:gd name="connsiteY13-1612" fmla="*/ 1117635 h 1424419"/>
                <a:gd name="connsiteX14-1613" fmla="*/ 667 w 1305333"/>
                <a:gd name="connsiteY14-1614" fmla="*/ 999105 h 1424419"/>
                <a:gd name="connsiteX15-1615" fmla="*/ 0 w 1305333"/>
                <a:gd name="connsiteY15-1616" fmla="*/ 972364 h 1424419"/>
                <a:gd name="connsiteX16-1617" fmla="*/ 2496 w 1305333"/>
                <a:gd name="connsiteY16-1618" fmla="*/ 463106 h 1424419"/>
                <a:gd name="connsiteX17-1619" fmla="*/ 2458 w 1305333"/>
                <a:gd name="connsiteY17-1620" fmla="*/ 429563 h 1424419"/>
                <a:gd name="connsiteX18-1621" fmla="*/ 75248 w 1305333"/>
                <a:gd name="connsiteY18-1622" fmla="*/ 303202 h 1424419"/>
                <a:gd name="connsiteX19-1623" fmla="*/ 106293 w 1305333"/>
                <a:gd name="connsiteY19-1624" fmla="*/ 282597 h 1424419"/>
                <a:gd name="connsiteX20-1625" fmla="*/ 541533 w 1305333"/>
                <a:gd name="connsiteY20-1626" fmla="*/ 38110 h 1424419"/>
                <a:gd name="connsiteX21-1627" fmla="*/ 653528 w 1305333"/>
                <a:gd name="connsiteY21-1628" fmla="*/ 0 h 1424419"/>
                <a:gd name="connsiteX0-1629" fmla="*/ 653528 w 1305333"/>
                <a:gd name="connsiteY0-1630" fmla="*/ 0 h 1424419"/>
                <a:gd name="connsiteX1-1631" fmla="*/ 757287 w 1305333"/>
                <a:gd name="connsiteY1-1632" fmla="*/ 32444 h 1424419"/>
                <a:gd name="connsiteX2-1633" fmla="*/ 1206876 w 1305333"/>
                <a:gd name="connsiteY2-1634" fmla="*/ 284945 h 1424419"/>
                <a:gd name="connsiteX3-1635" fmla="*/ 1237706 w 1305333"/>
                <a:gd name="connsiteY3-1636" fmla="*/ 306775 h 1424419"/>
                <a:gd name="connsiteX4-1637" fmla="*/ 1301712 w 1305333"/>
                <a:gd name="connsiteY4-1638" fmla="*/ 442384 h 1424419"/>
                <a:gd name="connsiteX5-1639" fmla="*/ 1303099 w 1305333"/>
                <a:gd name="connsiteY5-1640" fmla="*/ 495558 h 1424419"/>
                <a:gd name="connsiteX6-1641" fmla="*/ 1303099 w 1305333"/>
                <a:gd name="connsiteY6-1642" fmla="*/ 952393 h 1424419"/>
                <a:gd name="connsiteX7-1643" fmla="*/ 1302599 w 1305333"/>
                <a:gd name="connsiteY7-1644" fmla="*/ 1003650 h 1424419"/>
                <a:gd name="connsiteX8-1645" fmla="*/ 1227376 w 1305333"/>
                <a:gd name="connsiteY8-1646" fmla="*/ 1152027 h 1424419"/>
                <a:gd name="connsiteX9-1647" fmla="*/ 1172881 w 1305333"/>
                <a:gd name="connsiteY9-1648" fmla="*/ 1179342 h 1424419"/>
                <a:gd name="connsiteX10-1649" fmla="*/ 792288 w 1305333"/>
                <a:gd name="connsiteY10-1650" fmla="*/ 1385653 h 1424419"/>
                <a:gd name="connsiteX11-1651" fmla="*/ 522686 w 1305333"/>
                <a:gd name="connsiteY11-1652" fmla="*/ 1384922 h 1424419"/>
                <a:gd name="connsiteX12-1653" fmla="*/ 94302 w 1305333"/>
                <a:gd name="connsiteY12-1654" fmla="*/ 1158755 h 1424419"/>
                <a:gd name="connsiteX13-1655" fmla="*/ 39429 w 1305333"/>
                <a:gd name="connsiteY13-1656" fmla="*/ 1117635 h 1424419"/>
                <a:gd name="connsiteX14-1657" fmla="*/ 667 w 1305333"/>
                <a:gd name="connsiteY14-1658" fmla="*/ 999105 h 1424419"/>
                <a:gd name="connsiteX15-1659" fmla="*/ 0 w 1305333"/>
                <a:gd name="connsiteY15-1660" fmla="*/ 972364 h 1424419"/>
                <a:gd name="connsiteX16-1661" fmla="*/ 2496 w 1305333"/>
                <a:gd name="connsiteY16-1662" fmla="*/ 463106 h 1424419"/>
                <a:gd name="connsiteX17-1663" fmla="*/ 2458 w 1305333"/>
                <a:gd name="connsiteY17-1664" fmla="*/ 429563 h 1424419"/>
                <a:gd name="connsiteX18-1665" fmla="*/ 75248 w 1305333"/>
                <a:gd name="connsiteY18-1666" fmla="*/ 303202 h 1424419"/>
                <a:gd name="connsiteX19-1667" fmla="*/ 106293 w 1305333"/>
                <a:gd name="connsiteY19-1668" fmla="*/ 282597 h 1424419"/>
                <a:gd name="connsiteX20-1669" fmla="*/ 541533 w 1305333"/>
                <a:gd name="connsiteY20-1670" fmla="*/ 38110 h 1424419"/>
                <a:gd name="connsiteX21-1671" fmla="*/ 653528 w 1305333"/>
                <a:gd name="connsiteY21-1672" fmla="*/ 0 h 1424419"/>
                <a:gd name="connsiteX0-1673" fmla="*/ 653528 w 1305080"/>
                <a:gd name="connsiteY0-1674" fmla="*/ 0 h 1424419"/>
                <a:gd name="connsiteX1-1675" fmla="*/ 757287 w 1305080"/>
                <a:gd name="connsiteY1-1676" fmla="*/ 32444 h 1424419"/>
                <a:gd name="connsiteX2-1677" fmla="*/ 1206876 w 1305080"/>
                <a:gd name="connsiteY2-1678" fmla="*/ 284945 h 1424419"/>
                <a:gd name="connsiteX3-1679" fmla="*/ 1237706 w 1305080"/>
                <a:gd name="connsiteY3-1680" fmla="*/ 306775 h 1424419"/>
                <a:gd name="connsiteX4-1681" fmla="*/ 1301712 w 1305080"/>
                <a:gd name="connsiteY4-1682" fmla="*/ 442384 h 1424419"/>
                <a:gd name="connsiteX5-1683" fmla="*/ 1303099 w 1305080"/>
                <a:gd name="connsiteY5-1684" fmla="*/ 495558 h 1424419"/>
                <a:gd name="connsiteX6-1685" fmla="*/ 1301746 w 1305080"/>
                <a:gd name="connsiteY6-1686" fmla="*/ 953747 h 1424419"/>
                <a:gd name="connsiteX7-1687" fmla="*/ 1302599 w 1305080"/>
                <a:gd name="connsiteY7-1688" fmla="*/ 1003650 h 1424419"/>
                <a:gd name="connsiteX8-1689" fmla="*/ 1227376 w 1305080"/>
                <a:gd name="connsiteY8-1690" fmla="*/ 1152027 h 1424419"/>
                <a:gd name="connsiteX9-1691" fmla="*/ 1172881 w 1305080"/>
                <a:gd name="connsiteY9-1692" fmla="*/ 1179342 h 1424419"/>
                <a:gd name="connsiteX10-1693" fmla="*/ 792288 w 1305080"/>
                <a:gd name="connsiteY10-1694" fmla="*/ 1385653 h 1424419"/>
                <a:gd name="connsiteX11-1695" fmla="*/ 522686 w 1305080"/>
                <a:gd name="connsiteY11-1696" fmla="*/ 1384922 h 1424419"/>
                <a:gd name="connsiteX12-1697" fmla="*/ 94302 w 1305080"/>
                <a:gd name="connsiteY12-1698" fmla="*/ 1158755 h 1424419"/>
                <a:gd name="connsiteX13-1699" fmla="*/ 39429 w 1305080"/>
                <a:gd name="connsiteY13-1700" fmla="*/ 1117635 h 1424419"/>
                <a:gd name="connsiteX14-1701" fmla="*/ 667 w 1305080"/>
                <a:gd name="connsiteY14-1702" fmla="*/ 999105 h 1424419"/>
                <a:gd name="connsiteX15-1703" fmla="*/ 0 w 1305080"/>
                <a:gd name="connsiteY15-1704" fmla="*/ 972364 h 1424419"/>
                <a:gd name="connsiteX16-1705" fmla="*/ 2496 w 1305080"/>
                <a:gd name="connsiteY16-1706" fmla="*/ 463106 h 1424419"/>
                <a:gd name="connsiteX17-1707" fmla="*/ 2458 w 1305080"/>
                <a:gd name="connsiteY17-1708" fmla="*/ 429563 h 1424419"/>
                <a:gd name="connsiteX18-1709" fmla="*/ 75248 w 1305080"/>
                <a:gd name="connsiteY18-1710" fmla="*/ 303202 h 1424419"/>
                <a:gd name="connsiteX19-1711" fmla="*/ 106293 w 1305080"/>
                <a:gd name="connsiteY19-1712" fmla="*/ 282597 h 1424419"/>
                <a:gd name="connsiteX20-1713" fmla="*/ 541533 w 1305080"/>
                <a:gd name="connsiteY20-1714" fmla="*/ 38110 h 1424419"/>
                <a:gd name="connsiteX21-1715" fmla="*/ 653528 w 1305080"/>
                <a:gd name="connsiteY21-1716" fmla="*/ 0 h 1424419"/>
                <a:gd name="connsiteX0-1717" fmla="*/ 653528 w 1305299"/>
                <a:gd name="connsiteY0-1718" fmla="*/ 0 h 1424419"/>
                <a:gd name="connsiteX1-1719" fmla="*/ 757287 w 1305299"/>
                <a:gd name="connsiteY1-1720" fmla="*/ 32444 h 1424419"/>
                <a:gd name="connsiteX2-1721" fmla="*/ 1206876 w 1305299"/>
                <a:gd name="connsiteY2-1722" fmla="*/ 284945 h 1424419"/>
                <a:gd name="connsiteX3-1723" fmla="*/ 1237706 w 1305299"/>
                <a:gd name="connsiteY3-1724" fmla="*/ 306775 h 1424419"/>
                <a:gd name="connsiteX4-1725" fmla="*/ 1301712 w 1305299"/>
                <a:gd name="connsiteY4-1726" fmla="*/ 442384 h 1424419"/>
                <a:gd name="connsiteX5-1727" fmla="*/ 1303099 w 1305299"/>
                <a:gd name="connsiteY5-1728" fmla="*/ 495558 h 1424419"/>
                <a:gd name="connsiteX6-1729" fmla="*/ 1301746 w 1305299"/>
                <a:gd name="connsiteY6-1730" fmla="*/ 953747 h 1424419"/>
                <a:gd name="connsiteX7-1731" fmla="*/ 1302599 w 1305299"/>
                <a:gd name="connsiteY7-1732" fmla="*/ 1003650 h 1424419"/>
                <a:gd name="connsiteX8-1733" fmla="*/ 1227376 w 1305299"/>
                <a:gd name="connsiteY8-1734" fmla="*/ 1152027 h 1424419"/>
                <a:gd name="connsiteX9-1735" fmla="*/ 1172881 w 1305299"/>
                <a:gd name="connsiteY9-1736" fmla="*/ 1179342 h 1424419"/>
                <a:gd name="connsiteX10-1737" fmla="*/ 792288 w 1305299"/>
                <a:gd name="connsiteY10-1738" fmla="*/ 1385653 h 1424419"/>
                <a:gd name="connsiteX11-1739" fmla="*/ 522686 w 1305299"/>
                <a:gd name="connsiteY11-1740" fmla="*/ 1384922 h 1424419"/>
                <a:gd name="connsiteX12-1741" fmla="*/ 94302 w 1305299"/>
                <a:gd name="connsiteY12-1742" fmla="*/ 1158755 h 1424419"/>
                <a:gd name="connsiteX13-1743" fmla="*/ 39429 w 1305299"/>
                <a:gd name="connsiteY13-1744" fmla="*/ 1117635 h 1424419"/>
                <a:gd name="connsiteX14-1745" fmla="*/ 667 w 1305299"/>
                <a:gd name="connsiteY14-1746" fmla="*/ 999105 h 1424419"/>
                <a:gd name="connsiteX15-1747" fmla="*/ 0 w 1305299"/>
                <a:gd name="connsiteY15-1748" fmla="*/ 972364 h 1424419"/>
                <a:gd name="connsiteX16-1749" fmla="*/ 2496 w 1305299"/>
                <a:gd name="connsiteY16-1750" fmla="*/ 463106 h 1424419"/>
                <a:gd name="connsiteX17-1751" fmla="*/ 2458 w 1305299"/>
                <a:gd name="connsiteY17-1752" fmla="*/ 429563 h 1424419"/>
                <a:gd name="connsiteX18-1753" fmla="*/ 75248 w 1305299"/>
                <a:gd name="connsiteY18-1754" fmla="*/ 303202 h 1424419"/>
                <a:gd name="connsiteX19-1755" fmla="*/ 106293 w 1305299"/>
                <a:gd name="connsiteY19-1756" fmla="*/ 282597 h 1424419"/>
                <a:gd name="connsiteX20-1757" fmla="*/ 541533 w 1305299"/>
                <a:gd name="connsiteY20-1758" fmla="*/ 38110 h 1424419"/>
                <a:gd name="connsiteX21-1759" fmla="*/ 653528 w 1305299"/>
                <a:gd name="connsiteY21-1760" fmla="*/ 0 h 1424419"/>
                <a:gd name="connsiteX0-1761" fmla="*/ 653528 w 1306646"/>
                <a:gd name="connsiteY0-1762" fmla="*/ 0 h 1424419"/>
                <a:gd name="connsiteX1-1763" fmla="*/ 757287 w 1306646"/>
                <a:gd name="connsiteY1-1764" fmla="*/ 32444 h 1424419"/>
                <a:gd name="connsiteX2-1765" fmla="*/ 1206876 w 1306646"/>
                <a:gd name="connsiteY2-1766" fmla="*/ 284945 h 1424419"/>
                <a:gd name="connsiteX3-1767" fmla="*/ 1237706 w 1306646"/>
                <a:gd name="connsiteY3-1768" fmla="*/ 306775 h 1424419"/>
                <a:gd name="connsiteX4-1769" fmla="*/ 1301712 w 1306646"/>
                <a:gd name="connsiteY4-1770" fmla="*/ 442384 h 1424419"/>
                <a:gd name="connsiteX5-1771" fmla="*/ 1303099 w 1306646"/>
                <a:gd name="connsiteY5-1772" fmla="*/ 495558 h 1424419"/>
                <a:gd name="connsiteX6-1773" fmla="*/ 1301746 w 1306646"/>
                <a:gd name="connsiteY6-1774" fmla="*/ 953747 h 1424419"/>
                <a:gd name="connsiteX7-1775" fmla="*/ 1302599 w 1306646"/>
                <a:gd name="connsiteY7-1776" fmla="*/ 1003650 h 1424419"/>
                <a:gd name="connsiteX8-1777" fmla="*/ 1227376 w 1306646"/>
                <a:gd name="connsiteY8-1778" fmla="*/ 1152027 h 1424419"/>
                <a:gd name="connsiteX9-1779" fmla="*/ 1172881 w 1306646"/>
                <a:gd name="connsiteY9-1780" fmla="*/ 1179342 h 1424419"/>
                <a:gd name="connsiteX10-1781" fmla="*/ 792288 w 1306646"/>
                <a:gd name="connsiteY10-1782" fmla="*/ 1385653 h 1424419"/>
                <a:gd name="connsiteX11-1783" fmla="*/ 522686 w 1306646"/>
                <a:gd name="connsiteY11-1784" fmla="*/ 1384922 h 1424419"/>
                <a:gd name="connsiteX12-1785" fmla="*/ 94302 w 1306646"/>
                <a:gd name="connsiteY12-1786" fmla="*/ 1158755 h 1424419"/>
                <a:gd name="connsiteX13-1787" fmla="*/ 39429 w 1306646"/>
                <a:gd name="connsiteY13-1788" fmla="*/ 1117635 h 1424419"/>
                <a:gd name="connsiteX14-1789" fmla="*/ 667 w 1306646"/>
                <a:gd name="connsiteY14-1790" fmla="*/ 999105 h 1424419"/>
                <a:gd name="connsiteX15-1791" fmla="*/ 0 w 1306646"/>
                <a:gd name="connsiteY15-1792" fmla="*/ 972364 h 1424419"/>
                <a:gd name="connsiteX16-1793" fmla="*/ 2496 w 1306646"/>
                <a:gd name="connsiteY16-1794" fmla="*/ 463106 h 1424419"/>
                <a:gd name="connsiteX17-1795" fmla="*/ 2458 w 1306646"/>
                <a:gd name="connsiteY17-1796" fmla="*/ 429563 h 1424419"/>
                <a:gd name="connsiteX18-1797" fmla="*/ 75248 w 1306646"/>
                <a:gd name="connsiteY18-1798" fmla="*/ 303202 h 1424419"/>
                <a:gd name="connsiteX19-1799" fmla="*/ 106293 w 1306646"/>
                <a:gd name="connsiteY19-1800" fmla="*/ 282597 h 1424419"/>
                <a:gd name="connsiteX20-1801" fmla="*/ 541533 w 1306646"/>
                <a:gd name="connsiteY20-1802" fmla="*/ 38110 h 1424419"/>
                <a:gd name="connsiteX21-1803" fmla="*/ 653528 w 1306646"/>
                <a:gd name="connsiteY21-1804" fmla="*/ 0 h 1424419"/>
                <a:gd name="connsiteX0-1805" fmla="*/ 653528 w 1305299"/>
                <a:gd name="connsiteY0-1806" fmla="*/ 0 h 1424419"/>
                <a:gd name="connsiteX1-1807" fmla="*/ 757287 w 1305299"/>
                <a:gd name="connsiteY1-1808" fmla="*/ 32444 h 1424419"/>
                <a:gd name="connsiteX2-1809" fmla="*/ 1206876 w 1305299"/>
                <a:gd name="connsiteY2-1810" fmla="*/ 284945 h 1424419"/>
                <a:gd name="connsiteX3-1811" fmla="*/ 1237706 w 1305299"/>
                <a:gd name="connsiteY3-1812" fmla="*/ 306775 h 1424419"/>
                <a:gd name="connsiteX4-1813" fmla="*/ 1301712 w 1305299"/>
                <a:gd name="connsiteY4-1814" fmla="*/ 442384 h 1424419"/>
                <a:gd name="connsiteX5-1815" fmla="*/ 1303099 w 1305299"/>
                <a:gd name="connsiteY5-1816" fmla="*/ 495558 h 1424419"/>
                <a:gd name="connsiteX6-1817" fmla="*/ 1301746 w 1305299"/>
                <a:gd name="connsiteY6-1818" fmla="*/ 953747 h 1424419"/>
                <a:gd name="connsiteX7-1819" fmla="*/ 1302599 w 1305299"/>
                <a:gd name="connsiteY7-1820" fmla="*/ 1003650 h 1424419"/>
                <a:gd name="connsiteX8-1821" fmla="*/ 1227376 w 1305299"/>
                <a:gd name="connsiteY8-1822" fmla="*/ 1152027 h 1424419"/>
                <a:gd name="connsiteX9-1823" fmla="*/ 1172881 w 1305299"/>
                <a:gd name="connsiteY9-1824" fmla="*/ 1179342 h 1424419"/>
                <a:gd name="connsiteX10-1825" fmla="*/ 792288 w 1305299"/>
                <a:gd name="connsiteY10-1826" fmla="*/ 1385653 h 1424419"/>
                <a:gd name="connsiteX11-1827" fmla="*/ 522686 w 1305299"/>
                <a:gd name="connsiteY11-1828" fmla="*/ 1384922 h 1424419"/>
                <a:gd name="connsiteX12-1829" fmla="*/ 94302 w 1305299"/>
                <a:gd name="connsiteY12-1830" fmla="*/ 1158755 h 1424419"/>
                <a:gd name="connsiteX13-1831" fmla="*/ 39429 w 1305299"/>
                <a:gd name="connsiteY13-1832" fmla="*/ 1117635 h 1424419"/>
                <a:gd name="connsiteX14-1833" fmla="*/ 667 w 1305299"/>
                <a:gd name="connsiteY14-1834" fmla="*/ 999105 h 1424419"/>
                <a:gd name="connsiteX15-1835" fmla="*/ 0 w 1305299"/>
                <a:gd name="connsiteY15-1836" fmla="*/ 972364 h 1424419"/>
                <a:gd name="connsiteX16-1837" fmla="*/ 2496 w 1305299"/>
                <a:gd name="connsiteY16-1838" fmla="*/ 463106 h 1424419"/>
                <a:gd name="connsiteX17-1839" fmla="*/ 2458 w 1305299"/>
                <a:gd name="connsiteY17-1840" fmla="*/ 429563 h 1424419"/>
                <a:gd name="connsiteX18-1841" fmla="*/ 75248 w 1305299"/>
                <a:gd name="connsiteY18-1842" fmla="*/ 303202 h 1424419"/>
                <a:gd name="connsiteX19-1843" fmla="*/ 106293 w 1305299"/>
                <a:gd name="connsiteY19-1844" fmla="*/ 282597 h 1424419"/>
                <a:gd name="connsiteX20-1845" fmla="*/ 541533 w 1305299"/>
                <a:gd name="connsiteY20-1846" fmla="*/ 38110 h 1424419"/>
                <a:gd name="connsiteX21-1847" fmla="*/ 653528 w 1305299"/>
                <a:gd name="connsiteY21-1848" fmla="*/ 0 h 1424419"/>
                <a:gd name="connsiteX0-1849" fmla="*/ 653528 w 1304127"/>
                <a:gd name="connsiteY0-1850" fmla="*/ 0 h 1424419"/>
                <a:gd name="connsiteX1-1851" fmla="*/ 757287 w 1304127"/>
                <a:gd name="connsiteY1-1852" fmla="*/ 32444 h 1424419"/>
                <a:gd name="connsiteX2-1853" fmla="*/ 1206876 w 1304127"/>
                <a:gd name="connsiteY2-1854" fmla="*/ 284945 h 1424419"/>
                <a:gd name="connsiteX3-1855" fmla="*/ 1237706 w 1304127"/>
                <a:gd name="connsiteY3-1856" fmla="*/ 306775 h 1424419"/>
                <a:gd name="connsiteX4-1857" fmla="*/ 1301712 w 1304127"/>
                <a:gd name="connsiteY4-1858" fmla="*/ 442384 h 1424419"/>
                <a:gd name="connsiteX5-1859" fmla="*/ 1303099 w 1304127"/>
                <a:gd name="connsiteY5-1860" fmla="*/ 495558 h 1424419"/>
                <a:gd name="connsiteX6-1861" fmla="*/ 1301746 w 1304127"/>
                <a:gd name="connsiteY6-1862" fmla="*/ 953747 h 1424419"/>
                <a:gd name="connsiteX7-1863" fmla="*/ 1302599 w 1304127"/>
                <a:gd name="connsiteY7-1864" fmla="*/ 1003650 h 1424419"/>
                <a:gd name="connsiteX8-1865" fmla="*/ 1227376 w 1304127"/>
                <a:gd name="connsiteY8-1866" fmla="*/ 1152027 h 1424419"/>
                <a:gd name="connsiteX9-1867" fmla="*/ 1172881 w 1304127"/>
                <a:gd name="connsiteY9-1868" fmla="*/ 1179342 h 1424419"/>
                <a:gd name="connsiteX10-1869" fmla="*/ 792288 w 1304127"/>
                <a:gd name="connsiteY10-1870" fmla="*/ 1385653 h 1424419"/>
                <a:gd name="connsiteX11-1871" fmla="*/ 522686 w 1304127"/>
                <a:gd name="connsiteY11-1872" fmla="*/ 1384922 h 1424419"/>
                <a:gd name="connsiteX12-1873" fmla="*/ 94302 w 1304127"/>
                <a:gd name="connsiteY12-1874" fmla="*/ 1158755 h 1424419"/>
                <a:gd name="connsiteX13-1875" fmla="*/ 39429 w 1304127"/>
                <a:gd name="connsiteY13-1876" fmla="*/ 1117635 h 1424419"/>
                <a:gd name="connsiteX14-1877" fmla="*/ 667 w 1304127"/>
                <a:gd name="connsiteY14-1878" fmla="*/ 999105 h 1424419"/>
                <a:gd name="connsiteX15-1879" fmla="*/ 0 w 1304127"/>
                <a:gd name="connsiteY15-1880" fmla="*/ 972364 h 1424419"/>
                <a:gd name="connsiteX16-1881" fmla="*/ 2496 w 1304127"/>
                <a:gd name="connsiteY16-1882" fmla="*/ 463106 h 1424419"/>
                <a:gd name="connsiteX17-1883" fmla="*/ 2458 w 1304127"/>
                <a:gd name="connsiteY17-1884" fmla="*/ 429563 h 1424419"/>
                <a:gd name="connsiteX18-1885" fmla="*/ 75248 w 1304127"/>
                <a:gd name="connsiteY18-1886" fmla="*/ 303202 h 1424419"/>
                <a:gd name="connsiteX19-1887" fmla="*/ 106293 w 1304127"/>
                <a:gd name="connsiteY19-1888" fmla="*/ 282597 h 1424419"/>
                <a:gd name="connsiteX20-1889" fmla="*/ 541533 w 1304127"/>
                <a:gd name="connsiteY20-1890" fmla="*/ 38110 h 1424419"/>
                <a:gd name="connsiteX21-1891" fmla="*/ 653528 w 1304127"/>
                <a:gd name="connsiteY21-1892" fmla="*/ 0 h 1424419"/>
                <a:gd name="connsiteX0-1893" fmla="*/ 653528 w 1306101"/>
                <a:gd name="connsiteY0-1894" fmla="*/ 0 h 1424419"/>
                <a:gd name="connsiteX1-1895" fmla="*/ 757287 w 1306101"/>
                <a:gd name="connsiteY1-1896" fmla="*/ 32444 h 1424419"/>
                <a:gd name="connsiteX2-1897" fmla="*/ 1206876 w 1306101"/>
                <a:gd name="connsiteY2-1898" fmla="*/ 284945 h 1424419"/>
                <a:gd name="connsiteX3-1899" fmla="*/ 1237706 w 1306101"/>
                <a:gd name="connsiteY3-1900" fmla="*/ 306775 h 1424419"/>
                <a:gd name="connsiteX4-1901" fmla="*/ 1305773 w 1306101"/>
                <a:gd name="connsiteY4-1902" fmla="*/ 442384 h 1424419"/>
                <a:gd name="connsiteX5-1903" fmla="*/ 1303099 w 1306101"/>
                <a:gd name="connsiteY5-1904" fmla="*/ 495558 h 1424419"/>
                <a:gd name="connsiteX6-1905" fmla="*/ 1301746 w 1306101"/>
                <a:gd name="connsiteY6-1906" fmla="*/ 953747 h 1424419"/>
                <a:gd name="connsiteX7-1907" fmla="*/ 1302599 w 1306101"/>
                <a:gd name="connsiteY7-1908" fmla="*/ 1003650 h 1424419"/>
                <a:gd name="connsiteX8-1909" fmla="*/ 1227376 w 1306101"/>
                <a:gd name="connsiteY8-1910" fmla="*/ 1152027 h 1424419"/>
                <a:gd name="connsiteX9-1911" fmla="*/ 1172881 w 1306101"/>
                <a:gd name="connsiteY9-1912" fmla="*/ 1179342 h 1424419"/>
                <a:gd name="connsiteX10-1913" fmla="*/ 792288 w 1306101"/>
                <a:gd name="connsiteY10-1914" fmla="*/ 1385653 h 1424419"/>
                <a:gd name="connsiteX11-1915" fmla="*/ 522686 w 1306101"/>
                <a:gd name="connsiteY11-1916" fmla="*/ 1384922 h 1424419"/>
                <a:gd name="connsiteX12-1917" fmla="*/ 94302 w 1306101"/>
                <a:gd name="connsiteY12-1918" fmla="*/ 1158755 h 1424419"/>
                <a:gd name="connsiteX13-1919" fmla="*/ 39429 w 1306101"/>
                <a:gd name="connsiteY13-1920" fmla="*/ 1117635 h 1424419"/>
                <a:gd name="connsiteX14-1921" fmla="*/ 667 w 1306101"/>
                <a:gd name="connsiteY14-1922" fmla="*/ 999105 h 1424419"/>
                <a:gd name="connsiteX15-1923" fmla="*/ 0 w 1306101"/>
                <a:gd name="connsiteY15-1924" fmla="*/ 972364 h 1424419"/>
                <a:gd name="connsiteX16-1925" fmla="*/ 2496 w 1306101"/>
                <a:gd name="connsiteY16-1926" fmla="*/ 463106 h 1424419"/>
                <a:gd name="connsiteX17-1927" fmla="*/ 2458 w 1306101"/>
                <a:gd name="connsiteY17-1928" fmla="*/ 429563 h 1424419"/>
                <a:gd name="connsiteX18-1929" fmla="*/ 75248 w 1306101"/>
                <a:gd name="connsiteY18-1930" fmla="*/ 303202 h 1424419"/>
                <a:gd name="connsiteX19-1931" fmla="*/ 106293 w 1306101"/>
                <a:gd name="connsiteY19-1932" fmla="*/ 282597 h 1424419"/>
                <a:gd name="connsiteX20-1933" fmla="*/ 541533 w 1306101"/>
                <a:gd name="connsiteY20-1934" fmla="*/ 38110 h 1424419"/>
                <a:gd name="connsiteX21-1935" fmla="*/ 653528 w 1306101"/>
                <a:gd name="connsiteY21-1936" fmla="*/ 0 h 1424419"/>
                <a:gd name="connsiteX0-1937" fmla="*/ 653528 w 1304819"/>
                <a:gd name="connsiteY0-1938" fmla="*/ 0 h 1424419"/>
                <a:gd name="connsiteX1-1939" fmla="*/ 757287 w 1304819"/>
                <a:gd name="connsiteY1-1940" fmla="*/ 32444 h 1424419"/>
                <a:gd name="connsiteX2-1941" fmla="*/ 1206876 w 1304819"/>
                <a:gd name="connsiteY2-1942" fmla="*/ 284945 h 1424419"/>
                <a:gd name="connsiteX3-1943" fmla="*/ 1237706 w 1304819"/>
                <a:gd name="connsiteY3-1944" fmla="*/ 306775 h 1424419"/>
                <a:gd name="connsiteX4-1945" fmla="*/ 1304420 w 1304819"/>
                <a:gd name="connsiteY4-1946" fmla="*/ 434263 h 1424419"/>
                <a:gd name="connsiteX5-1947" fmla="*/ 1303099 w 1304819"/>
                <a:gd name="connsiteY5-1948" fmla="*/ 495558 h 1424419"/>
                <a:gd name="connsiteX6-1949" fmla="*/ 1301746 w 1304819"/>
                <a:gd name="connsiteY6-1950" fmla="*/ 953747 h 1424419"/>
                <a:gd name="connsiteX7-1951" fmla="*/ 1302599 w 1304819"/>
                <a:gd name="connsiteY7-1952" fmla="*/ 1003650 h 1424419"/>
                <a:gd name="connsiteX8-1953" fmla="*/ 1227376 w 1304819"/>
                <a:gd name="connsiteY8-1954" fmla="*/ 1152027 h 1424419"/>
                <a:gd name="connsiteX9-1955" fmla="*/ 1172881 w 1304819"/>
                <a:gd name="connsiteY9-1956" fmla="*/ 1179342 h 1424419"/>
                <a:gd name="connsiteX10-1957" fmla="*/ 792288 w 1304819"/>
                <a:gd name="connsiteY10-1958" fmla="*/ 1385653 h 1424419"/>
                <a:gd name="connsiteX11-1959" fmla="*/ 522686 w 1304819"/>
                <a:gd name="connsiteY11-1960" fmla="*/ 1384922 h 1424419"/>
                <a:gd name="connsiteX12-1961" fmla="*/ 94302 w 1304819"/>
                <a:gd name="connsiteY12-1962" fmla="*/ 1158755 h 1424419"/>
                <a:gd name="connsiteX13-1963" fmla="*/ 39429 w 1304819"/>
                <a:gd name="connsiteY13-1964" fmla="*/ 1117635 h 1424419"/>
                <a:gd name="connsiteX14-1965" fmla="*/ 667 w 1304819"/>
                <a:gd name="connsiteY14-1966" fmla="*/ 999105 h 1424419"/>
                <a:gd name="connsiteX15-1967" fmla="*/ 0 w 1304819"/>
                <a:gd name="connsiteY15-1968" fmla="*/ 972364 h 1424419"/>
                <a:gd name="connsiteX16-1969" fmla="*/ 2496 w 1304819"/>
                <a:gd name="connsiteY16-1970" fmla="*/ 463106 h 1424419"/>
                <a:gd name="connsiteX17-1971" fmla="*/ 2458 w 1304819"/>
                <a:gd name="connsiteY17-1972" fmla="*/ 429563 h 1424419"/>
                <a:gd name="connsiteX18-1973" fmla="*/ 75248 w 1304819"/>
                <a:gd name="connsiteY18-1974" fmla="*/ 303202 h 1424419"/>
                <a:gd name="connsiteX19-1975" fmla="*/ 106293 w 1304819"/>
                <a:gd name="connsiteY19-1976" fmla="*/ 282597 h 1424419"/>
                <a:gd name="connsiteX20-1977" fmla="*/ 541533 w 1304819"/>
                <a:gd name="connsiteY20-1978" fmla="*/ 38110 h 1424419"/>
                <a:gd name="connsiteX21-1979" fmla="*/ 653528 w 1304819"/>
                <a:gd name="connsiteY21-1980" fmla="*/ 0 h 1424419"/>
                <a:gd name="connsiteX0-1981" fmla="*/ 653528 w 1306525"/>
                <a:gd name="connsiteY0-1982" fmla="*/ 0 h 1424419"/>
                <a:gd name="connsiteX1-1983" fmla="*/ 757287 w 1306525"/>
                <a:gd name="connsiteY1-1984" fmla="*/ 32444 h 1424419"/>
                <a:gd name="connsiteX2-1985" fmla="*/ 1206876 w 1306525"/>
                <a:gd name="connsiteY2-1986" fmla="*/ 284945 h 1424419"/>
                <a:gd name="connsiteX3-1987" fmla="*/ 1237706 w 1306525"/>
                <a:gd name="connsiteY3-1988" fmla="*/ 306775 h 1424419"/>
                <a:gd name="connsiteX4-1989" fmla="*/ 1304420 w 1306525"/>
                <a:gd name="connsiteY4-1990" fmla="*/ 434263 h 1424419"/>
                <a:gd name="connsiteX5-1991" fmla="*/ 1305806 w 1306525"/>
                <a:gd name="connsiteY5-1992" fmla="*/ 519922 h 1424419"/>
                <a:gd name="connsiteX6-1993" fmla="*/ 1301746 w 1306525"/>
                <a:gd name="connsiteY6-1994" fmla="*/ 953747 h 1424419"/>
                <a:gd name="connsiteX7-1995" fmla="*/ 1302599 w 1306525"/>
                <a:gd name="connsiteY7-1996" fmla="*/ 1003650 h 1424419"/>
                <a:gd name="connsiteX8-1997" fmla="*/ 1227376 w 1306525"/>
                <a:gd name="connsiteY8-1998" fmla="*/ 1152027 h 1424419"/>
                <a:gd name="connsiteX9-1999" fmla="*/ 1172881 w 1306525"/>
                <a:gd name="connsiteY9-2000" fmla="*/ 1179342 h 1424419"/>
                <a:gd name="connsiteX10-2001" fmla="*/ 792288 w 1306525"/>
                <a:gd name="connsiteY10-2002" fmla="*/ 1385653 h 1424419"/>
                <a:gd name="connsiteX11-2003" fmla="*/ 522686 w 1306525"/>
                <a:gd name="connsiteY11-2004" fmla="*/ 1384922 h 1424419"/>
                <a:gd name="connsiteX12-2005" fmla="*/ 94302 w 1306525"/>
                <a:gd name="connsiteY12-2006" fmla="*/ 1158755 h 1424419"/>
                <a:gd name="connsiteX13-2007" fmla="*/ 39429 w 1306525"/>
                <a:gd name="connsiteY13-2008" fmla="*/ 1117635 h 1424419"/>
                <a:gd name="connsiteX14-2009" fmla="*/ 667 w 1306525"/>
                <a:gd name="connsiteY14-2010" fmla="*/ 999105 h 1424419"/>
                <a:gd name="connsiteX15-2011" fmla="*/ 0 w 1306525"/>
                <a:gd name="connsiteY15-2012" fmla="*/ 972364 h 1424419"/>
                <a:gd name="connsiteX16-2013" fmla="*/ 2496 w 1306525"/>
                <a:gd name="connsiteY16-2014" fmla="*/ 463106 h 1424419"/>
                <a:gd name="connsiteX17-2015" fmla="*/ 2458 w 1306525"/>
                <a:gd name="connsiteY17-2016" fmla="*/ 429563 h 1424419"/>
                <a:gd name="connsiteX18-2017" fmla="*/ 75248 w 1306525"/>
                <a:gd name="connsiteY18-2018" fmla="*/ 303202 h 1424419"/>
                <a:gd name="connsiteX19-2019" fmla="*/ 106293 w 1306525"/>
                <a:gd name="connsiteY19-2020" fmla="*/ 282597 h 1424419"/>
                <a:gd name="connsiteX20-2021" fmla="*/ 541533 w 1306525"/>
                <a:gd name="connsiteY20-2022" fmla="*/ 38110 h 1424419"/>
                <a:gd name="connsiteX21-2023" fmla="*/ 653528 w 1306525"/>
                <a:gd name="connsiteY21-2024" fmla="*/ 0 h 1424419"/>
                <a:gd name="connsiteX0-2025" fmla="*/ 653528 w 1305814"/>
                <a:gd name="connsiteY0-2026" fmla="*/ 0 h 1424419"/>
                <a:gd name="connsiteX1-2027" fmla="*/ 757287 w 1305814"/>
                <a:gd name="connsiteY1-2028" fmla="*/ 32444 h 1424419"/>
                <a:gd name="connsiteX2-2029" fmla="*/ 1206876 w 1305814"/>
                <a:gd name="connsiteY2-2030" fmla="*/ 284945 h 1424419"/>
                <a:gd name="connsiteX3-2031" fmla="*/ 1237706 w 1305814"/>
                <a:gd name="connsiteY3-2032" fmla="*/ 306775 h 1424419"/>
                <a:gd name="connsiteX4-2033" fmla="*/ 1304420 w 1305814"/>
                <a:gd name="connsiteY4-2034" fmla="*/ 434263 h 1424419"/>
                <a:gd name="connsiteX5-2035" fmla="*/ 1305806 w 1305814"/>
                <a:gd name="connsiteY5-2036" fmla="*/ 519922 h 1424419"/>
                <a:gd name="connsiteX6-2037" fmla="*/ 1301746 w 1305814"/>
                <a:gd name="connsiteY6-2038" fmla="*/ 953747 h 1424419"/>
                <a:gd name="connsiteX7-2039" fmla="*/ 1302599 w 1305814"/>
                <a:gd name="connsiteY7-2040" fmla="*/ 1003650 h 1424419"/>
                <a:gd name="connsiteX8-2041" fmla="*/ 1227376 w 1305814"/>
                <a:gd name="connsiteY8-2042" fmla="*/ 1152027 h 1424419"/>
                <a:gd name="connsiteX9-2043" fmla="*/ 1172881 w 1305814"/>
                <a:gd name="connsiteY9-2044" fmla="*/ 1179342 h 1424419"/>
                <a:gd name="connsiteX10-2045" fmla="*/ 792288 w 1305814"/>
                <a:gd name="connsiteY10-2046" fmla="*/ 1385653 h 1424419"/>
                <a:gd name="connsiteX11-2047" fmla="*/ 522686 w 1305814"/>
                <a:gd name="connsiteY11-2048" fmla="*/ 1384922 h 1424419"/>
                <a:gd name="connsiteX12-2049" fmla="*/ 94302 w 1305814"/>
                <a:gd name="connsiteY12-2050" fmla="*/ 1158755 h 1424419"/>
                <a:gd name="connsiteX13-2051" fmla="*/ 39429 w 1305814"/>
                <a:gd name="connsiteY13-2052" fmla="*/ 1117635 h 1424419"/>
                <a:gd name="connsiteX14-2053" fmla="*/ 667 w 1305814"/>
                <a:gd name="connsiteY14-2054" fmla="*/ 999105 h 1424419"/>
                <a:gd name="connsiteX15-2055" fmla="*/ 0 w 1305814"/>
                <a:gd name="connsiteY15-2056" fmla="*/ 972364 h 1424419"/>
                <a:gd name="connsiteX16-2057" fmla="*/ 2496 w 1305814"/>
                <a:gd name="connsiteY16-2058" fmla="*/ 463106 h 1424419"/>
                <a:gd name="connsiteX17-2059" fmla="*/ 2458 w 1305814"/>
                <a:gd name="connsiteY17-2060" fmla="*/ 429563 h 1424419"/>
                <a:gd name="connsiteX18-2061" fmla="*/ 75248 w 1305814"/>
                <a:gd name="connsiteY18-2062" fmla="*/ 303202 h 1424419"/>
                <a:gd name="connsiteX19-2063" fmla="*/ 106293 w 1305814"/>
                <a:gd name="connsiteY19-2064" fmla="*/ 282597 h 1424419"/>
                <a:gd name="connsiteX20-2065" fmla="*/ 541533 w 1305814"/>
                <a:gd name="connsiteY20-2066" fmla="*/ 38110 h 1424419"/>
                <a:gd name="connsiteX21-2067" fmla="*/ 653528 w 1305814"/>
                <a:gd name="connsiteY21-2068" fmla="*/ 0 h 1424419"/>
                <a:gd name="connsiteX0-2069" fmla="*/ 653528 w 1305814"/>
                <a:gd name="connsiteY0-2070" fmla="*/ 0 h 1424419"/>
                <a:gd name="connsiteX1-2071" fmla="*/ 757287 w 1305814"/>
                <a:gd name="connsiteY1-2072" fmla="*/ 32444 h 1424419"/>
                <a:gd name="connsiteX2-2073" fmla="*/ 1206876 w 1305814"/>
                <a:gd name="connsiteY2-2074" fmla="*/ 284945 h 1424419"/>
                <a:gd name="connsiteX3-2075" fmla="*/ 1237706 w 1305814"/>
                <a:gd name="connsiteY3-2076" fmla="*/ 306775 h 1424419"/>
                <a:gd name="connsiteX4-2077" fmla="*/ 1304420 w 1305814"/>
                <a:gd name="connsiteY4-2078" fmla="*/ 434263 h 1424419"/>
                <a:gd name="connsiteX5-2079" fmla="*/ 1305806 w 1305814"/>
                <a:gd name="connsiteY5-2080" fmla="*/ 519922 h 1424419"/>
                <a:gd name="connsiteX6-2081" fmla="*/ 1301746 w 1305814"/>
                <a:gd name="connsiteY6-2082" fmla="*/ 953747 h 1424419"/>
                <a:gd name="connsiteX7-2083" fmla="*/ 1302599 w 1305814"/>
                <a:gd name="connsiteY7-2084" fmla="*/ 1003650 h 1424419"/>
                <a:gd name="connsiteX8-2085" fmla="*/ 1227376 w 1305814"/>
                <a:gd name="connsiteY8-2086" fmla="*/ 1152027 h 1424419"/>
                <a:gd name="connsiteX9-2087" fmla="*/ 1172881 w 1305814"/>
                <a:gd name="connsiteY9-2088" fmla="*/ 1179342 h 1424419"/>
                <a:gd name="connsiteX10-2089" fmla="*/ 792288 w 1305814"/>
                <a:gd name="connsiteY10-2090" fmla="*/ 1385653 h 1424419"/>
                <a:gd name="connsiteX11-2091" fmla="*/ 522686 w 1305814"/>
                <a:gd name="connsiteY11-2092" fmla="*/ 1384922 h 1424419"/>
                <a:gd name="connsiteX12-2093" fmla="*/ 94302 w 1305814"/>
                <a:gd name="connsiteY12-2094" fmla="*/ 1158755 h 1424419"/>
                <a:gd name="connsiteX13-2095" fmla="*/ 39429 w 1305814"/>
                <a:gd name="connsiteY13-2096" fmla="*/ 1117635 h 1424419"/>
                <a:gd name="connsiteX14-2097" fmla="*/ 667 w 1305814"/>
                <a:gd name="connsiteY14-2098" fmla="*/ 999105 h 1424419"/>
                <a:gd name="connsiteX15-2099" fmla="*/ 0 w 1305814"/>
                <a:gd name="connsiteY15-2100" fmla="*/ 972364 h 1424419"/>
                <a:gd name="connsiteX16-2101" fmla="*/ 2496 w 1305814"/>
                <a:gd name="connsiteY16-2102" fmla="*/ 463106 h 1424419"/>
                <a:gd name="connsiteX17-2103" fmla="*/ 2458 w 1305814"/>
                <a:gd name="connsiteY17-2104" fmla="*/ 429563 h 1424419"/>
                <a:gd name="connsiteX18-2105" fmla="*/ 75248 w 1305814"/>
                <a:gd name="connsiteY18-2106" fmla="*/ 303202 h 1424419"/>
                <a:gd name="connsiteX19-2107" fmla="*/ 106293 w 1305814"/>
                <a:gd name="connsiteY19-2108" fmla="*/ 282597 h 1424419"/>
                <a:gd name="connsiteX20-2109" fmla="*/ 541533 w 1305814"/>
                <a:gd name="connsiteY20-2110" fmla="*/ 38110 h 1424419"/>
                <a:gd name="connsiteX21-2111" fmla="*/ 653528 w 1305814"/>
                <a:gd name="connsiteY21-2112" fmla="*/ 0 h 1424419"/>
                <a:gd name="connsiteX0-2113" fmla="*/ 653528 w 1305814"/>
                <a:gd name="connsiteY0-2114" fmla="*/ 0 h 1424419"/>
                <a:gd name="connsiteX1-2115" fmla="*/ 757287 w 1305814"/>
                <a:gd name="connsiteY1-2116" fmla="*/ 32444 h 1424419"/>
                <a:gd name="connsiteX2-2117" fmla="*/ 1206876 w 1305814"/>
                <a:gd name="connsiteY2-2118" fmla="*/ 284945 h 1424419"/>
                <a:gd name="connsiteX3-2119" fmla="*/ 1237706 w 1305814"/>
                <a:gd name="connsiteY3-2120" fmla="*/ 306775 h 1424419"/>
                <a:gd name="connsiteX4-2121" fmla="*/ 1304420 w 1305814"/>
                <a:gd name="connsiteY4-2122" fmla="*/ 434263 h 1424419"/>
                <a:gd name="connsiteX5-2123" fmla="*/ 1305806 w 1305814"/>
                <a:gd name="connsiteY5-2124" fmla="*/ 519922 h 1424419"/>
                <a:gd name="connsiteX6-2125" fmla="*/ 1301746 w 1305814"/>
                <a:gd name="connsiteY6-2126" fmla="*/ 953747 h 1424419"/>
                <a:gd name="connsiteX7-2127" fmla="*/ 1302599 w 1305814"/>
                <a:gd name="connsiteY7-2128" fmla="*/ 1003650 h 1424419"/>
                <a:gd name="connsiteX8-2129" fmla="*/ 1227376 w 1305814"/>
                <a:gd name="connsiteY8-2130" fmla="*/ 1152027 h 1424419"/>
                <a:gd name="connsiteX9-2131" fmla="*/ 1174235 w 1305814"/>
                <a:gd name="connsiteY9-2132" fmla="*/ 1184756 h 1424419"/>
                <a:gd name="connsiteX10-2133" fmla="*/ 792288 w 1305814"/>
                <a:gd name="connsiteY10-2134" fmla="*/ 1385653 h 1424419"/>
                <a:gd name="connsiteX11-2135" fmla="*/ 522686 w 1305814"/>
                <a:gd name="connsiteY11-2136" fmla="*/ 1384922 h 1424419"/>
                <a:gd name="connsiteX12-2137" fmla="*/ 94302 w 1305814"/>
                <a:gd name="connsiteY12-2138" fmla="*/ 1158755 h 1424419"/>
                <a:gd name="connsiteX13-2139" fmla="*/ 39429 w 1305814"/>
                <a:gd name="connsiteY13-2140" fmla="*/ 1117635 h 1424419"/>
                <a:gd name="connsiteX14-2141" fmla="*/ 667 w 1305814"/>
                <a:gd name="connsiteY14-2142" fmla="*/ 999105 h 1424419"/>
                <a:gd name="connsiteX15-2143" fmla="*/ 0 w 1305814"/>
                <a:gd name="connsiteY15-2144" fmla="*/ 972364 h 1424419"/>
                <a:gd name="connsiteX16-2145" fmla="*/ 2496 w 1305814"/>
                <a:gd name="connsiteY16-2146" fmla="*/ 463106 h 1424419"/>
                <a:gd name="connsiteX17-2147" fmla="*/ 2458 w 1305814"/>
                <a:gd name="connsiteY17-2148" fmla="*/ 429563 h 1424419"/>
                <a:gd name="connsiteX18-2149" fmla="*/ 75248 w 1305814"/>
                <a:gd name="connsiteY18-2150" fmla="*/ 303202 h 1424419"/>
                <a:gd name="connsiteX19-2151" fmla="*/ 106293 w 1305814"/>
                <a:gd name="connsiteY19-2152" fmla="*/ 282597 h 1424419"/>
                <a:gd name="connsiteX20-2153" fmla="*/ 541533 w 1305814"/>
                <a:gd name="connsiteY20-2154" fmla="*/ 38110 h 1424419"/>
                <a:gd name="connsiteX21-2155" fmla="*/ 653528 w 1305814"/>
                <a:gd name="connsiteY21-2156" fmla="*/ 0 h 1424419"/>
                <a:gd name="connsiteX0-2157" fmla="*/ 653528 w 1305814"/>
                <a:gd name="connsiteY0-2158" fmla="*/ 0 h 1424419"/>
                <a:gd name="connsiteX1-2159" fmla="*/ 757287 w 1305814"/>
                <a:gd name="connsiteY1-2160" fmla="*/ 32444 h 1424419"/>
                <a:gd name="connsiteX2-2161" fmla="*/ 1206876 w 1305814"/>
                <a:gd name="connsiteY2-2162" fmla="*/ 284945 h 1424419"/>
                <a:gd name="connsiteX3-2163" fmla="*/ 1237706 w 1305814"/>
                <a:gd name="connsiteY3-2164" fmla="*/ 306775 h 1424419"/>
                <a:gd name="connsiteX4-2165" fmla="*/ 1304420 w 1305814"/>
                <a:gd name="connsiteY4-2166" fmla="*/ 434263 h 1424419"/>
                <a:gd name="connsiteX5-2167" fmla="*/ 1305806 w 1305814"/>
                <a:gd name="connsiteY5-2168" fmla="*/ 519922 h 1424419"/>
                <a:gd name="connsiteX6-2169" fmla="*/ 1301746 w 1305814"/>
                <a:gd name="connsiteY6-2170" fmla="*/ 953747 h 1424419"/>
                <a:gd name="connsiteX7-2171" fmla="*/ 1302599 w 1305814"/>
                <a:gd name="connsiteY7-2172" fmla="*/ 1003650 h 1424419"/>
                <a:gd name="connsiteX8-2173" fmla="*/ 1227376 w 1305814"/>
                <a:gd name="connsiteY8-2174" fmla="*/ 1152027 h 1424419"/>
                <a:gd name="connsiteX9-2175" fmla="*/ 1174235 w 1305814"/>
                <a:gd name="connsiteY9-2176" fmla="*/ 1184756 h 1424419"/>
                <a:gd name="connsiteX10-2177" fmla="*/ 792288 w 1305814"/>
                <a:gd name="connsiteY10-2178" fmla="*/ 1385653 h 1424419"/>
                <a:gd name="connsiteX11-2179" fmla="*/ 522686 w 1305814"/>
                <a:gd name="connsiteY11-2180" fmla="*/ 1384922 h 1424419"/>
                <a:gd name="connsiteX12-2181" fmla="*/ 94302 w 1305814"/>
                <a:gd name="connsiteY12-2182" fmla="*/ 1158755 h 1424419"/>
                <a:gd name="connsiteX13-2183" fmla="*/ 39429 w 1305814"/>
                <a:gd name="connsiteY13-2184" fmla="*/ 1117635 h 1424419"/>
                <a:gd name="connsiteX14-2185" fmla="*/ 667 w 1305814"/>
                <a:gd name="connsiteY14-2186" fmla="*/ 999105 h 1424419"/>
                <a:gd name="connsiteX15-2187" fmla="*/ 0 w 1305814"/>
                <a:gd name="connsiteY15-2188" fmla="*/ 972364 h 1424419"/>
                <a:gd name="connsiteX16-2189" fmla="*/ 2496 w 1305814"/>
                <a:gd name="connsiteY16-2190" fmla="*/ 463106 h 1424419"/>
                <a:gd name="connsiteX17-2191" fmla="*/ 2458 w 1305814"/>
                <a:gd name="connsiteY17-2192" fmla="*/ 429563 h 1424419"/>
                <a:gd name="connsiteX18-2193" fmla="*/ 75248 w 1305814"/>
                <a:gd name="connsiteY18-2194" fmla="*/ 303202 h 1424419"/>
                <a:gd name="connsiteX19-2195" fmla="*/ 106293 w 1305814"/>
                <a:gd name="connsiteY19-2196" fmla="*/ 282597 h 1424419"/>
                <a:gd name="connsiteX20-2197" fmla="*/ 541533 w 1305814"/>
                <a:gd name="connsiteY20-2198" fmla="*/ 38110 h 1424419"/>
                <a:gd name="connsiteX21-2199" fmla="*/ 653528 w 1305814"/>
                <a:gd name="connsiteY21-2200" fmla="*/ 0 h 1424419"/>
                <a:gd name="connsiteX0-2201" fmla="*/ 653528 w 1305814"/>
                <a:gd name="connsiteY0-2202" fmla="*/ 0 h 1427408"/>
                <a:gd name="connsiteX1-2203" fmla="*/ 757287 w 1305814"/>
                <a:gd name="connsiteY1-2204" fmla="*/ 32444 h 1427408"/>
                <a:gd name="connsiteX2-2205" fmla="*/ 1206876 w 1305814"/>
                <a:gd name="connsiteY2-2206" fmla="*/ 284945 h 1427408"/>
                <a:gd name="connsiteX3-2207" fmla="*/ 1237706 w 1305814"/>
                <a:gd name="connsiteY3-2208" fmla="*/ 306775 h 1427408"/>
                <a:gd name="connsiteX4-2209" fmla="*/ 1304420 w 1305814"/>
                <a:gd name="connsiteY4-2210" fmla="*/ 434263 h 1427408"/>
                <a:gd name="connsiteX5-2211" fmla="*/ 1305806 w 1305814"/>
                <a:gd name="connsiteY5-2212" fmla="*/ 519922 h 1427408"/>
                <a:gd name="connsiteX6-2213" fmla="*/ 1301746 w 1305814"/>
                <a:gd name="connsiteY6-2214" fmla="*/ 953747 h 1427408"/>
                <a:gd name="connsiteX7-2215" fmla="*/ 1302599 w 1305814"/>
                <a:gd name="connsiteY7-2216" fmla="*/ 1003650 h 1427408"/>
                <a:gd name="connsiteX8-2217" fmla="*/ 1227376 w 1305814"/>
                <a:gd name="connsiteY8-2218" fmla="*/ 1152027 h 1427408"/>
                <a:gd name="connsiteX9-2219" fmla="*/ 1174235 w 1305814"/>
                <a:gd name="connsiteY9-2220" fmla="*/ 1184756 h 1427408"/>
                <a:gd name="connsiteX10-2221" fmla="*/ 792288 w 1305814"/>
                <a:gd name="connsiteY10-2222" fmla="*/ 1385653 h 1427408"/>
                <a:gd name="connsiteX11-2223" fmla="*/ 517719 w 1305814"/>
                <a:gd name="connsiteY11-2224" fmla="*/ 1389889 h 1427408"/>
                <a:gd name="connsiteX12-2225" fmla="*/ 94302 w 1305814"/>
                <a:gd name="connsiteY12-2226" fmla="*/ 1158755 h 1427408"/>
                <a:gd name="connsiteX13-2227" fmla="*/ 39429 w 1305814"/>
                <a:gd name="connsiteY13-2228" fmla="*/ 1117635 h 1427408"/>
                <a:gd name="connsiteX14-2229" fmla="*/ 667 w 1305814"/>
                <a:gd name="connsiteY14-2230" fmla="*/ 999105 h 1427408"/>
                <a:gd name="connsiteX15-2231" fmla="*/ 0 w 1305814"/>
                <a:gd name="connsiteY15-2232" fmla="*/ 972364 h 1427408"/>
                <a:gd name="connsiteX16-2233" fmla="*/ 2496 w 1305814"/>
                <a:gd name="connsiteY16-2234" fmla="*/ 463106 h 1427408"/>
                <a:gd name="connsiteX17-2235" fmla="*/ 2458 w 1305814"/>
                <a:gd name="connsiteY17-2236" fmla="*/ 429563 h 1427408"/>
                <a:gd name="connsiteX18-2237" fmla="*/ 75248 w 1305814"/>
                <a:gd name="connsiteY18-2238" fmla="*/ 303202 h 1427408"/>
                <a:gd name="connsiteX19-2239" fmla="*/ 106293 w 1305814"/>
                <a:gd name="connsiteY19-2240" fmla="*/ 282597 h 1427408"/>
                <a:gd name="connsiteX20-2241" fmla="*/ 541533 w 1305814"/>
                <a:gd name="connsiteY20-2242" fmla="*/ 38110 h 1427408"/>
                <a:gd name="connsiteX21-2243" fmla="*/ 653528 w 1305814"/>
                <a:gd name="connsiteY21-2244" fmla="*/ 0 h 1427408"/>
                <a:gd name="connsiteX0-2245" fmla="*/ 653528 w 1305814"/>
                <a:gd name="connsiteY0-2246" fmla="*/ 0 h 1427408"/>
                <a:gd name="connsiteX1-2247" fmla="*/ 757287 w 1305814"/>
                <a:gd name="connsiteY1-2248" fmla="*/ 32444 h 1427408"/>
                <a:gd name="connsiteX2-2249" fmla="*/ 1206876 w 1305814"/>
                <a:gd name="connsiteY2-2250" fmla="*/ 284945 h 1427408"/>
                <a:gd name="connsiteX3-2251" fmla="*/ 1237706 w 1305814"/>
                <a:gd name="connsiteY3-2252" fmla="*/ 306775 h 1427408"/>
                <a:gd name="connsiteX4-2253" fmla="*/ 1304420 w 1305814"/>
                <a:gd name="connsiteY4-2254" fmla="*/ 434263 h 1427408"/>
                <a:gd name="connsiteX5-2255" fmla="*/ 1305806 w 1305814"/>
                <a:gd name="connsiteY5-2256" fmla="*/ 519922 h 1427408"/>
                <a:gd name="connsiteX6-2257" fmla="*/ 1301746 w 1305814"/>
                <a:gd name="connsiteY6-2258" fmla="*/ 953747 h 1427408"/>
                <a:gd name="connsiteX7-2259" fmla="*/ 1302599 w 1305814"/>
                <a:gd name="connsiteY7-2260" fmla="*/ 1003650 h 1427408"/>
                <a:gd name="connsiteX8-2261" fmla="*/ 1227376 w 1305814"/>
                <a:gd name="connsiteY8-2262" fmla="*/ 1152027 h 1427408"/>
                <a:gd name="connsiteX9-2263" fmla="*/ 1174235 w 1305814"/>
                <a:gd name="connsiteY9-2264" fmla="*/ 1184756 h 1427408"/>
                <a:gd name="connsiteX10-2265" fmla="*/ 792288 w 1305814"/>
                <a:gd name="connsiteY10-2266" fmla="*/ 1385653 h 1427408"/>
                <a:gd name="connsiteX11-2267" fmla="*/ 517719 w 1305814"/>
                <a:gd name="connsiteY11-2268" fmla="*/ 1389889 h 1427408"/>
                <a:gd name="connsiteX12-2269" fmla="*/ 94302 w 1305814"/>
                <a:gd name="connsiteY12-2270" fmla="*/ 1158755 h 1427408"/>
                <a:gd name="connsiteX13-2271" fmla="*/ 39429 w 1305814"/>
                <a:gd name="connsiteY13-2272" fmla="*/ 1117635 h 1427408"/>
                <a:gd name="connsiteX14-2273" fmla="*/ 667 w 1305814"/>
                <a:gd name="connsiteY14-2274" fmla="*/ 999105 h 1427408"/>
                <a:gd name="connsiteX15-2275" fmla="*/ 0 w 1305814"/>
                <a:gd name="connsiteY15-2276" fmla="*/ 972364 h 1427408"/>
                <a:gd name="connsiteX16-2277" fmla="*/ 2496 w 1305814"/>
                <a:gd name="connsiteY16-2278" fmla="*/ 463106 h 1427408"/>
                <a:gd name="connsiteX17-2279" fmla="*/ 2458 w 1305814"/>
                <a:gd name="connsiteY17-2280" fmla="*/ 429563 h 1427408"/>
                <a:gd name="connsiteX18-2281" fmla="*/ 75248 w 1305814"/>
                <a:gd name="connsiteY18-2282" fmla="*/ 303202 h 1427408"/>
                <a:gd name="connsiteX19-2283" fmla="*/ 106293 w 1305814"/>
                <a:gd name="connsiteY19-2284" fmla="*/ 282597 h 1427408"/>
                <a:gd name="connsiteX20-2285" fmla="*/ 541533 w 1305814"/>
                <a:gd name="connsiteY20-2286" fmla="*/ 38110 h 1427408"/>
                <a:gd name="connsiteX21-2287" fmla="*/ 653528 w 1305814"/>
                <a:gd name="connsiteY21-2288" fmla="*/ 0 h 1427408"/>
                <a:gd name="connsiteX0-2289" fmla="*/ 653528 w 1305814"/>
                <a:gd name="connsiteY0-2290" fmla="*/ 0 h 1421591"/>
                <a:gd name="connsiteX1-2291" fmla="*/ 757287 w 1305814"/>
                <a:gd name="connsiteY1-2292" fmla="*/ 32444 h 1421591"/>
                <a:gd name="connsiteX2-2293" fmla="*/ 1206876 w 1305814"/>
                <a:gd name="connsiteY2-2294" fmla="*/ 284945 h 1421591"/>
                <a:gd name="connsiteX3-2295" fmla="*/ 1237706 w 1305814"/>
                <a:gd name="connsiteY3-2296" fmla="*/ 306775 h 1421591"/>
                <a:gd name="connsiteX4-2297" fmla="*/ 1304420 w 1305814"/>
                <a:gd name="connsiteY4-2298" fmla="*/ 434263 h 1421591"/>
                <a:gd name="connsiteX5-2299" fmla="*/ 1305806 w 1305814"/>
                <a:gd name="connsiteY5-2300" fmla="*/ 519922 h 1421591"/>
                <a:gd name="connsiteX6-2301" fmla="*/ 1301746 w 1305814"/>
                <a:gd name="connsiteY6-2302" fmla="*/ 953747 h 1421591"/>
                <a:gd name="connsiteX7-2303" fmla="*/ 1302599 w 1305814"/>
                <a:gd name="connsiteY7-2304" fmla="*/ 1003650 h 1421591"/>
                <a:gd name="connsiteX8-2305" fmla="*/ 1227376 w 1305814"/>
                <a:gd name="connsiteY8-2306" fmla="*/ 1152027 h 1421591"/>
                <a:gd name="connsiteX9-2307" fmla="*/ 1174235 w 1305814"/>
                <a:gd name="connsiteY9-2308" fmla="*/ 1184756 h 1421591"/>
                <a:gd name="connsiteX10-2309" fmla="*/ 792288 w 1305814"/>
                <a:gd name="connsiteY10-2310" fmla="*/ 1385653 h 1421591"/>
                <a:gd name="connsiteX11-2311" fmla="*/ 502818 w 1305814"/>
                <a:gd name="connsiteY11-2312" fmla="*/ 1379955 h 1421591"/>
                <a:gd name="connsiteX12-2313" fmla="*/ 94302 w 1305814"/>
                <a:gd name="connsiteY12-2314" fmla="*/ 1158755 h 1421591"/>
                <a:gd name="connsiteX13-2315" fmla="*/ 39429 w 1305814"/>
                <a:gd name="connsiteY13-2316" fmla="*/ 1117635 h 1421591"/>
                <a:gd name="connsiteX14-2317" fmla="*/ 667 w 1305814"/>
                <a:gd name="connsiteY14-2318" fmla="*/ 999105 h 1421591"/>
                <a:gd name="connsiteX15-2319" fmla="*/ 0 w 1305814"/>
                <a:gd name="connsiteY15-2320" fmla="*/ 972364 h 1421591"/>
                <a:gd name="connsiteX16-2321" fmla="*/ 2496 w 1305814"/>
                <a:gd name="connsiteY16-2322" fmla="*/ 463106 h 1421591"/>
                <a:gd name="connsiteX17-2323" fmla="*/ 2458 w 1305814"/>
                <a:gd name="connsiteY17-2324" fmla="*/ 429563 h 1421591"/>
                <a:gd name="connsiteX18-2325" fmla="*/ 75248 w 1305814"/>
                <a:gd name="connsiteY18-2326" fmla="*/ 303202 h 1421591"/>
                <a:gd name="connsiteX19-2327" fmla="*/ 106293 w 1305814"/>
                <a:gd name="connsiteY19-2328" fmla="*/ 282597 h 1421591"/>
                <a:gd name="connsiteX20-2329" fmla="*/ 541533 w 1305814"/>
                <a:gd name="connsiteY20-2330" fmla="*/ 38110 h 1421591"/>
                <a:gd name="connsiteX21-2331" fmla="*/ 653528 w 1305814"/>
                <a:gd name="connsiteY21-2332" fmla="*/ 0 h 1421591"/>
                <a:gd name="connsiteX0-2333" fmla="*/ 653528 w 1305814"/>
                <a:gd name="connsiteY0-2334" fmla="*/ 0 h 1423589"/>
                <a:gd name="connsiteX1-2335" fmla="*/ 757287 w 1305814"/>
                <a:gd name="connsiteY1-2336" fmla="*/ 32444 h 1423589"/>
                <a:gd name="connsiteX2-2337" fmla="*/ 1206876 w 1305814"/>
                <a:gd name="connsiteY2-2338" fmla="*/ 284945 h 1423589"/>
                <a:gd name="connsiteX3-2339" fmla="*/ 1237706 w 1305814"/>
                <a:gd name="connsiteY3-2340" fmla="*/ 306775 h 1423589"/>
                <a:gd name="connsiteX4-2341" fmla="*/ 1304420 w 1305814"/>
                <a:gd name="connsiteY4-2342" fmla="*/ 434263 h 1423589"/>
                <a:gd name="connsiteX5-2343" fmla="*/ 1305806 w 1305814"/>
                <a:gd name="connsiteY5-2344" fmla="*/ 519922 h 1423589"/>
                <a:gd name="connsiteX6-2345" fmla="*/ 1301746 w 1305814"/>
                <a:gd name="connsiteY6-2346" fmla="*/ 953747 h 1423589"/>
                <a:gd name="connsiteX7-2347" fmla="*/ 1302599 w 1305814"/>
                <a:gd name="connsiteY7-2348" fmla="*/ 1003650 h 1423589"/>
                <a:gd name="connsiteX8-2349" fmla="*/ 1227376 w 1305814"/>
                <a:gd name="connsiteY8-2350" fmla="*/ 1152027 h 1423589"/>
                <a:gd name="connsiteX9-2351" fmla="*/ 1174235 w 1305814"/>
                <a:gd name="connsiteY9-2352" fmla="*/ 1184756 h 1423589"/>
                <a:gd name="connsiteX10-2353" fmla="*/ 792288 w 1305814"/>
                <a:gd name="connsiteY10-2354" fmla="*/ 1385653 h 1423589"/>
                <a:gd name="connsiteX11-2355" fmla="*/ 502818 w 1305814"/>
                <a:gd name="connsiteY11-2356" fmla="*/ 1379955 h 1423589"/>
                <a:gd name="connsiteX12-2357" fmla="*/ 94302 w 1305814"/>
                <a:gd name="connsiteY12-2358" fmla="*/ 1158755 h 1423589"/>
                <a:gd name="connsiteX13-2359" fmla="*/ 39429 w 1305814"/>
                <a:gd name="connsiteY13-2360" fmla="*/ 1117635 h 1423589"/>
                <a:gd name="connsiteX14-2361" fmla="*/ 667 w 1305814"/>
                <a:gd name="connsiteY14-2362" fmla="*/ 999105 h 1423589"/>
                <a:gd name="connsiteX15-2363" fmla="*/ 0 w 1305814"/>
                <a:gd name="connsiteY15-2364" fmla="*/ 972364 h 1423589"/>
                <a:gd name="connsiteX16-2365" fmla="*/ 2496 w 1305814"/>
                <a:gd name="connsiteY16-2366" fmla="*/ 463106 h 1423589"/>
                <a:gd name="connsiteX17-2367" fmla="*/ 2458 w 1305814"/>
                <a:gd name="connsiteY17-2368" fmla="*/ 429563 h 1423589"/>
                <a:gd name="connsiteX18-2369" fmla="*/ 75248 w 1305814"/>
                <a:gd name="connsiteY18-2370" fmla="*/ 303202 h 1423589"/>
                <a:gd name="connsiteX19-2371" fmla="*/ 106293 w 1305814"/>
                <a:gd name="connsiteY19-2372" fmla="*/ 282597 h 1423589"/>
                <a:gd name="connsiteX20-2373" fmla="*/ 541533 w 1305814"/>
                <a:gd name="connsiteY20-2374" fmla="*/ 38110 h 1423589"/>
                <a:gd name="connsiteX21-2375" fmla="*/ 653528 w 1305814"/>
                <a:gd name="connsiteY21-2376" fmla="*/ 0 h 14235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764">
                <a:solidFill>
                  <a:prstClr val="white"/>
                </a:solidFill>
              </a:endParaRPr>
            </a:p>
          </p:txBody>
        </p:sp>
        <p:sp>
          <p:nvSpPr>
            <p:cNvPr id="53" name="文本框 52"/>
            <p:cNvSpPr txBox="1"/>
            <p:nvPr/>
          </p:nvSpPr>
          <p:spPr>
            <a:xfrm>
              <a:off x="1236933" y="3732845"/>
              <a:ext cx="1030514" cy="741224"/>
            </a:xfrm>
            <a:prstGeom prst="rect">
              <a:avLst/>
            </a:prstGeom>
            <a:noFill/>
          </p:spPr>
          <p:txBody>
            <a:bodyPr wrap="square" rtlCol="0">
              <a:spAutoFit/>
            </a:bodyPr>
            <a:lstStyle/>
            <a:p>
              <a:pPr algn="ctr"/>
              <a:r>
                <a:rPr lang="en-US" altLang="zh-CN" sz="2940" dirty="0">
                  <a:gradFill>
                    <a:gsLst>
                      <a:gs pos="0">
                        <a:srgbClr val="E30613"/>
                      </a:gs>
                      <a:gs pos="100000">
                        <a:srgbClr val="81040B"/>
                      </a:gs>
                    </a:gsLst>
                    <a:lin ang="3600000" scaled="0"/>
                  </a:gradFill>
                  <a:latin typeface="Impact" panose="020B0806030902050204" pitchFamily="2" charset="0"/>
                </a:rPr>
                <a:t>02</a:t>
              </a:r>
              <a:endParaRPr lang="zh-CN" altLang="en-US" sz="2940" dirty="0">
                <a:gradFill>
                  <a:gsLst>
                    <a:gs pos="0">
                      <a:srgbClr val="E30613"/>
                    </a:gs>
                    <a:gs pos="100000">
                      <a:srgbClr val="81040B"/>
                    </a:gs>
                  </a:gsLst>
                  <a:lin ang="3600000" scaled="0"/>
                </a:gradFill>
                <a:latin typeface="Impact" panose="020B0806030902050204" pitchFamily="2" charset="0"/>
              </a:endParaRPr>
            </a:p>
          </p:txBody>
        </p:sp>
      </p:grpSp>
      <p:grpSp>
        <p:nvGrpSpPr>
          <p:cNvPr id="54" name="组合 53"/>
          <p:cNvGrpSpPr/>
          <p:nvPr/>
        </p:nvGrpSpPr>
        <p:grpSpPr>
          <a:xfrm>
            <a:off x="901223" y="3799403"/>
            <a:ext cx="757380" cy="732980"/>
            <a:chOff x="1199710" y="5169581"/>
            <a:chExt cx="1030514" cy="997315"/>
          </a:xfrm>
        </p:grpSpPr>
        <p:sp>
          <p:nvSpPr>
            <p:cNvPr id="55" name="矩形 10"/>
            <p:cNvSpPr>
              <a:spLocks noChangeAspect="1"/>
            </p:cNvSpPr>
            <p:nvPr/>
          </p:nvSpPr>
          <p:spPr>
            <a:xfrm>
              <a:off x="1257565" y="5169581"/>
              <a:ext cx="914805" cy="997315"/>
            </a:xfrm>
            <a:custGeom>
              <a:avLst/>
              <a:gdLst>
                <a:gd name="connsiteX0" fmla="*/ 653528 w 1305333"/>
                <a:gd name="connsiteY0" fmla="*/ 0 h 1424419"/>
                <a:gd name="connsiteX1" fmla="*/ 757287 w 1305333"/>
                <a:gd name="connsiteY1" fmla="*/ 32444 h 1424419"/>
                <a:gd name="connsiteX2" fmla="*/ 1206876 w 1305333"/>
                <a:gd name="connsiteY2" fmla="*/ 284945 h 1424419"/>
                <a:gd name="connsiteX3" fmla="*/ 1233464 w 1305333"/>
                <a:gd name="connsiteY3" fmla="*/ 306775 h 1424419"/>
                <a:gd name="connsiteX4" fmla="*/ 1299728 w 1305333"/>
                <a:gd name="connsiteY4" fmla="*/ 452301 h 1424419"/>
                <a:gd name="connsiteX5" fmla="*/ 1303099 w 1305333"/>
                <a:gd name="connsiteY5" fmla="*/ 495558 h 1424419"/>
                <a:gd name="connsiteX6" fmla="*/ 1303099 w 1305333"/>
                <a:gd name="connsiteY6" fmla="*/ 952393 h 1424419"/>
                <a:gd name="connsiteX7" fmla="*/ 1299356 w 1305333"/>
                <a:gd name="connsiteY7" fmla="*/ 974248 h 1424419"/>
                <a:gd name="connsiteX8" fmla="*/ 1193590 w 1305333"/>
                <a:gd name="connsiteY8" fmla="*/ 1159518 h 1424419"/>
                <a:gd name="connsiteX9" fmla="*/ 1188747 w 1305333"/>
                <a:gd name="connsiteY9" fmla="*/ 1163476 h 1424419"/>
                <a:gd name="connsiteX10" fmla="*/ 792288 w 1305333"/>
                <a:gd name="connsiteY10" fmla="*/ 1385653 h 1424419"/>
                <a:gd name="connsiteX11" fmla="*/ 522686 w 1305333"/>
                <a:gd name="connsiteY11" fmla="*/ 1384922 h 1424419"/>
                <a:gd name="connsiteX12" fmla="*/ 80344 w 1305333"/>
                <a:gd name="connsiteY12" fmla="*/ 1139323 h 1424419"/>
                <a:gd name="connsiteX13" fmla="*/ 68397 w 1305333"/>
                <a:gd name="connsiteY13" fmla="*/ 1130059 h 1424419"/>
                <a:gd name="connsiteX14" fmla="*/ 667 w 1305333"/>
                <a:gd name="connsiteY14" fmla="*/ 999105 h 1424419"/>
                <a:gd name="connsiteX15" fmla="*/ 0 w 1305333"/>
                <a:gd name="connsiteY15" fmla="*/ 972364 h 1424419"/>
                <a:gd name="connsiteX16" fmla="*/ 2496 w 1305333"/>
                <a:gd name="connsiteY16" fmla="*/ 463106 h 1424419"/>
                <a:gd name="connsiteX17" fmla="*/ 2458 w 1305333"/>
                <a:gd name="connsiteY17" fmla="*/ 429563 h 1424419"/>
                <a:gd name="connsiteX18" fmla="*/ 75248 w 1305333"/>
                <a:gd name="connsiteY18" fmla="*/ 303202 h 1424419"/>
                <a:gd name="connsiteX19" fmla="*/ 103465 w 1305333"/>
                <a:gd name="connsiteY19" fmla="*/ 288252 h 1424419"/>
                <a:gd name="connsiteX20" fmla="*/ 541533 w 1305333"/>
                <a:gd name="connsiteY20" fmla="*/ 38110 h 1424419"/>
                <a:gd name="connsiteX21" fmla="*/ 653528 w 1305333"/>
                <a:gd name="connsiteY21" fmla="*/ 0 h 1424419"/>
                <a:gd name="connsiteX0-1" fmla="*/ 653528 w 1305333"/>
                <a:gd name="connsiteY0-2" fmla="*/ 0 h 1424419"/>
                <a:gd name="connsiteX1-3" fmla="*/ 757287 w 1305333"/>
                <a:gd name="connsiteY1-4" fmla="*/ 32444 h 1424419"/>
                <a:gd name="connsiteX2-5" fmla="*/ 1206876 w 1305333"/>
                <a:gd name="connsiteY2-6" fmla="*/ 284945 h 1424419"/>
                <a:gd name="connsiteX3-7" fmla="*/ 1233464 w 1305333"/>
                <a:gd name="connsiteY3-8" fmla="*/ 306775 h 1424419"/>
                <a:gd name="connsiteX4-9" fmla="*/ 1301712 w 1305333"/>
                <a:gd name="connsiteY4-10" fmla="*/ 442384 h 1424419"/>
                <a:gd name="connsiteX5-11" fmla="*/ 1303099 w 1305333"/>
                <a:gd name="connsiteY5-12" fmla="*/ 495558 h 1424419"/>
                <a:gd name="connsiteX6-13" fmla="*/ 1303099 w 1305333"/>
                <a:gd name="connsiteY6-14" fmla="*/ 952393 h 1424419"/>
                <a:gd name="connsiteX7-15" fmla="*/ 1299356 w 1305333"/>
                <a:gd name="connsiteY7-16" fmla="*/ 974248 h 1424419"/>
                <a:gd name="connsiteX8-17" fmla="*/ 1193590 w 1305333"/>
                <a:gd name="connsiteY8-18" fmla="*/ 1159518 h 1424419"/>
                <a:gd name="connsiteX9-19" fmla="*/ 1188747 w 1305333"/>
                <a:gd name="connsiteY9-20" fmla="*/ 1163476 h 1424419"/>
                <a:gd name="connsiteX10-21" fmla="*/ 792288 w 1305333"/>
                <a:gd name="connsiteY10-22" fmla="*/ 1385653 h 1424419"/>
                <a:gd name="connsiteX11-23" fmla="*/ 522686 w 1305333"/>
                <a:gd name="connsiteY11-24" fmla="*/ 1384922 h 1424419"/>
                <a:gd name="connsiteX12-25" fmla="*/ 80344 w 1305333"/>
                <a:gd name="connsiteY12-26" fmla="*/ 1139323 h 1424419"/>
                <a:gd name="connsiteX13-27" fmla="*/ 68397 w 1305333"/>
                <a:gd name="connsiteY13-28" fmla="*/ 1130059 h 1424419"/>
                <a:gd name="connsiteX14-29" fmla="*/ 667 w 1305333"/>
                <a:gd name="connsiteY14-30" fmla="*/ 999105 h 1424419"/>
                <a:gd name="connsiteX15-31" fmla="*/ 0 w 1305333"/>
                <a:gd name="connsiteY15-32" fmla="*/ 972364 h 1424419"/>
                <a:gd name="connsiteX16-33" fmla="*/ 2496 w 1305333"/>
                <a:gd name="connsiteY16-34" fmla="*/ 463106 h 1424419"/>
                <a:gd name="connsiteX17-35" fmla="*/ 2458 w 1305333"/>
                <a:gd name="connsiteY17-36" fmla="*/ 429563 h 1424419"/>
                <a:gd name="connsiteX18-37" fmla="*/ 75248 w 1305333"/>
                <a:gd name="connsiteY18-38" fmla="*/ 303202 h 1424419"/>
                <a:gd name="connsiteX19-39" fmla="*/ 103465 w 1305333"/>
                <a:gd name="connsiteY19-40" fmla="*/ 288252 h 1424419"/>
                <a:gd name="connsiteX20-41" fmla="*/ 541533 w 1305333"/>
                <a:gd name="connsiteY20-42" fmla="*/ 38110 h 1424419"/>
                <a:gd name="connsiteX21-43" fmla="*/ 653528 w 1305333"/>
                <a:gd name="connsiteY21-44" fmla="*/ 0 h 1424419"/>
                <a:gd name="connsiteX0-45" fmla="*/ 653528 w 1305333"/>
                <a:gd name="connsiteY0-46" fmla="*/ 0 h 1424419"/>
                <a:gd name="connsiteX1-47" fmla="*/ 757287 w 1305333"/>
                <a:gd name="connsiteY1-48" fmla="*/ 32444 h 1424419"/>
                <a:gd name="connsiteX2-49" fmla="*/ 1206876 w 1305333"/>
                <a:gd name="connsiteY2-50" fmla="*/ 284945 h 1424419"/>
                <a:gd name="connsiteX3-51" fmla="*/ 1233464 w 1305333"/>
                <a:gd name="connsiteY3-52" fmla="*/ 306775 h 1424419"/>
                <a:gd name="connsiteX4-53" fmla="*/ 1301712 w 1305333"/>
                <a:gd name="connsiteY4-54" fmla="*/ 442384 h 1424419"/>
                <a:gd name="connsiteX5-55" fmla="*/ 1303099 w 1305333"/>
                <a:gd name="connsiteY5-56" fmla="*/ 495558 h 1424419"/>
                <a:gd name="connsiteX6-57" fmla="*/ 1303099 w 1305333"/>
                <a:gd name="connsiteY6-58" fmla="*/ 952393 h 1424419"/>
                <a:gd name="connsiteX7-59" fmla="*/ 1299356 w 1305333"/>
                <a:gd name="connsiteY7-60" fmla="*/ 974248 h 1424419"/>
                <a:gd name="connsiteX8-61" fmla="*/ 1193590 w 1305333"/>
                <a:gd name="connsiteY8-62" fmla="*/ 1159518 h 1424419"/>
                <a:gd name="connsiteX9-63" fmla="*/ 1188747 w 1305333"/>
                <a:gd name="connsiteY9-64" fmla="*/ 1163476 h 1424419"/>
                <a:gd name="connsiteX10-65" fmla="*/ 792288 w 1305333"/>
                <a:gd name="connsiteY10-66" fmla="*/ 1385653 h 1424419"/>
                <a:gd name="connsiteX11-67" fmla="*/ 522686 w 1305333"/>
                <a:gd name="connsiteY11-68" fmla="*/ 1384922 h 1424419"/>
                <a:gd name="connsiteX12-69" fmla="*/ 80344 w 1305333"/>
                <a:gd name="connsiteY12-70" fmla="*/ 1139323 h 1424419"/>
                <a:gd name="connsiteX13-71" fmla="*/ 68397 w 1305333"/>
                <a:gd name="connsiteY13-72" fmla="*/ 1130059 h 1424419"/>
                <a:gd name="connsiteX14-73" fmla="*/ 667 w 1305333"/>
                <a:gd name="connsiteY14-74" fmla="*/ 999105 h 1424419"/>
                <a:gd name="connsiteX15-75" fmla="*/ 0 w 1305333"/>
                <a:gd name="connsiteY15-76" fmla="*/ 972364 h 1424419"/>
                <a:gd name="connsiteX16-77" fmla="*/ 2496 w 1305333"/>
                <a:gd name="connsiteY16-78" fmla="*/ 463106 h 1424419"/>
                <a:gd name="connsiteX17-79" fmla="*/ 2458 w 1305333"/>
                <a:gd name="connsiteY17-80" fmla="*/ 429563 h 1424419"/>
                <a:gd name="connsiteX18-81" fmla="*/ 75248 w 1305333"/>
                <a:gd name="connsiteY18-82" fmla="*/ 303202 h 1424419"/>
                <a:gd name="connsiteX19-83" fmla="*/ 103465 w 1305333"/>
                <a:gd name="connsiteY19-84" fmla="*/ 288252 h 1424419"/>
                <a:gd name="connsiteX20-85" fmla="*/ 541533 w 1305333"/>
                <a:gd name="connsiteY20-86" fmla="*/ 38110 h 1424419"/>
                <a:gd name="connsiteX21-87" fmla="*/ 653528 w 1305333"/>
                <a:gd name="connsiteY21-88" fmla="*/ 0 h 1424419"/>
                <a:gd name="connsiteX0-89" fmla="*/ 653528 w 1306046"/>
                <a:gd name="connsiteY0-90" fmla="*/ 0 h 1424419"/>
                <a:gd name="connsiteX1-91" fmla="*/ 757287 w 1306046"/>
                <a:gd name="connsiteY1-92" fmla="*/ 32444 h 1424419"/>
                <a:gd name="connsiteX2-93" fmla="*/ 1206876 w 1306046"/>
                <a:gd name="connsiteY2-94" fmla="*/ 284945 h 1424419"/>
                <a:gd name="connsiteX3-95" fmla="*/ 1233464 w 1306046"/>
                <a:gd name="connsiteY3-96" fmla="*/ 306775 h 1424419"/>
                <a:gd name="connsiteX4-97" fmla="*/ 1301712 w 1306046"/>
                <a:gd name="connsiteY4-98" fmla="*/ 442384 h 1424419"/>
                <a:gd name="connsiteX5-99" fmla="*/ 1303099 w 1306046"/>
                <a:gd name="connsiteY5-100" fmla="*/ 495558 h 1424419"/>
                <a:gd name="connsiteX6-101" fmla="*/ 1303099 w 1306046"/>
                <a:gd name="connsiteY6-102" fmla="*/ 952393 h 1424419"/>
                <a:gd name="connsiteX7-103" fmla="*/ 1305306 w 1306046"/>
                <a:gd name="connsiteY7-104" fmla="*/ 990115 h 1424419"/>
                <a:gd name="connsiteX8-105" fmla="*/ 1193590 w 1306046"/>
                <a:gd name="connsiteY8-106" fmla="*/ 1159518 h 1424419"/>
                <a:gd name="connsiteX9-107" fmla="*/ 1188747 w 1306046"/>
                <a:gd name="connsiteY9-108" fmla="*/ 1163476 h 1424419"/>
                <a:gd name="connsiteX10-109" fmla="*/ 792288 w 1306046"/>
                <a:gd name="connsiteY10-110" fmla="*/ 1385653 h 1424419"/>
                <a:gd name="connsiteX11-111" fmla="*/ 522686 w 1306046"/>
                <a:gd name="connsiteY11-112" fmla="*/ 1384922 h 1424419"/>
                <a:gd name="connsiteX12-113" fmla="*/ 80344 w 1306046"/>
                <a:gd name="connsiteY12-114" fmla="*/ 1139323 h 1424419"/>
                <a:gd name="connsiteX13-115" fmla="*/ 68397 w 1306046"/>
                <a:gd name="connsiteY13-116" fmla="*/ 1130059 h 1424419"/>
                <a:gd name="connsiteX14-117" fmla="*/ 667 w 1306046"/>
                <a:gd name="connsiteY14-118" fmla="*/ 999105 h 1424419"/>
                <a:gd name="connsiteX15-119" fmla="*/ 0 w 1306046"/>
                <a:gd name="connsiteY15-120" fmla="*/ 972364 h 1424419"/>
                <a:gd name="connsiteX16-121" fmla="*/ 2496 w 1306046"/>
                <a:gd name="connsiteY16-122" fmla="*/ 463106 h 1424419"/>
                <a:gd name="connsiteX17-123" fmla="*/ 2458 w 1306046"/>
                <a:gd name="connsiteY17-124" fmla="*/ 429563 h 1424419"/>
                <a:gd name="connsiteX18-125" fmla="*/ 75248 w 1306046"/>
                <a:gd name="connsiteY18-126" fmla="*/ 303202 h 1424419"/>
                <a:gd name="connsiteX19-127" fmla="*/ 103465 w 1306046"/>
                <a:gd name="connsiteY19-128" fmla="*/ 288252 h 1424419"/>
                <a:gd name="connsiteX20-129" fmla="*/ 541533 w 1306046"/>
                <a:gd name="connsiteY20-130" fmla="*/ 38110 h 1424419"/>
                <a:gd name="connsiteX21-131" fmla="*/ 653528 w 1306046"/>
                <a:gd name="connsiteY21-132" fmla="*/ 0 h 1424419"/>
                <a:gd name="connsiteX0-133" fmla="*/ 653528 w 1305333"/>
                <a:gd name="connsiteY0-134" fmla="*/ 0 h 1424419"/>
                <a:gd name="connsiteX1-135" fmla="*/ 757287 w 1305333"/>
                <a:gd name="connsiteY1-136" fmla="*/ 32444 h 1424419"/>
                <a:gd name="connsiteX2-137" fmla="*/ 1206876 w 1305333"/>
                <a:gd name="connsiteY2-138" fmla="*/ 284945 h 1424419"/>
                <a:gd name="connsiteX3-139" fmla="*/ 1233464 w 1305333"/>
                <a:gd name="connsiteY3-140" fmla="*/ 306775 h 1424419"/>
                <a:gd name="connsiteX4-141" fmla="*/ 1301712 w 1305333"/>
                <a:gd name="connsiteY4-142" fmla="*/ 442384 h 1424419"/>
                <a:gd name="connsiteX5-143" fmla="*/ 1303099 w 1305333"/>
                <a:gd name="connsiteY5-144" fmla="*/ 495558 h 1424419"/>
                <a:gd name="connsiteX6-145" fmla="*/ 1303099 w 1305333"/>
                <a:gd name="connsiteY6-146" fmla="*/ 952393 h 1424419"/>
                <a:gd name="connsiteX7-147" fmla="*/ 1305306 w 1305333"/>
                <a:gd name="connsiteY7-148" fmla="*/ 990115 h 1424419"/>
                <a:gd name="connsiteX8-149" fmla="*/ 1193590 w 1305333"/>
                <a:gd name="connsiteY8-150" fmla="*/ 1159518 h 1424419"/>
                <a:gd name="connsiteX9-151" fmla="*/ 1188747 w 1305333"/>
                <a:gd name="connsiteY9-152" fmla="*/ 1163476 h 1424419"/>
                <a:gd name="connsiteX10-153" fmla="*/ 792288 w 1305333"/>
                <a:gd name="connsiteY10-154" fmla="*/ 1385653 h 1424419"/>
                <a:gd name="connsiteX11-155" fmla="*/ 522686 w 1305333"/>
                <a:gd name="connsiteY11-156" fmla="*/ 1384922 h 1424419"/>
                <a:gd name="connsiteX12-157" fmla="*/ 80344 w 1305333"/>
                <a:gd name="connsiteY12-158" fmla="*/ 1139323 h 1424419"/>
                <a:gd name="connsiteX13-159" fmla="*/ 68397 w 1305333"/>
                <a:gd name="connsiteY13-160" fmla="*/ 1130059 h 1424419"/>
                <a:gd name="connsiteX14-161" fmla="*/ 667 w 1305333"/>
                <a:gd name="connsiteY14-162" fmla="*/ 999105 h 1424419"/>
                <a:gd name="connsiteX15-163" fmla="*/ 0 w 1305333"/>
                <a:gd name="connsiteY15-164" fmla="*/ 972364 h 1424419"/>
                <a:gd name="connsiteX16-165" fmla="*/ 2496 w 1305333"/>
                <a:gd name="connsiteY16-166" fmla="*/ 463106 h 1424419"/>
                <a:gd name="connsiteX17-167" fmla="*/ 2458 w 1305333"/>
                <a:gd name="connsiteY17-168" fmla="*/ 429563 h 1424419"/>
                <a:gd name="connsiteX18-169" fmla="*/ 75248 w 1305333"/>
                <a:gd name="connsiteY18-170" fmla="*/ 303202 h 1424419"/>
                <a:gd name="connsiteX19-171" fmla="*/ 103465 w 1305333"/>
                <a:gd name="connsiteY19-172" fmla="*/ 288252 h 1424419"/>
                <a:gd name="connsiteX20-173" fmla="*/ 541533 w 1305333"/>
                <a:gd name="connsiteY20-174" fmla="*/ 38110 h 1424419"/>
                <a:gd name="connsiteX21-175" fmla="*/ 653528 w 1305333"/>
                <a:gd name="connsiteY21-176" fmla="*/ 0 h 1424419"/>
                <a:gd name="connsiteX0-177" fmla="*/ 653528 w 1305333"/>
                <a:gd name="connsiteY0-178" fmla="*/ 0 h 1424419"/>
                <a:gd name="connsiteX1-179" fmla="*/ 757287 w 1305333"/>
                <a:gd name="connsiteY1-180" fmla="*/ 32444 h 1424419"/>
                <a:gd name="connsiteX2-181" fmla="*/ 1206876 w 1305333"/>
                <a:gd name="connsiteY2-182" fmla="*/ 284945 h 1424419"/>
                <a:gd name="connsiteX3-183" fmla="*/ 1233464 w 1305333"/>
                <a:gd name="connsiteY3-184" fmla="*/ 306775 h 1424419"/>
                <a:gd name="connsiteX4-185" fmla="*/ 1301712 w 1305333"/>
                <a:gd name="connsiteY4-186" fmla="*/ 442384 h 1424419"/>
                <a:gd name="connsiteX5-187" fmla="*/ 1303099 w 1305333"/>
                <a:gd name="connsiteY5-188" fmla="*/ 495558 h 1424419"/>
                <a:gd name="connsiteX6-189" fmla="*/ 1303099 w 1305333"/>
                <a:gd name="connsiteY6-190" fmla="*/ 952393 h 1424419"/>
                <a:gd name="connsiteX7-191" fmla="*/ 1305306 w 1305333"/>
                <a:gd name="connsiteY7-192" fmla="*/ 990115 h 1424419"/>
                <a:gd name="connsiteX8-193" fmla="*/ 1193590 w 1305333"/>
                <a:gd name="connsiteY8-194" fmla="*/ 1159518 h 1424419"/>
                <a:gd name="connsiteX9-195" fmla="*/ 1172881 w 1305333"/>
                <a:gd name="connsiteY9-196" fmla="*/ 1179342 h 1424419"/>
                <a:gd name="connsiteX10-197" fmla="*/ 792288 w 1305333"/>
                <a:gd name="connsiteY10-198" fmla="*/ 1385653 h 1424419"/>
                <a:gd name="connsiteX11-199" fmla="*/ 522686 w 1305333"/>
                <a:gd name="connsiteY11-200" fmla="*/ 1384922 h 1424419"/>
                <a:gd name="connsiteX12-201" fmla="*/ 80344 w 1305333"/>
                <a:gd name="connsiteY12-202" fmla="*/ 1139323 h 1424419"/>
                <a:gd name="connsiteX13-203" fmla="*/ 68397 w 1305333"/>
                <a:gd name="connsiteY13-204" fmla="*/ 1130059 h 1424419"/>
                <a:gd name="connsiteX14-205" fmla="*/ 667 w 1305333"/>
                <a:gd name="connsiteY14-206" fmla="*/ 999105 h 1424419"/>
                <a:gd name="connsiteX15-207" fmla="*/ 0 w 1305333"/>
                <a:gd name="connsiteY15-208" fmla="*/ 972364 h 1424419"/>
                <a:gd name="connsiteX16-209" fmla="*/ 2496 w 1305333"/>
                <a:gd name="connsiteY16-210" fmla="*/ 463106 h 1424419"/>
                <a:gd name="connsiteX17-211" fmla="*/ 2458 w 1305333"/>
                <a:gd name="connsiteY17-212" fmla="*/ 429563 h 1424419"/>
                <a:gd name="connsiteX18-213" fmla="*/ 75248 w 1305333"/>
                <a:gd name="connsiteY18-214" fmla="*/ 303202 h 1424419"/>
                <a:gd name="connsiteX19-215" fmla="*/ 103465 w 1305333"/>
                <a:gd name="connsiteY19-216" fmla="*/ 288252 h 1424419"/>
                <a:gd name="connsiteX20-217" fmla="*/ 541533 w 1305333"/>
                <a:gd name="connsiteY20-218" fmla="*/ 38110 h 1424419"/>
                <a:gd name="connsiteX21-219" fmla="*/ 653528 w 1305333"/>
                <a:gd name="connsiteY21-220" fmla="*/ 0 h 1424419"/>
                <a:gd name="connsiteX0-221" fmla="*/ 653528 w 1305333"/>
                <a:gd name="connsiteY0-222" fmla="*/ 0 h 1424419"/>
                <a:gd name="connsiteX1-223" fmla="*/ 757287 w 1305333"/>
                <a:gd name="connsiteY1-224" fmla="*/ 32444 h 1424419"/>
                <a:gd name="connsiteX2-225" fmla="*/ 1206876 w 1305333"/>
                <a:gd name="connsiteY2-226" fmla="*/ 284945 h 1424419"/>
                <a:gd name="connsiteX3-227" fmla="*/ 1233464 w 1305333"/>
                <a:gd name="connsiteY3-228" fmla="*/ 306775 h 1424419"/>
                <a:gd name="connsiteX4-229" fmla="*/ 1301712 w 1305333"/>
                <a:gd name="connsiteY4-230" fmla="*/ 442384 h 1424419"/>
                <a:gd name="connsiteX5-231" fmla="*/ 1303099 w 1305333"/>
                <a:gd name="connsiteY5-232" fmla="*/ 495558 h 1424419"/>
                <a:gd name="connsiteX6-233" fmla="*/ 1303099 w 1305333"/>
                <a:gd name="connsiteY6-234" fmla="*/ 952393 h 1424419"/>
                <a:gd name="connsiteX7-235" fmla="*/ 1305306 w 1305333"/>
                <a:gd name="connsiteY7-236" fmla="*/ 990115 h 1424419"/>
                <a:gd name="connsiteX8-237" fmla="*/ 1193590 w 1305333"/>
                <a:gd name="connsiteY8-238" fmla="*/ 1159518 h 1424419"/>
                <a:gd name="connsiteX9-239" fmla="*/ 1172881 w 1305333"/>
                <a:gd name="connsiteY9-240" fmla="*/ 1179342 h 1424419"/>
                <a:gd name="connsiteX10-241" fmla="*/ 792288 w 1305333"/>
                <a:gd name="connsiteY10-242" fmla="*/ 1385653 h 1424419"/>
                <a:gd name="connsiteX11-243" fmla="*/ 522686 w 1305333"/>
                <a:gd name="connsiteY11-244" fmla="*/ 1384922 h 1424419"/>
                <a:gd name="connsiteX12-245" fmla="*/ 80344 w 1305333"/>
                <a:gd name="connsiteY12-246" fmla="*/ 1139323 h 1424419"/>
                <a:gd name="connsiteX13-247" fmla="*/ 68397 w 1305333"/>
                <a:gd name="connsiteY13-248" fmla="*/ 1130059 h 1424419"/>
                <a:gd name="connsiteX14-249" fmla="*/ 667 w 1305333"/>
                <a:gd name="connsiteY14-250" fmla="*/ 999105 h 1424419"/>
                <a:gd name="connsiteX15-251" fmla="*/ 0 w 1305333"/>
                <a:gd name="connsiteY15-252" fmla="*/ 972364 h 1424419"/>
                <a:gd name="connsiteX16-253" fmla="*/ 2496 w 1305333"/>
                <a:gd name="connsiteY16-254" fmla="*/ 463106 h 1424419"/>
                <a:gd name="connsiteX17-255" fmla="*/ 2458 w 1305333"/>
                <a:gd name="connsiteY17-256" fmla="*/ 429563 h 1424419"/>
                <a:gd name="connsiteX18-257" fmla="*/ 75248 w 1305333"/>
                <a:gd name="connsiteY18-258" fmla="*/ 303202 h 1424419"/>
                <a:gd name="connsiteX19-259" fmla="*/ 103465 w 1305333"/>
                <a:gd name="connsiteY19-260" fmla="*/ 288252 h 1424419"/>
                <a:gd name="connsiteX20-261" fmla="*/ 541533 w 1305333"/>
                <a:gd name="connsiteY20-262" fmla="*/ 38110 h 1424419"/>
                <a:gd name="connsiteX21-263" fmla="*/ 653528 w 1305333"/>
                <a:gd name="connsiteY21-264" fmla="*/ 0 h 1424419"/>
                <a:gd name="connsiteX0-265" fmla="*/ 653528 w 1305333"/>
                <a:gd name="connsiteY0-266" fmla="*/ 0 h 1424419"/>
                <a:gd name="connsiteX1-267" fmla="*/ 757287 w 1305333"/>
                <a:gd name="connsiteY1-268" fmla="*/ 32444 h 1424419"/>
                <a:gd name="connsiteX2-269" fmla="*/ 1206876 w 1305333"/>
                <a:gd name="connsiteY2-270" fmla="*/ 284945 h 1424419"/>
                <a:gd name="connsiteX3-271" fmla="*/ 1233464 w 1305333"/>
                <a:gd name="connsiteY3-272" fmla="*/ 306775 h 1424419"/>
                <a:gd name="connsiteX4-273" fmla="*/ 1301712 w 1305333"/>
                <a:gd name="connsiteY4-274" fmla="*/ 442384 h 1424419"/>
                <a:gd name="connsiteX5-275" fmla="*/ 1303099 w 1305333"/>
                <a:gd name="connsiteY5-276" fmla="*/ 495558 h 1424419"/>
                <a:gd name="connsiteX6-277" fmla="*/ 1303099 w 1305333"/>
                <a:gd name="connsiteY6-278" fmla="*/ 952393 h 1424419"/>
                <a:gd name="connsiteX7-279" fmla="*/ 1305306 w 1305333"/>
                <a:gd name="connsiteY7-280" fmla="*/ 990115 h 1424419"/>
                <a:gd name="connsiteX8-281" fmla="*/ 1193590 w 1305333"/>
                <a:gd name="connsiteY8-282" fmla="*/ 1159518 h 1424419"/>
                <a:gd name="connsiteX9-283" fmla="*/ 1172881 w 1305333"/>
                <a:gd name="connsiteY9-284" fmla="*/ 1179342 h 1424419"/>
                <a:gd name="connsiteX10-285" fmla="*/ 792288 w 1305333"/>
                <a:gd name="connsiteY10-286" fmla="*/ 1385653 h 1424419"/>
                <a:gd name="connsiteX11-287" fmla="*/ 522686 w 1305333"/>
                <a:gd name="connsiteY11-288" fmla="*/ 1384922 h 1424419"/>
                <a:gd name="connsiteX12-289" fmla="*/ 80344 w 1305333"/>
                <a:gd name="connsiteY12-290" fmla="*/ 1139323 h 1424419"/>
                <a:gd name="connsiteX13-291" fmla="*/ 68397 w 1305333"/>
                <a:gd name="connsiteY13-292" fmla="*/ 1130059 h 1424419"/>
                <a:gd name="connsiteX14-293" fmla="*/ 667 w 1305333"/>
                <a:gd name="connsiteY14-294" fmla="*/ 999105 h 1424419"/>
                <a:gd name="connsiteX15-295" fmla="*/ 0 w 1305333"/>
                <a:gd name="connsiteY15-296" fmla="*/ 972364 h 1424419"/>
                <a:gd name="connsiteX16-297" fmla="*/ 2496 w 1305333"/>
                <a:gd name="connsiteY16-298" fmla="*/ 463106 h 1424419"/>
                <a:gd name="connsiteX17-299" fmla="*/ 2458 w 1305333"/>
                <a:gd name="connsiteY17-300" fmla="*/ 429563 h 1424419"/>
                <a:gd name="connsiteX18-301" fmla="*/ 75248 w 1305333"/>
                <a:gd name="connsiteY18-302" fmla="*/ 303202 h 1424419"/>
                <a:gd name="connsiteX19-303" fmla="*/ 103465 w 1305333"/>
                <a:gd name="connsiteY19-304" fmla="*/ 288252 h 1424419"/>
                <a:gd name="connsiteX20-305" fmla="*/ 541533 w 1305333"/>
                <a:gd name="connsiteY20-306" fmla="*/ 38110 h 1424419"/>
                <a:gd name="connsiteX21-307" fmla="*/ 653528 w 1305333"/>
                <a:gd name="connsiteY21-308" fmla="*/ 0 h 1424419"/>
                <a:gd name="connsiteX0-309" fmla="*/ 653528 w 1305333"/>
                <a:gd name="connsiteY0-310" fmla="*/ 0 h 1424419"/>
                <a:gd name="connsiteX1-311" fmla="*/ 757287 w 1305333"/>
                <a:gd name="connsiteY1-312" fmla="*/ 32444 h 1424419"/>
                <a:gd name="connsiteX2-313" fmla="*/ 1206876 w 1305333"/>
                <a:gd name="connsiteY2-314" fmla="*/ 284945 h 1424419"/>
                <a:gd name="connsiteX3-315" fmla="*/ 1233464 w 1305333"/>
                <a:gd name="connsiteY3-316" fmla="*/ 306775 h 1424419"/>
                <a:gd name="connsiteX4-317" fmla="*/ 1301712 w 1305333"/>
                <a:gd name="connsiteY4-318" fmla="*/ 442384 h 1424419"/>
                <a:gd name="connsiteX5-319" fmla="*/ 1303099 w 1305333"/>
                <a:gd name="connsiteY5-320" fmla="*/ 495558 h 1424419"/>
                <a:gd name="connsiteX6-321" fmla="*/ 1303099 w 1305333"/>
                <a:gd name="connsiteY6-322" fmla="*/ 952393 h 1424419"/>
                <a:gd name="connsiteX7-323" fmla="*/ 1305306 w 1305333"/>
                <a:gd name="connsiteY7-324" fmla="*/ 990115 h 1424419"/>
                <a:gd name="connsiteX8-325" fmla="*/ 1193590 w 1305333"/>
                <a:gd name="connsiteY8-326" fmla="*/ 1159518 h 1424419"/>
                <a:gd name="connsiteX9-327" fmla="*/ 1172881 w 1305333"/>
                <a:gd name="connsiteY9-328" fmla="*/ 1179342 h 1424419"/>
                <a:gd name="connsiteX10-329" fmla="*/ 792288 w 1305333"/>
                <a:gd name="connsiteY10-330" fmla="*/ 1385653 h 1424419"/>
                <a:gd name="connsiteX11-331" fmla="*/ 522686 w 1305333"/>
                <a:gd name="connsiteY11-332" fmla="*/ 1384922 h 1424419"/>
                <a:gd name="connsiteX12-333" fmla="*/ 80344 w 1305333"/>
                <a:gd name="connsiteY12-334" fmla="*/ 1139323 h 1424419"/>
                <a:gd name="connsiteX13-335" fmla="*/ 68397 w 1305333"/>
                <a:gd name="connsiteY13-336" fmla="*/ 1130059 h 1424419"/>
                <a:gd name="connsiteX14-337" fmla="*/ 667 w 1305333"/>
                <a:gd name="connsiteY14-338" fmla="*/ 999105 h 1424419"/>
                <a:gd name="connsiteX15-339" fmla="*/ 0 w 1305333"/>
                <a:gd name="connsiteY15-340" fmla="*/ 972364 h 1424419"/>
                <a:gd name="connsiteX16-341" fmla="*/ 2496 w 1305333"/>
                <a:gd name="connsiteY16-342" fmla="*/ 463106 h 1424419"/>
                <a:gd name="connsiteX17-343" fmla="*/ 2458 w 1305333"/>
                <a:gd name="connsiteY17-344" fmla="*/ 429563 h 1424419"/>
                <a:gd name="connsiteX18-345" fmla="*/ 75248 w 1305333"/>
                <a:gd name="connsiteY18-346" fmla="*/ 303202 h 1424419"/>
                <a:gd name="connsiteX19-347" fmla="*/ 103465 w 1305333"/>
                <a:gd name="connsiteY19-348" fmla="*/ 288252 h 1424419"/>
                <a:gd name="connsiteX20-349" fmla="*/ 541533 w 1305333"/>
                <a:gd name="connsiteY20-350" fmla="*/ 38110 h 1424419"/>
                <a:gd name="connsiteX21-351" fmla="*/ 653528 w 1305333"/>
                <a:gd name="connsiteY21-352" fmla="*/ 0 h 1424419"/>
                <a:gd name="connsiteX0-353" fmla="*/ 653528 w 1305333"/>
                <a:gd name="connsiteY0-354" fmla="*/ 0 h 1424419"/>
                <a:gd name="connsiteX1-355" fmla="*/ 757287 w 1305333"/>
                <a:gd name="connsiteY1-356" fmla="*/ 32444 h 1424419"/>
                <a:gd name="connsiteX2-357" fmla="*/ 1206876 w 1305333"/>
                <a:gd name="connsiteY2-358" fmla="*/ 284945 h 1424419"/>
                <a:gd name="connsiteX3-359" fmla="*/ 1233464 w 1305333"/>
                <a:gd name="connsiteY3-360" fmla="*/ 306775 h 1424419"/>
                <a:gd name="connsiteX4-361" fmla="*/ 1301712 w 1305333"/>
                <a:gd name="connsiteY4-362" fmla="*/ 442384 h 1424419"/>
                <a:gd name="connsiteX5-363" fmla="*/ 1303099 w 1305333"/>
                <a:gd name="connsiteY5-364" fmla="*/ 495558 h 1424419"/>
                <a:gd name="connsiteX6-365" fmla="*/ 1303099 w 1305333"/>
                <a:gd name="connsiteY6-366" fmla="*/ 952393 h 1424419"/>
                <a:gd name="connsiteX7-367" fmla="*/ 1305306 w 1305333"/>
                <a:gd name="connsiteY7-368" fmla="*/ 990115 h 1424419"/>
                <a:gd name="connsiteX8-369" fmla="*/ 1193590 w 1305333"/>
                <a:gd name="connsiteY8-370" fmla="*/ 1159518 h 1424419"/>
                <a:gd name="connsiteX9-371" fmla="*/ 1172881 w 1305333"/>
                <a:gd name="connsiteY9-372" fmla="*/ 1179342 h 1424419"/>
                <a:gd name="connsiteX10-373" fmla="*/ 792288 w 1305333"/>
                <a:gd name="connsiteY10-374" fmla="*/ 1385653 h 1424419"/>
                <a:gd name="connsiteX11-375" fmla="*/ 522686 w 1305333"/>
                <a:gd name="connsiteY11-376" fmla="*/ 1384922 h 1424419"/>
                <a:gd name="connsiteX12-377" fmla="*/ 80344 w 1305333"/>
                <a:gd name="connsiteY12-378" fmla="*/ 1139323 h 1424419"/>
                <a:gd name="connsiteX13-379" fmla="*/ 68397 w 1305333"/>
                <a:gd name="connsiteY13-380" fmla="*/ 1130059 h 1424419"/>
                <a:gd name="connsiteX14-381" fmla="*/ 667 w 1305333"/>
                <a:gd name="connsiteY14-382" fmla="*/ 999105 h 1424419"/>
                <a:gd name="connsiteX15-383" fmla="*/ 0 w 1305333"/>
                <a:gd name="connsiteY15-384" fmla="*/ 972364 h 1424419"/>
                <a:gd name="connsiteX16-385" fmla="*/ 2496 w 1305333"/>
                <a:gd name="connsiteY16-386" fmla="*/ 463106 h 1424419"/>
                <a:gd name="connsiteX17-387" fmla="*/ 2458 w 1305333"/>
                <a:gd name="connsiteY17-388" fmla="*/ 429563 h 1424419"/>
                <a:gd name="connsiteX18-389" fmla="*/ 75248 w 1305333"/>
                <a:gd name="connsiteY18-390" fmla="*/ 303202 h 1424419"/>
                <a:gd name="connsiteX19-391" fmla="*/ 106293 w 1305333"/>
                <a:gd name="connsiteY19-392" fmla="*/ 282597 h 1424419"/>
                <a:gd name="connsiteX20-393" fmla="*/ 541533 w 1305333"/>
                <a:gd name="connsiteY20-394" fmla="*/ 38110 h 1424419"/>
                <a:gd name="connsiteX21-395" fmla="*/ 653528 w 1305333"/>
                <a:gd name="connsiteY21-396" fmla="*/ 0 h 1424419"/>
                <a:gd name="connsiteX0-397" fmla="*/ 653528 w 1305333"/>
                <a:gd name="connsiteY0-398" fmla="*/ 0 h 1424419"/>
                <a:gd name="connsiteX1-399" fmla="*/ 757287 w 1305333"/>
                <a:gd name="connsiteY1-400" fmla="*/ 32444 h 1424419"/>
                <a:gd name="connsiteX2-401" fmla="*/ 1206876 w 1305333"/>
                <a:gd name="connsiteY2-402" fmla="*/ 284945 h 1424419"/>
                <a:gd name="connsiteX3-403" fmla="*/ 1237706 w 1305333"/>
                <a:gd name="connsiteY3-404" fmla="*/ 306775 h 1424419"/>
                <a:gd name="connsiteX4-405" fmla="*/ 1301712 w 1305333"/>
                <a:gd name="connsiteY4-406" fmla="*/ 442384 h 1424419"/>
                <a:gd name="connsiteX5-407" fmla="*/ 1303099 w 1305333"/>
                <a:gd name="connsiteY5-408" fmla="*/ 495558 h 1424419"/>
                <a:gd name="connsiteX6-409" fmla="*/ 1303099 w 1305333"/>
                <a:gd name="connsiteY6-410" fmla="*/ 952393 h 1424419"/>
                <a:gd name="connsiteX7-411" fmla="*/ 1305306 w 1305333"/>
                <a:gd name="connsiteY7-412" fmla="*/ 990115 h 1424419"/>
                <a:gd name="connsiteX8-413" fmla="*/ 1193590 w 1305333"/>
                <a:gd name="connsiteY8-414" fmla="*/ 1159518 h 1424419"/>
                <a:gd name="connsiteX9-415" fmla="*/ 1172881 w 1305333"/>
                <a:gd name="connsiteY9-416" fmla="*/ 1179342 h 1424419"/>
                <a:gd name="connsiteX10-417" fmla="*/ 792288 w 1305333"/>
                <a:gd name="connsiteY10-418" fmla="*/ 1385653 h 1424419"/>
                <a:gd name="connsiteX11-419" fmla="*/ 522686 w 1305333"/>
                <a:gd name="connsiteY11-420" fmla="*/ 1384922 h 1424419"/>
                <a:gd name="connsiteX12-421" fmla="*/ 80344 w 1305333"/>
                <a:gd name="connsiteY12-422" fmla="*/ 1139323 h 1424419"/>
                <a:gd name="connsiteX13-423" fmla="*/ 68397 w 1305333"/>
                <a:gd name="connsiteY13-424" fmla="*/ 1130059 h 1424419"/>
                <a:gd name="connsiteX14-425" fmla="*/ 667 w 1305333"/>
                <a:gd name="connsiteY14-426" fmla="*/ 999105 h 1424419"/>
                <a:gd name="connsiteX15-427" fmla="*/ 0 w 1305333"/>
                <a:gd name="connsiteY15-428" fmla="*/ 972364 h 1424419"/>
                <a:gd name="connsiteX16-429" fmla="*/ 2496 w 1305333"/>
                <a:gd name="connsiteY16-430" fmla="*/ 463106 h 1424419"/>
                <a:gd name="connsiteX17-431" fmla="*/ 2458 w 1305333"/>
                <a:gd name="connsiteY17-432" fmla="*/ 429563 h 1424419"/>
                <a:gd name="connsiteX18-433" fmla="*/ 75248 w 1305333"/>
                <a:gd name="connsiteY18-434" fmla="*/ 303202 h 1424419"/>
                <a:gd name="connsiteX19-435" fmla="*/ 106293 w 1305333"/>
                <a:gd name="connsiteY19-436" fmla="*/ 282597 h 1424419"/>
                <a:gd name="connsiteX20-437" fmla="*/ 541533 w 1305333"/>
                <a:gd name="connsiteY20-438" fmla="*/ 38110 h 1424419"/>
                <a:gd name="connsiteX21-439" fmla="*/ 653528 w 1305333"/>
                <a:gd name="connsiteY21-440" fmla="*/ 0 h 1424419"/>
                <a:gd name="connsiteX0-441" fmla="*/ 653528 w 1305333"/>
                <a:gd name="connsiteY0-442" fmla="*/ 0 h 1424419"/>
                <a:gd name="connsiteX1-443" fmla="*/ 757287 w 1305333"/>
                <a:gd name="connsiteY1-444" fmla="*/ 32444 h 1424419"/>
                <a:gd name="connsiteX2-445" fmla="*/ 1206876 w 1305333"/>
                <a:gd name="connsiteY2-446" fmla="*/ 284945 h 1424419"/>
                <a:gd name="connsiteX3-447" fmla="*/ 1237706 w 1305333"/>
                <a:gd name="connsiteY3-448" fmla="*/ 306775 h 1424419"/>
                <a:gd name="connsiteX4-449" fmla="*/ 1301712 w 1305333"/>
                <a:gd name="connsiteY4-450" fmla="*/ 442384 h 1424419"/>
                <a:gd name="connsiteX5-451" fmla="*/ 1303099 w 1305333"/>
                <a:gd name="connsiteY5-452" fmla="*/ 495558 h 1424419"/>
                <a:gd name="connsiteX6-453" fmla="*/ 1303099 w 1305333"/>
                <a:gd name="connsiteY6-454" fmla="*/ 952393 h 1424419"/>
                <a:gd name="connsiteX7-455" fmla="*/ 1305306 w 1305333"/>
                <a:gd name="connsiteY7-456" fmla="*/ 990115 h 1424419"/>
                <a:gd name="connsiteX8-457" fmla="*/ 1211970 w 1305333"/>
                <a:gd name="connsiteY8-458" fmla="*/ 1149621 h 1424419"/>
                <a:gd name="connsiteX9-459" fmla="*/ 1172881 w 1305333"/>
                <a:gd name="connsiteY9-460" fmla="*/ 1179342 h 1424419"/>
                <a:gd name="connsiteX10-461" fmla="*/ 792288 w 1305333"/>
                <a:gd name="connsiteY10-462" fmla="*/ 1385653 h 1424419"/>
                <a:gd name="connsiteX11-463" fmla="*/ 522686 w 1305333"/>
                <a:gd name="connsiteY11-464" fmla="*/ 1384922 h 1424419"/>
                <a:gd name="connsiteX12-465" fmla="*/ 80344 w 1305333"/>
                <a:gd name="connsiteY12-466" fmla="*/ 1139323 h 1424419"/>
                <a:gd name="connsiteX13-467" fmla="*/ 68397 w 1305333"/>
                <a:gd name="connsiteY13-468" fmla="*/ 1130059 h 1424419"/>
                <a:gd name="connsiteX14-469" fmla="*/ 667 w 1305333"/>
                <a:gd name="connsiteY14-470" fmla="*/ 999105 h 1424419"/>
                <a:gd name="connsiteX15-471" fmla="*/ 0 w 1305333"/>
                <a:gd name="connsiteY15-472" fmla="*/ 972364 h 1424419"/>
                <a:gd name="connsiteX16-473" fmla="*/ 2496 w 1305333"/>
                <a:gd name="connsiteY16-474" fmla="*/ 463106 h 1424419"/>
                <a:gd name="connsiteX17-475" fmla="*/ 2458 w 1305333"/>
                <a:gd name="connsiteY17-476" fmla="*/ 429563 h 1424419"/>
                <a:gd name="connsiteX18-477" fmla="*/ 75248 w 1305333"/>
                <a:gd name="connsiteY18-478" fmla="*/ 303202 h 1424419"/>
                <a:gd name="connsiteX19-479" fmla="*/ 106293 w 1305333"/>
                <a:gd name="connsiteY19-480" fmla="*/ 282597 h 1424419"/>
                <a:gd name="connsiteX20-481" fmla="*/ 541533 w 1305333"/>
                <a:gd name="connsiteY20-482" fmla="*/ 38110 h 1424419"/>
                <a:gd name="connsiteX21-483" fmla="*/ 653528 w 1305333"/>
                <a:gd name="connsiteY21-484" fmla="*/ 0 h 1424419"/>
                <a:gd name="connsiteX0-485" fmla="*/ 653528 w 1305333"/>
                <a:gd name="connsiteY0-486" fmla="*/ 0 h 1424419"/>
                <a:gd name="connsiteX1-487" fmla="*/ 757287 w 1305333"/>
                <a:gd name="connsiteY1-488" fmla="*/ 32444 h 1424419"/>
                <a:gd name="connsiteX2-489" fmla="*/ 1206876 w 1305333"/>
                <a:gd name="connsiteY2-490" fmla="*/ 284945 h 1424419"/>
                <a:gd name="connsiteX3-491" fmla="*/ 1237706 w 1305333"/>
                <a:gd name="connsiteY3-492" fmla="*/ 306775 h 1424419"/>
                <a:gd name="connsiteX4-493" fmla="*/ 1301712 w 1305333"/>
                <a:gd name="connsiteY4-494" fmla="*/ 442384 h 1424419"/>
                <a:gd name="connsiteX5-495" fmla="*/ 1303099 w 1305333"/>
                <a:gd name="connsiteY5-496" fmla="*/ 495558 h 1424419"/>
                <a:gd name="connsiteX6-497" fmla="*/ 1303099 w 1305333"/>
                <a:gd name="connsiteY6-498" fmla="*/ 952393 h 1424419"/>
                <a:gd name="connsiteX7-499" fmla="*/ 1305306 w 1305333"/>
                <a:gd name="connsiteY7-500" fmla="*/ 990115 h 1424419"/>
                <a:gd name="connsiteX8-501" fmla="*/ 1236006 w 1305333"/>
                <a:gd name="connsiteY8-502" fmla="*/ 1160932 h 1424419"/>
                <a:gd name="connsiteX9-503" fmla="*/ 1172881 w 1305333"/>
                <a:gd name="connsiteY9-504" fmla="*/ 1179342 h 1424419"/>
                <a:gd name="connsiteX10-505" fmla="*/ 792288 w 1305333"/>
                <a:gd name="connsiteY10-506" fmla="*/ 1385653 h 1424419"/>
                <a:gd name="connsiteX11-507" fmla="*/ 522686 w 1305333"/>
                <a:gd name="connsiteY11-508" fmla="*/ 1384922 h 1424419"/>
                <a:gd name="connsiteX12-509" fmla="*/ 80344 w 1305333"/>
                <a:gd name="connsiteY12-510" fmla="*/ 1139323 h 1424419"/>
                <a:gd name="connsiteX13-511" fmla="*/ 68397 w 1305333"/>
                <a:gd name="connsiteY13-512" fmla="*/ 1130059 h 1424419"/>
                <a:gd name="connsiteX14-513" fmla="*/ 667 w 1305333"/>
                <a:gd name="connsiteY14-514" fmla="*/ 999105 h 1424419"/>
                <a:gd name="connsiteX15-515" fmla="*/ 0 w 1305333"/>
                <a:gd name="connsiteY15-516" fmla="*/ 972364 h 1424419"/>
                <a:gd name="connsiteX16-517" fmla="*/ 2496 w 1305333"/>
                <a:gd name="connsiteY16-518" fmla="*/ 463106 h 1424419"/>
                <a:gd name="connsiteX17-519" fmla="*/ 2458 w 1305333"/>
                <a:gd name="connsiteY17-520" fmla="*/ 429563 h 1424419"/>
                <a:gd name="connsiteX18-521" fmla="*/ 75248 w 1305333"/>
                <a:gd name="connsiteY18-522" fmla="*/ 303202 h 1424419"/>
                <a:gd name="connsiteX19-523" fmla="*/ 106293 w 1305333"/>
                <a:gd name="connsiteY19-524" fmla="*/ 282597 h 1424419"/>
                <a:gd name="connsiteX20-525" fmla="*/ 541533 w 1305333"/>
                <a:gd name="connsiteY20-526" fmla="*/ 38110 h 1424419"/>
                <a:gd name="connsiteX21-527" fmla="*/ 653528 w 1305333"/>
                <a:gd name="connsiteY21-528" fmla="*/ 0 h 1424419"/>
                <a:gd name="connsiteX0-529" fmla="*/ 653528 w 1313169"/>
                <a:gd name="connsiteY0-530" fmla="*/ 0 h 1424419"/>
                <a:gd name="connsiteX1-531" fmla="*/ 757287 w 1313169"/>
                <a:gd name="connsiteY1-532" fmla="*/ 32444 h 1424419"/>
                <a:gd name="connsiteX2-533" fmla="*/ 1206876 w 1313169"/>
                <a:gd name="connsiteY2-534" fmla="*/ 284945 h 1424419"/>
                <a:gd name="connsiteX3-535" fmla="*/ 1237706 w 1313169"/>
                <a:gd name="connsiteY3-536" fmla="*/ 306775 h 1424419"/>
                <a:gd name="connsiteX4-537" fmla="*/ 1301712 w 1313169"/>
                <a:gd name="connsiteY4-538" fmla="*/ 442384 h 1424419"/>
                <a:gd name="connsiteX5-539" fmla="*/ 1303099 w 1313169"/>
                <a:gd name="connsiteY5-540" fmla="*/ 495558 h 1424419"/>
                <a:gd name="connsiteX6-541" fmla="*/ 1303099 w 1313169"/>
                <a:gd name="connsiteY6-542" fmla="*/ 952393 h 1424419"/>
                <a:gd name="connsiteX7-543" fmla="*/ 1305306 w 1313169"/>
                <a:gd name="connsiteY7-544" fmla="*/ 990115 h 1424419"/>
                <a:gd name="connsiteX8-545" fmla="*/ 1271352 w 1313169"/>
                <a:gd name="connsiteY8-546" fmla="*/ 1142552 h 1424419"/>
                <a:gd name="connsiteX9-547" fmla="*/ 1172881 w 1313169"/>
                <a:gd name="connsiteY9-548" fmla="*/ 1179342 h 1424419"/>
                <a:gd name="connsiteX10-549" fmla="*/ 792288 w 1313169"/>
                <a:gd name="connsiteY10-550" fmla="*/ 1385653 h 1424419"/>
                <a:gd name="connsiteX11-551" fmla="*/ 522686 w 1313169"/>
                <a:gd name="connsiteY11-552" fmla="*/ 1384922 h 1424419"/>
                <a:gd name="connsiteX12-553" fmla="*/ 80344 w 1313169"/>
                <a:gd name="connsiteY12-554" fmla="*/ 1139323 h 1424419"/>
                <a:gd name="connsiteX13-555" fmla="*/ 68397 w 1313169"/>
                <a:gd name="connsiteY13-556" fmla="*/ 1130059 h 1424419"/>
                <a:gd name="connsiteX14-557" fmla="*/ 667 w 1313169"/>
                <a:gd name="connsiteY14-558" fmla="*/ 999105 h 1424419"/>
                <a:gd name="connsiteX15-559" fmla="*/ 0 w 1313169"/>
                <a:gd name="connsiteY15-560" fmla="*/ 972364 h 1424419"/>
                <a:gd name="connsiteX16-561" fmla="*/ 2496 w 1313169"/>
                <a:gd name="connsiteY16-562" fmla="*/ 463106 h 1424419"/>
                <a:gd name="connsiteX17-563" fmla="*/ 2458 w 1313169"/>
                <a:gd name="connsiteY17-564" fmla="*/ 429563 h 1424419"/>
                <a:gd name="connsiteX18-565" fmla="*/ 75248 w 1313169"/>
                <a:gd name="connsiteY18-566" fmla="*/ 303202 h 1424419"/>
                <a:gd name="connsiteX19-567" fmla="*/ 106293 w 1313169"/>
                <a:gd name="connsiteY19-568" fmla="*/ 282597 h 1424419"/>
                <a:gd name="connsiteX20-569" fmla="*/ 541533 w 1313169"/>
                <a:gd name="connsiteY20-570" fmla="*/ 38110 h 1424419"/>
                <a:gd name="connsiteX21-571" fmla="*/ 653528 w 1313169"/>
                <a:gd name="connsiteY21-572" fmla="*/ 0 h 1424419"/>
                <a:gd name="connsiteX0-573" fmla="*/ 653528 w 1306267"/>
                <a:gd name="connsiteY0-574" fmla="*/ 0 h 1424419"/>
                <a:gd name="connsiteX1-575" fmla="*/ 757287 w 1306267"/>
                <a:gd name="connsiteY1-576" fmla="*/ 32444 h 1424419"/>
                <a:gd name="connsiteX2-577" fmla="*/ 1206876 w 1306267"/>
                <a:gd name="connsiteY2-578" fmla="*/ 284945 h 1424419"/>
                <a:gd name="connsiteX3-579" fmla="*/ 1237706 w 1306267"/>
                <a:gd name="connsiteY3-580" fmla="*/ 306775 h 1424419"/>
                <a:gd name="connsiteX4-581" fmla="*/ 1301712 w 1306267"/>
                <a:gd name="connsiteY4-582" fmla="*/ 442384 h 1424419"/>
                <a:gd name="connsiteX5-583" fmla="*/ 1303099 w 1306267"/>
                <a:gd name="connsiteY5-584" fmla="*/ 495558 h 1424419"/>
                <a:gd name="connsiteX6-585" fmla="*/ 1303099 w 1306267"/>
                <a:gd name="connsiteY6-586" fmla="*/ 952393 h 1424419"/>
                <a:gd name="connsiteX7-587" fmla="*/ 1305306 w 1306267"/>
                <a:gd name="connsiteY7-588" fmla="*/ 990115 h 1424419"/>
                <a:gd name="connsiteX8-589" fmla="*/ 1255800 w 1306267"/>
                <a:gd name="connsiteY8-590" fmla="*/ 1142552 h 1424419"/>
                <a:gd name="connsiteX9-591" fmla="*/ 1172881 w 1306267"/>
                <a:gd name="connsiteY9-592" fmla="*/ 1179342 h 1424419"/>
                <a:gd name="connsiteX10-593" fmla="*/ 792288 w 1306267"/>
                <a:gd name="connsiteY10-594" fmla="*/ 1385653 h 1424419"/>
                <a:gd name="connsiteX11-595" fmla="*/ 522686 w 1306267"/>
                <a:gd name="connsiteY11-596" fmla="*/ 1384922 h 1424419"/>
                <a:gd name="connsiteX12-597" fmla="*/ 80344 w 1306267"/>
                <a:gd name="connsiteY12-598" fmla="*/ 1139323 h 1424419"/>
                <a:gd name="connsiteX13-599" fmla="*/ 68397 w 1306267"/>
                <a:gd name="connsiteY13-600" fmla="*/ 1130059 h 1424419"/>
                <a:gd name="connsiteX14-601" fmla="*/ 667 w 1306267"/>
                <a:gd name="connsiteY14-602" fmla="*/ 999105 h 1424419"/>
                <a:gd name="connsiteX15-603" fmla="*/ 0 w 1306267"/>
                <a:gd name="connsiteY15-604" fmla="*/ 972364 h 1424419"/>
                <a:gd name="connsiteX16-605" fmla="*/ 2496 w 1306267"/>
                <a:gd name="connsiteY16-606" fmla="*/ 463106 h 1424419"/>
                <a:gd name="connsiteX17-607" fmla="*/ 2458 w 1306267"/>
                <a:gd name="connsiteY17-608" fmla="*/ 429563 h 1424419"/>
                <a:gd name="connsiteX18-609" fmla="*/ 75248 w 1306267"/>
                <a:gd name="connsiteY18-610" fmla="*/ 303202 h 1424419"/>
                <a:gd name="connsiteX19-611" fmla="*/ 106293 w 1306267"/>
                <a:gd name="connsiteY19-612" fmla="*/ 282597 h 1424419"/>
                <a:gd name="connsiteX20-613" fmla="*/ 541533 w 1306267"/>
                <a:gd name="connsiteY20-614" fmla="*/ 38110 h 1424419"/>
                <a:gd name="connsiteX21-615" fmla="*/ 653528 w 1306267"/>
                <a:gd name="connsiteY21-616" fmla="*/ 0 h 1424419"/>
                <a:gd name="connsiteX0-617" fmla="*/ 653528 w 1306267"/>
                <a:gd name="connsiteY0-618" fmla="*/ 0 h 1424419"/>
                <a:gd name="connsiteX1-619" fmla="*/ 757287 w 1306267"/>
                <a:gd name="connsiteY1-620" fmla="*/ 32444 h 1424419"/>
                <a:gd name="connsiteX2-621" fmla="*/ 1206876 w 1306267"/>
                <a:gd name="connsiteY2-622" fmla="*/ 284945 h 1424419"/>
                <a:gd name="connsiteX3-623" fmla="*/ 1237706 w 1306267"/>
                <a:gd name="connsiteY3-624" fmla="*/ 306775 h 1424419"/>
                <a:gd name="connsiteX4-625" fmla="*/ 1301712 w 1306267"/>
                <a:gd name="connsiteY4-626" fmla="*/ 442384 h 1424419"/>
                <a:gd name="connsiteX5-627" fmla="*/ 1303099 w 1306267"/>
                <a:gd name="connsiteY5-628" fmla="*/ 495558 h 1424419"/>
                <a:gd name="connsiteX6-629" fmla="*/ 1303099 w 1306267"/>
                <a:gd name="connsiteY6-630" fmla="*/ 952393 h 1424419"/>
                <a:gd name="connsiteX7-631" fmla="*/ 1305306 w 1306267"/>
                <a:gd name="connsiteY7-632" fmla="*/ 990115 h 1424419"/>
                <a:gd name="connsiteX8-633" fmla="*/ 1255800 w 1306267"/>
                <a:gd name="connsiteY8-634" fmla="*/ 1142552 h 1424419"/>
                <a:gd name="connsiteX9-635" fmla="*/ 1172881 w 1306267"/>
                <a:gd name="connsiteY9-636" fmla="*/ 1179342 h 1424419"/>
                <a:gd name="connsiteX10-637" fmla="*/ 792288 w 1306267"/>
                <a:gd name="connsiteY10-638" fmla="*/ 1385653 h 1424419"/>
                <a:gd name="connsiteX11-639" fmla="*/ 522686 w 1306267"/>
                <a:gd name="connsiteY11-640" fmla="*/ 1384922 h 1424419"/>
                <a:gd name="connsiteX12-641" fmla="*/ 80344 w 1306267"/>
                <a:gd name="connsiteY12-642" fmla="*/ 1139323 h 1424419"/>
                <a:gd name="connsiteX13-643" fmla="*/ 61328 w 1306267"/>
                <a:gd name="connsiteY13-644" fmla="*/ 1127231 h 1424419"/>
                <a:gd name="connsiteX14-645" fmla="*/ 667 w 1306267"/>
                <a:gd name="connsiteY14-646" fmla="*/ 999105 h 1424419"/>
                <a:gd name="connsiteX15-647" fmla="*/ 0 w 1306267"/>
                <a:gd name="connsiteY15-648" fmla="*/ 972364 h 1424419"/>
                <a:gd name="connsiteX16-649" fmla="*/ 2496 w 1306267"/>
                <a:gd name="connsiteY16-650" fmla="*/ 463106 h 1424419"/>
                <a:gd name="connsiteX17-651" fmla="*/ 2458 w 1306267"/>
                <a:gd name="connsiteY17-652" fmla="*/ 429563 h 1424419"/>
                <a:gd name="connsiteX18-653" fmla="*/ 75248 w 1306267"/>
                <a:gd name="connsiteY18-654" fmla="*/ 303202 h 1424419"/>
                <a:gd name="connsiteX19-655" fmla="*/ 106293 w 1306267"/>
                <a:gd name="connsiteY19-656" fmla="*/ 282597 h 1424419"/>
                <a:gd name="connsiteX20-657" fmla="*/ 541533 w 1306267"/>
                <a:gd name="connsiteY20-658" fmla="*/ 38110 h 1424419"/>
                <a:gd name="connsiteX21-659" fmla="*/ 653528 w 1306267"/>
                <a:gd name="connsiteY21-660" fmla="*/ 0 h 1424419"/>
                <a:gd name="connsiteX0-661" fmla="*/ 653528 w 1306267"/>
                <a:gd name="connsiteY0-662" fmla="*/ 0 h 1424419"/>
                <a:gd name="connsiteX1-663" fmla="*/ 757287 w 1306267"/>
                <a:gd name="connsiteY1-664" fmla="*/ 32444 h 1424419"/>
                <a:gd name="connsiteX2-665" fmla="*/ 1206876 w 1306267"/>
                <a:gd name="connsiteY2-666" fmla="*/ 284945 h 1424419"/>
                <a:gd name="connsiteX3-667" fmla="*/ 1237706 w 1306267"/>
                <a:gd name="connsiteY3-668" fmla="*/ 306775 h 1424419"/>
                <a:gd name="connsiteX4-669" fmla="*/ 1301712 w 1306267"/>
                <a:gd name="connsiteY4-670" fmla="*/ 442384 h 1424419"/>
                <a:gd name="connsiteX5-671" fmla="*/ 1303099 w 1306267"/>
                <a:gd name="connsiteY5-672" fmla="*/ 495558 h 1424419"/>
                <a:gd name="connsiteX6-673" fmla="*/ 1303099 w 1306267"/>
                <a:gd name="connsiteY6-674" fmla="*/ 952393 h 1424419"/>
                <a:gd name="connsiteX7-675" fmla="*/ 1305306 w 1306267"/>
                <a:gd name="connsiteY7-676" fmla="*/ 990115 h 1424419"/>
                <a:gd name="connsiteX8-677" fmla="*/ 1255800 w 1306267"/>
                <a:gd name="connsiteY8-678" fmla="*/ 1142552 h 1424419"/>
                <a:gd name="connsiteX9-679" fmla="*/ 1172881 w 1306267"/>
                <a:gd name="connsiteY9-680" fmla="*/ 1179342 h 1424419"/>
                <a:gd name="connsiteX10-681" fmla="*/ 792288 w 1306267"/>
                <a:gd name="connsiteY10-682" fmla="*/ 1385653 h 1424419"/>
                <a:gd name="connsiteX11-683" fmla="*/ 522686 w 1306267"/>
                <a:gd name="connsiteY11-684" fmla="*/ 1384922 h 1424419"/>
                <a:gd name="connsiteX12-685" fmla="*/ 80344 w 1306267"/>
                <a:gd name="connsiteY12-686" fmla="*/ 1139323 h 1424419"/>
                <a:gd name="connsiteX13-687" fmla="*/ 61328 w 1306267"/>
                <a:gd name="connsiteY13-688" fmla="*/ 1127231 h 1424419"/>
                <a:gd name="connsiteX14-689" fmla="*/ 667 w 1306267"/>
                <a:gd name="connsiteY14-690" fmla="*/ 999105 h 1424419"/>
                <a:gd name="connsiteX15-691" fmla="*/ 0 w 1306267"/>
                <a:gd name="connsiteY15-692" fmla="*/ 972364 h 1424419"/>
                <a:gd name="connsiteX16-693" fmla="*/ 2496 w 1306267"/>
                <a:gd name="connsiteY16-694" fmla="*/ 463106 h 1424419"/>
                <a:gd name="connsiteX17-695" fmla="*/ 2458 w 1306267"/>
                <a:gd name="connsiteY17-696" fmla="*/ 429563 h 1424419"/>
                <a:gd name="connsiteX18-697" fmla="*/ 75248 w 1306267"/>
                <a:gd name="connsiteY18-698" fmla="*/ 303202 h 1424419"/>
                <a:gd name="connsiteX19-699" fmla="*/ 106293 w 1306267"/>
                <a:gd name="connsiteY19-700" fmla="*/ 282597 h 1424419"/>
                <a:gd name="connsiteX20-701" fmla="*/ 541533 w 1306267"/>
                <a:gd name="connsiteY20-702" fmla="*/ 38110 h 1424419"/>
                <a:gd name="connsiteX21-703" fmla="*/ 653528 w 1306267"/>
                <a:gd name="connsiteY21-704" fmla="*/ 0 h 1424419"/>
                <a:gd name="connsiteX0-705" fmla="*/ 653528 w 1306267"/>
                <a:gd name="connsiteY0-706" fmla="*/ 0 h 1424419"/>
                <a:gd name="connsiteX1-707" fmla="*/ 757287 w 1306267"/>
                <a:gd name="connsiteY1-708" fmla="*/ 32444 h 1424419"/>
                <a:gd name="connsiteX2-709" fmla="*/ 1206876 w 1306267"/>
                <a:gd name="connsiteY2-710" fmla="*/ 284945 h 1424419"/>
                <a:gd name="connsiteX3-711" fmla="*/ 1237706 w 1306267"/>
                <a:gd name="connsiteY3-712" fmla="*/ 306775 h 1424419"/>
                <a:gd name="connsiteX4-713" fmla="*/ 1301712 w 1306267"/>
                <a:gd name="connsiteY4-714" fmla="*/ 442384 h 1424419"/>
                <a:gd name="connsiteX5-715" fmla="*/ 1303099 w 1306267"/>
                <a:gd name="connsiteY5-716" fmla="*/ 495558 h 1424419"/>
                <a:gd name="connsiteX6-717" fmla="*/ 1303099 w 1306267"/>
                <a:gd name="connsiteY6-718" fmla="*/ 952393 h 1424419"/>
                <a:gd name="connsiteX7-719" fmla="*/ 1305306 w 1306267"/>
                <a:gd name="connsiteY7-720" fmla="*/ 990115 h 1424419"/>
                <a:gd name="connsiteX8-721" fmla="*/ 1255800 w 1306267"/>
                <a:gd name="connsiteY8-722" fmla="*/ 1142552 h 1424419"/>
                <a:gd name="connsiteX9-723" fmla="*/ 1172881 w 1306267"/>
                <a:gd name="connsiteY9-724" fmla="*/ 1179342 h 1424419"/>
                <a:gd name="connsiteX10-725" fmla="*/ 792288 w 1306267"/>
                <a:gd name="connsiteY10-726" fmla="*/ 1385653 h 1424419"/>
                <a:gd name="connsiteX11-727" fmla="*/ 522686 w 1306267"/>
                <a:gd name="connsiteY11-728" fmla="*/ 1384922 h 1424419"/>
                <a:gd name="connsiteX12-729" fmla="*/ 90241 w 1306267"/>
                <a:gd name="connsiteY12-730" fmla="*/ 1150634 h 1424419"/>
                <a:gd name="connsiteX13-731" fmla="*/ 61328 w 1306267"/>
                <a:gd name="connsiteY13-732" fmla="*/ 1127231 h 1424419"/>
                <a:gd name="connsiteX14-733" fmla="*/ 667 w 1306267"/>
                <a:gd name="connsiteY14-734" fmla="*/ 999105 h 1424419"/>
                <a:gd name="connsiteX15-735" fmla="*/ 0 w 1306267"/>
                <a:gd name="connsiteY15-736" fmla="*/ 972364 h 1424419"/>
                <a:gd name="connsiteX16-737" fmla="*/ 2496 w 1306267"/>
                <a:gd name="connsiteY16-738" fmla="*/ 463106 h 1424419"/>
                <a:gd name="connsiteX17-739" fmla="*/ 2458 w 1306267"/>
                <a:gd name="connsiteY17-740" fmla="*/ 429563 h 1424419"/>
                <a:gd name="connsiteX18-741" fmla="*/ 75248 w 1306267"/>
                <a:gd name="connsiteY18-742" fmla="*/ 303202 h 1424419"/>
                <a:gd name="connsiteX19-743" fmla="*/ 106293 w 1306267"/>
                <a:gd name="connsiteY19-744" fmla="*/ 282597 h 1424419"/>
                <a:gd name="connsiteX20-745" fmla="*/ 541533 w 1306267"/>
                <a:gd name="connsiteY20-746" fmla="*/ 38110 h 1424419"/>
                <a:gd name="connsiteX21-747" fmla="*/ 653528 w 1306267"/>
                <a:gd name="connsiteY21-748" fmla="*/ 0 h 1424419"/>
                <a:gd name="connsiteX0-749" fmla="*/ 653528 w 1306267"/>
                <a:gd name="connsiteY0-750" fmla="*/ 0 h 1424419"/>
                <a:gd name="connsiteX1-751" fmla="*/ 757287 w 1306267"/>
                <a:gd name="connsiteY1-752" fmla="*/ 32444 h 1424419"/>
                <a:gd name="connsiteX2-753" fmla="*/ 1206876 w 1306267"/>
                <a:gd name="connsiteY2-754" fmla="*/ 284945 h 1424419"/>
                <a:gd name="connsiteX3-755" fmla="*/ 1237706 w 1306267"/>
                <a:gd name="connsiteY3-756" fmla="*/ 306775 h 1424419"/>
                <a:gd name="connsiteX4-757" fmla="*/ 1301712 w 1306267"/>
                <a:gd name="connsiteY4-758" fmla="*/ 442384 h 1424419"/>
                <a:gd name="connsiteX5-759" fmla="*/ 1303099 w 1306267"/>
                <a:gd name="connsiteY5-760" fmla="*/ 495558 h 1424419"/>
                <a:gd name="connsiteX6-761" fmla="*/ 1303099 w 1306267"/>
                <a:gd name="connsiteY6-762" fmla="*/ 952393 h 1424419"/>
                <a:gd name="connsiteX7-763" fmla="*/ 1305306 w 1306267"/>
                <a:gd name="connsiteY7-764" fmla="*/ 990115 h 1424419"/>
                <a:gd name="connsiteX8-765" fmla="*/ 1255800 w 1306267"/>
                <a:gd name="connsiteY8-766" fmla="*/ 1142552 h 1424419"/>
                <a:gd name="connsiteX9-767" fmla="*/ 1172881 w 1306267"/>
                <a:gd name="connsiteY9-768" fmla="*/ 1179342 h 1424419"/>
                <a:gd name="connsiteX10-769" fmla="*/ 792288 w 1306267"/>
                <a:gd name="connsiteY10-770" fmla="*/ 1385653 h 1424419"/>
                <a:gd name="connsiteX11-771" fmla="*/ 522686 w 1306267"/>
                <a:gd name="connsiteY11-772" fmla="*/ 1384922 h 1424419"/>
                <a:gd name="connsiteX12-773" fmla="*/ 90241 w 1306267"/>
                <a:gd name="connsiteY12-774" fmla="*/ 1150634 h 1424419"/>
                <a:gd name="connsiteX13-775" fmla="*/ 61328 w 1306267"/>
                <a:gd name="connsiteY13-776" fmla="*/ 1127231 h 1424419"/>
                <a:gd name="connsiteX14-777" fmla="*/ 667 w 1306267"/>
                <a:gd name="connsiteY14-778" fmla="*/ 999105 h 1424419"/>
                <a:gd name="connsiteX15-779" fmla="*/ 0 w 1306267"/>
                <a:gd name="connsiteY15-780" fmla="*/ 972364 h 1424419"/>
                <a:gd name="connsiteX16-781" fmla="*/ 2496 w 1306267"/>
                <a:gd name="connsiteY16-782" fmla="*/ 463106 h 1424419"/>
                <a:gd name="connsiteX17-783" fmla="*/ 2458 w 1306267"/>
                <a:gd name="connsiteY17-784" fmla="*/ 429563 h 1424419"/>
                <a:gd name="connsiteX18-785" fmla="*/ 75248 w 1306267"/>
                <a:gd name="connsiteY18-786" fmla="*/ 303202 h 1424419"/>
                <a:gd name="connsiteX19-787" fmla="*/ 106293 w 1306267"/>
                <a:gd name="connsiteY19-788" fmla="*/ 282597 h 1424419"/>
                <a:gd name="connsiteX20-789" fmla="*/ 541533 w 1306267"/>
                <a:gd name="connsiteY20-790" fmla="*/ 38110 h 1424419"/>
                <a:gd name="connsiteX21-791" fmla="*/ 653528 w 1306267"/>
                <a:gd name="connsiteY21-792" fmla="*/ 0 h 1424419"/>
                <a:gd name="connsiteX0-793" fmla="*/ 653528 w 1306267"/>
                <a:gd name="connsiteY0-794" fmla="*/ 0 h 1424419"/>
                <a:gd name="connsiteX1-795" fmla="*/ 757287 w 1306267"/>
                <a:gd name="connsiteY1-796" fmla="*/ 32444 h 1424419"/>
                <a:gd name="connsiteX2-797" fmla="*/ 1206876 w 1306267"/>
                <a:gd name="connsiteY2-798" fmla="*/ 284945 h 1424419"/>
                <a:gd name="connsiteX3-799" fmla="*/ 1237706 w 1306267"/>
                <a:gd name="connsiteY3-800" fmla="*/ 306775 h 1424419"/>
                <a:gd name="connsiteX4-801" fmla="*/ 1301712 w 1306267"/>
                <a:gd name="connsiteY4-802" fmla="*/ 442384 h 1424419"/>
                <a:gd name="connsiteX5-803" fmla="*/ 1303099 w 1306267"/>
                <a:gd name="connsiteY5-804" fmla="*/ 495558 h 1424419"/>
                <a:gd name="connsiteX6-805" fmla="*/ 1303099 w 1306267"/>
                <a:gd name="connsiteY6-806" fmla="*/ 952393 h 1424419"/>
                <a:gd name="connsiteX7-807" fmla="*/ 1305306 w 1306267"/>
                <a:gd name="connsiteY7-808" fmla="*/ 990115 h 1424419"/>
                <a:gd name="connsiteX8-809" fmla="*/ 1255800 w 1306267"/>
                <a:gd name="connsiteY8-810" fmla="*/ 1142552 h 1424419"/>
                <a:gd name="connsiteX9-811" fmla="*/ 1172881 w 1306267"/>
                <a:gd name="connsiteY9-812" fmla="*/ 1179342 h 1424419"/>
                <a:gd name="connsiteX10-813" fmla="*/ 792288 w 1306267"/>
                <a:gd name="connsiteY10-814" fmla="*/ 1385653 h 1424419"/>
                <a:gd name="connsiteX11-815" fmla="*/ 522686 w 1306267"/>
                <a:gd name="connsiteY11-816" fmla="*/ 1384922 h 1424419"/>
                <a:gd name="connsiteX12-817" fmla="*/ 90241 w 1306267"/>
                <a:gd name="connsiteY12-818" fmla="*/ 1150634 h 1424419"/>
                <a:gd name="connsiteX13-819" fmla="*/ 61328 w 1306267"/>
                <a:gd name="connsiteY13-820" fmla="*/ 1127231 h 1424419"/>
                <a:gd name="connsiteX14-821" fmla="*/ 667 w 1306267"/>
                <a:gd name="connsiteY14-822" fmla="*/ 999105 h 1424419"/>
                <a:gd name="connsiteX15-823" fmla="*/ 0 w 1306267"/>
                <a:gd name="connsiteY15-824" fmla="*/ 972364 h 1424419"/>
                <a:gd name="connsiteX16-825" fmla="*/ 2496 w 1306267"/>
                <a:gd name="connsiteY16-826" fmla="*/ 463106 h 1424419"/>
                <a:gd name="connsiteX17-827" fmla="*/ 2458 w 1306267"/>
                <a:gd name="connsiteY17-828" fmla="*/ 429563 h 1424419"/>
                <a:gd name="connsiteX18-829" fmla="*/ 75248 w 1306267"/>
                <a:gd name="connsiteY18-830" fmla="*/ 303202 h 1424419"/>
                <a:gd name="connsiteX19-831" fmla="*/ 106293 w 1306267"/>
                <a:gd name="connsiteY19-832" fmla="*/ 282597 h 1424419"/>
                <a:gd name="connsiteX20-833" fmla="*/ 541533 w 1306267"/>
                <a:gd name="connsiteY20-834" fmla="*/ 38110 h 1424419"/>
                <a:gd name="connsiteX21-835" fmla="*/ 653528 w 1306267"/>
                <a:gd name="connsiteY21-836" fmla="*/ 0 h 1424419"/>
                <a:gd name="connsiteX0-837" fmla="*/ 653528 w 1306267"/>
                <a:gd name="connsiteY0-838" fmla="*/ 0 h 1424419"/>
                <a:gd name="connsiteX1-839" fmla="*/ 757287 w 1306267"/>
                <a:gd name="connsiteY1-840" fmla="*/ 32444 h 1424419"/>
                <a:gd name="connsiteX2-841" fmla="*/ 1206876 w 1306267"/>
                <a:gd name="connsiteY2-842" fmla="*/ 284945 h 1424419"/>
                <a:gd name="connsiteX3-843" fmla="*/ 1237706 w 1306267"/>
                <a:gd name="connsiteY3-844" fmla="*/ 306775 h 1424419"/>
                <a:gd name="connsiteX4-845" fmla="*/ 1301712 w 1306267"/>
                <a:gd name="connsiteY4-846" fmla="*/ 442384 h 1424419"/>
                <a:gd name="connsiteX5-847" fmla="*/ 1303099 w 1306267"/>
                <a:gd name="connsiteY5-848" fmla="*/ 495558 h 1424419"/>
                <a:gd name="connsiteX6-849" fmla="*/ 1303099 w 1306267"/>
                <a:gd name="connsiteY6-850" fmla="*/ 952393 h 1424419"/>
                <a:gd name="connsiteX7-851" fmla="*/ 1305306 w 1306267"/>
                <a:gd name="connsiteY7-852" fmla="*/ 990115 h 1424419"/>
                <a:gd name="connsiteX8-853" fmla="*/ 1255800 w 1306267"/>
                <a:gd name="connsiteY8-854" fmla="*/ 1142552 h 1424419"/>
                <a:gd name="connsiteX9-855" fmla="*/ 1172881 w 1306267"/>
                <a:gd name="connsiteY9-856" fmla="*/ 1179342 h 1424419"/>
                <a:gd name="connsiteX10-857" fmla="*/ 792288 w 1306267"/>
                <a:gd name="connsiteY10-858" fmla="*/ 1385653 h 1424419"/>
                <a:gd name="connsiteX11-859" fmla="*/ 522686 w 1306267"/>
                <a:gd name="connsiteY11-860" fmla="*/ 1384922 h 1424419"/>
                <a:gd name="connsiteX12-861" fmla="*/ 90241 w 1306267"/>
                <a:gd name="connsiteY12-862" fmla="*/ 1150634 h 1424419"/>
                <a:gd name="connsiteX13-863" fmla="*/ 61328 w 1306267"/>
                <a:gd name="connsiteY13-864" fmla="*/ 1127231 h 1424419"/>
                <a:gd name="connsiteX14-865" fmla="*/ 667 w 1306267"/>
                <a:gd name="connsiteY14-866" fmla="*/ 999105 h 1424419"/>
                <a:gd name="connsiteX15-867" fmla="*/ 0 w 1306267"/>
                <a:gd name="connsiteY15-868" fmla="*/ 972364 h 1424419"/>
                <a:gd name="connsiteX16-869" fmla="*/ 2496 w 1306267"/>
                <a:gd name="connsiteY16-870" fmla="*/ 463106 h 1424419"/>
                <a:gd name="connsiteX17-871" fmla="*/ 2458 w 1306267"/>
                <a:gd name="connsiteY17-872" fmla="*/ 429563 h 1424419"/>
                <a:gd name="connsiteX18-873" fmla="*/ 75248 w 1306267"/>
                <a:gd name="connsiteY18-874" fmla="*/ 303202 h 1424419"/>
                <a:gd name="connsiteX19-875" fmla="*/ 106293 w 1306267"/>
                <a:gd name="connsiteY19-876" fmla="*/ 282597 h 1424419"/>
                <a:gd name="connsiteX20-877" fmla="*/ 541533 w 1306267"/>
                <a:gd name="connsiteY20-878" fmla="*/ 38110 h 1424419"/>
                <a:gd name="connsiteX21-879" fmla="*/ 653528 w 1306267"/>
                <a:gd name="connsiteY21-880" fmla="*/ 0 h 1424419"/>
                <a:gd name="connsiteX0-881" fmla="*/ 653528 w 1306267"/>
                <a:gd name="connsiteY0-882" fmla="*/ 0 h 1424419"/>
                <a:gd name="connsiteX1-883" fmla="*/ 757287 w 1306267"/>
                <a:gd name="connsiteY1-884" fmla="*/ 32444 h 1424419"/>
                <a:gd name="connsiteX2-885" fmla="*/ 1206876 w 1306267"/>
                <a:gd name="connsiteY2-886" fmla="*/ 284945 h 1424419"/>
                <a:gd name="connsiteX3-887" fmla="*/ 1237706 w 1306267"/>
                <a:gd name="connsiteY3-888" fmla="*/ 306775 h 1424419"/>
                <a:gd name="connsiteX4-889" fmla="*/ 1301712 w 1306267"/>
                <a:gd name="connsiteY4-890" fmla="*/ 442384 h 1424419"/>
                <a:gd name="connsiteX5-891" fmla="*/ 1303099 w 1306267"/>
                <a:gd name="connsiteY5-892" fmla="*/ 495558 h 1424419"/>
                <a:gd name="connsiteX6-893" fmla="*/ 1303099 w 1306267"/>
                <a:gd name="connsiteY6-894" fmla="*/ 952393 h 1424419"/>
                <a:gd name="connsiteX7-895" fmla="*/ 1305306 w 1306267"/>
                <a:gd name="connsiteY7-896" fmla="*/ 990115 h 1424419"/>
                <a:gd name="connsiteX8-897" fmla="*/ 1255800 w 1306267"/>
                <a:gd name="connsiteY8-898" fmla="*/ 1142552 h 1424419"/>
                <a:gd name="connsiteX9-899" fmla="*/ 1172881 w 1306267"/>
                <a:gd name="connsiteY9-900" fmla="*/ 1179342 h 1424419"/>
                <a:gd name="connsiteX10-901" fmla="*/ 792288 w 1306267"/>
                <a:gd name="connsiteY10-902" fmla="*/ 1385653 h 1424419"/>
                <a:gd name="connsiteX11-903" fmla="*/ 522686 w 1306267"/>
                <a:gd name="connsiteY11-904" fmla="*/ 1384922 h 1424419"/>
                <a:gd name="connsiteX12-905" fmla="*/ 90241 w 1306267"/>
                <a:gd name="connsiteY12-906" fmla="*/ 1150634 h 1424419"/>
                <a:gd name="connsiteX13-907" fmla="*/ 55672 w 1306267"/>
                <a:gd name="connsiteY13-908" fmla="*/ 1124403 h 1424419"/>
                <a:gd name="connsiteX14-909" fmla="*/ 667 w 1306267"/>
                <a:gd name="connsiteY14-910" fmla="*/ 999105 h 1424419"/>
                <a:gd name="connsiteX15-911" fmla="*/ 0 w 1306267"/>
                <a:gd name="connsiteY15-912" fmla="*/ 972364 h 1424419"/>
                <a:gd name="connsiteX16-913" fmla="*/ 2496 w 1306267"/>
                <a:gd name="connsiteY16-914" fmla="*/ 463106 h 1424419"/>
                <a:gd name="connsiteX17-915" fmla="*/ 2458 w 1306267"/>
                <a:gd name="connsiteY17-916" fmla="*/ 429563 h 1424419"/>
                <a:gd name="connsiteX18-917" fmla="*/ 75248 w 1306267"/>
                <a:gd name="connsiteY18-918" fmla="*/ 303202 h 1424419"/>
                <a:gd name="connsiteX19-919" fmla="*/ 106293 w 1306267"/>
                <a:gd name="connsiteY19-920" fmla="*/ 282597 h 1424419"/>
                <a:gd name="connsiteX20-921" fmla="*/ 541533 w 1306267"/>
                <a:gd name="connsiteY20-922" fmla="*/ 38110 h 1424419"/>
                <a:gd name="connsiteX21-923" fmla="*/ 653528 w 1306267"/>
                <a:gd name="connsiteY21-924" fmla="*/ 0 h 1424419"/>
                <a:gd name="connsiteX0-925" fmla="*/ 653528 w 1306267"/>
                <a:gd name="connsiteY0-926" fmla="*/ 0 h 1424419"/>
                <a:gd name="connsiteX1-927" fmla="*/ 757287 w 1306267"/>
                <a:gd name="connsiteY1-928" fmla="*/ 32444 h 1424419"/>
                <a:gd name="connsiteX2-929" fmla="*/ 1206876 w 1306267"/>
                <a:gd name="connsiteY2-930" fmla="*/ 284945 h 1424419"/>
                <a:gd name="connsiteX3-931" fmla="*/ 1237706 w 1306267"/>
                <a:gd name="connsiteY3-932" fmla="*/ 306775 h 1424419"/>
                <a:gd name="connsiteX4-933" fmla="*/ 1301712 w 1306267"/>
                <a:gd name="connsiteY4-934" fmla="*/ 442384 h 1424419"/>
                <a:gd name="connsiteX5-935" fmla="*/ 1303099 w 1306267"/>
                <a:gd name="connsiteY5-936" fmla="*/ 495558 h 1424419"/>
                <a:gd name="connsiteX6-937" fmla="*/ 1303099 w 1306267"/>
                <a:gd name="connsiteY6-938" fmla="*/ 952393 h 1424419"/>
                <a:gd name="connsiteX7-939" fmla="*/ 1305306 w 1306267"/>
                <a:gd name="connsiteY7-940" fmla="*/ 990115 h 1424419"/>
                <a:gd name="connsiteX8-941" fmla="*/ 1255800 w 1306267"/>
                <a:gd name="connsiteY8-942" fmla="*/ 1142552 h 1424419"/>
                <a:gd name="connsiteX9-943" fmla="*/ 1172881 w 1306267"/>
                <a:gd name="connsiteY9-944" fmla="*/ 1179342 h 1424419"/>
                <a:gd name="connsiteX10-945" fmla="*/ 792288 w 1306267"/>
                <a:gd name="connsiteY10-946" fmla="*/ 1385653 h 1424419"/>
                <a:gd name="connsiteX11-947" fmla="*/ 522686 w 1306267"/>
                <a:gd name="connsiteY11-948" fmla="*/ 1384922 h 1424419"/>
                <a:gd name="connsiteX12-949" fmla="*/ 90241 w 1306267"/>
                <a:gd name="connsiteY12-950" fmla="*/ 1150634 h 1424419"/>
                <a:gd name="connsiteX13-951" fmla="*/ 55672 w 1306267"/>
                <a:gd name="connsiteY13-952" fmla="*/ 1124403 h 1424419"/>
                <a:gd name="connsiteX14-953" fmla="*/ 667 w 1306267"/>
                <a:gd name="connsiteY14-954" fmla="*/ 999105 h 1424419"/>
                <a:gd name="connsiteX15-955" fmla="*/ 0 w 1306267"/>
                <a:gd name="connsiteY15-956" fmla="*/ 972364 h 1424419"/>
                <a:gd name="connsiteX16-957" fmla="*/ 2496 w 1306267"/>
                <a:gd name="connsiteY16-958" fmla="*/ 463106 h 1424419"/>
                <a:gd name="connsiteX17-959" fmla="*/ 2458 w 1306267"/>
                <a:gd name="connsiteY17-960" fmla="*/ 429563 h 1424419"/>
                <a:gd name="connsiteX18-961" fmla="*/ 75248 w 1306267"/>
                <a:gd name="connsiteY18-962" fmla="*/ 303202 h 1424419"/>
                <a:gd name="connsiteX19-963" fmla="*/ 106293 w 1306267"/>
                <a:gd name="connsiteY19-964" fmla="*/ 282597 h 1424419"/>
                <a:gd name="connsiteX20-965" fmla="*/ 541533 w 1306267"/>
                <a:gd name="connsiteY20-966" fmla="*/ 38110 h 1424419"/>
                <a:gd name="connsiteX21-967" fmla="*/ 653528 w 1306267"/>
                <a:gd name="connsiteY21-968" fmla="*/ 0 h 1424419"/>
                <a:gd name="connsiteX0-969" fmla="*/ 653528 w 1306267"/>
                <a:gd name="connsiteY0-970" fmla="*/ 0 h 1424419"/>
                <a:gd name="connsiteX1-971" fmla="*/ 757287 w 1306267"/>
                <a:gd name="connsiteY1-972" fmla="*/ 32444 h 1424419"/>
                <a:gd name="connsiteX2-973" fmla="*/ 1206876 w 1306267"/>
                <a:gd name="connsiteY2-974" fmla="*/ 284945 h 1424419"/>
                <a:gd name="connsiteX3-975" fmla="*/ 1237706 w 1306267"/>
                <a:gd name="connsiteY3-976" fmla="*/ 306775 h 1424419"/>
                <a:gd name="connsiteX4-977" fmla="*/ 1301712 w 1306267"/>
                <a:gd name="connsiteY4-978" fmla="*/ 442384 h 1424419"/>
                <a:gd name="connsiteX5-979" fmla="*/ 1303099 w 1306267"/>
                <a:gd name="connsiteY5-980" fmla="*/ 495558 h 1424419"/>
                <a:gd name="connsiteX6-981" fmla="*/ 1303099 w 1306267"/>
                <a:gd name="connsiteY6-982" fmla="*/ 952393 h 1424419"/>
                <a:gd name="connsiteX7-983" fmla="*/ 1305306 w 1306267"/>
                <a:gd name="connsiteY7-984" fmla="*/ 990115 h 1424419"/>
                <a:gd name="connsiteX8-985" fmla="*/ 1255800 w 1306267"/>
                <a:gd name="connsiteY8-986" fmla="*/ 1142552 h 1424419"/>
                <a:gd name="connsiteX9-987" fmla="*/ 1172881 w 1306267"/>
                <a:gd name="connsiteY9-988" fmla="*/ 1179342 h 1424419"/>
                <a:gd name="connsiteX10-989" fmla="*/ 792288 w 1306267"/>
                <a:gd name="connsiteY10-990" fmla="*/ 1385653 h 1424419"/>
                <a:gd name="connsiteX11-991" fmla="*/ 522686 w 1306267"/>
                <a:gd name="connsiteY11-992" fmla="*/ 1384922 h 1424419"/>
                <a:gd name="connsiteX12-993" fmla="*/ 90241 w 1306267"/>
                <a:gd name="connsiteY12-994" fmla="*/ 1150634 h 1424419"/>
                <a:gd name="connsiteX13-995" fmla="*/ 55672 w 1306267"/>
                <a:gd name="connsiteY13-996" fmla="*/ 1124403 h 1424419"/>
                <a:gd name="connsiteX14-997" fmla="*/ 667 w 1306267"/>
                <a:gd name="connsiteY14-998" fmla="*/ 999105 h 1424419"/>
                <a:gd name="connsiteX15-999" fmla="*/ 0 w 1306267"/>
                <a:gd name="connsiteY15-1000" fmla="*/ 972364 h 1424419"/>
                <a:gd name="connsiteX16-1001" fmla="*/ 2496 w 1306267"/>
                <a:gd name="connsiteY16-1002" fmla="*/ 463106 h 1424419"/>
                <a:gd name="connsiteX17-1003" fmla="*/ 2458 w 1306267"/>
                <a:gd name="connsiteY17-1004" fmla="*/ 429563 h 1424419"/>
                <a:gd name="connsiteX18-1005" fmla="*/ 75248 w 1306267"/>
                <a:gd name="connsiteY18-1006" fmla="*/ 303202 h 1424419"/>
                <a:gd name="connsiteX19-1007" fmla="*/ 106293 w 1306267"/>
                <a:gd name="connsiteY19-1008" fmla="*/ 282597 h 1424419"/>
                <a:gd name="connsiteX20-1009" fmla="*/ 541533 w 1306267"/>
                <a:gd name="connsiteY20-1010" fmla="*/ 38110 h 1424419"/>
                <a:gd name="connsiteX21-1011" fmla="*/ 653528 w 1306267"/>
                <a:gd name="connsiteY21-1012" fmla="*/ 0 h 1424419"/>
                <a:gd name="connsiteX0-1013" fmla="*/ 653528 w 1306267"/>
                <a:gd name="connsiteY0-1014" fmla="*/ 0 h 1424419"/>
                <a:gd name="connsiteX1-1015" fmla="*/ 757287 w 1306267"/>
                <a:gd name="connsiteY1-1016" fmla="*/ 32444 h 1424419"/>
                <a:gd name="connsiteX2-1017" fmla="*/ 1206876 w 1306267"/>
                <a:gd name="connsiteY2-1018" fmla="*/ 284945 h 1424419"/>
                <a:gd name="connsiteX3-1019" fmla="*/ 1237706 w 1306267"/>
                <a:gd name="connsiteY3-1020" fmla="*/ 306775 h 1424419"/>
                <a:gd name="connsiteX4-1021" fmla="*/ 1301712 w 1306267"/>
                <a:gd name="connsiteY4-1022" fmla="*/ 442384 h 1424419"/>
                <a:gd name="connsiteX5-1023" fmla="*/ 1303099 w 1306267"/>
                <a:gd name="connsiteY5-1024" fmla="*/ 495558 h 1424419"/>
                <a:gd name="connsiteX6-1025" fmla="*/ 1303099 w 1306267"/>
                <a:gd name="connsiteY6-1026" fmla="*/ 952393 h 1424419"/>
                <a:gd name="connsiteX7-1027" fmla="*/ 1305306 w 1306267"/>
                <a:gd name="connsiteY7-1028" fmla="*/ 990115 h 1424419"/>
                <a:gd name="connsiteX8-1029" fmla="*/ 1255800 w 1306267"/>
                <a:gd name="connsiteY8-1030" fmla="*/ 1142552 h 1424419"/>
                <a:gd name="connsiteX9-1031" fmla="*/ 1172881 w 1306267"/>
                <a:gd name="connsiteY9-1032" fmla="*/ 1179342 h 1424419"/>
                <a:gd name="connsiteX10-1033" fmla="*/ 792288 w 1306267"/>
                <a:gd name="connsiteY10-1034" fmla="*/ 1385653 h 1424419"/>
                <a:gd name="connsiteX11-1035" fmla="*/ 522686 w 1306267"/>
                <a:gd name="connsiteY11-1036" fmla="*/ 1384922 h 1424419"/>
                <a:gd name="connsiteX12-1037" fmla="*/ 90241 w 1306267"/>
                <a:gd name="connsiteY12-1038" fmla="*/ 1150634 h 1424419"/>
                <a:gd name="connsiteX13-1039" fmla="*/ 55672 w 1306267"/>
                <a:gd name="connsiteY13-1040" fmla="*/ 1124403 h 1424419"/>
                <a:gd name="connsiteX14-1041" fmla="*/ 667 w 1306267"/>
                <a:gd name="connsiteY14-1042" fmla="*/ 999105 h 1424419"/>
                <a:gd name="connsiteX15-1043" fmla="*/ 0 w 1306267"/>
                <a:gd name="connsiteY15-1044" fmla="*/ 972364 h 1424419"/>
                <a:gd name="connsiteX16-1045" fmla="*/ 2496 w 1306267"/>
                <a:gd name="connsiteY16-1046" fmla="*/ 463106 h 1424419"/>
                <a:gd name="connsiteX17-1047" fmla="*/ 2458 w 1306267"/>
                <a:gd name="connsiteY17-1048" fmla="*/ 429563 h 1424419"/>
                <a:gd name="connsiteX18-1049" fmla="*/ 75248 w 1306267"/>
                <a:gd name="connsiteY18-1050" fmla="*/ 303202 h 1424419"/>
                <a:gd name="connsiteX19-1051" fmla="*/ 106293 w 1306267"/>
                <a:gd name="connsiteY19-1052" fmla="*/ 282597 h 1424419"/>
                <a:gd name="connsiteX20-1053" fmla="*/ 541533 w 1306267"/>
                <a:gd name="connsiteY20-1054" fmla="*/ 38110 h 1424419"/>
                <a:gd name="connsiteX21-1055" fmla="*/ 653528 w 1306267"/>
                <a:gd name="connsiteY21-1056" fmla="*/ 0 h 1424419"/>
                <a:gd name="connsiteX0-1057" fmla="*/ 653528 w 1306267"/>
                <a:gd name="connsiteY0-1058" fmla="*/ 0 h 1424419"/>
                <a:gd name="connsiteX1-1059" fmla="*/ 757287 w 1306267"/>
                <a:gd name="connsiteY1-1060" fmla="*/ 32444 h 1424419"/>
                <a:gd name="connsiteX2-1061" fmla="*/ 1206876 w 1306267"/>
                <a:gd name="connsiteY2-1062" fmla="*/ 284945 h 1424419"/>
                <a:gd name="connsiteX3-1063" fmla="*/ 1237706 w 1306267"/>
                <a:gd name="connsiteY3-1064" fmla="*/ 306775 h 1424419"/>
                <a:gd name="connsiteX4-1065" fmla="*/ 1301712 w 1306267"/>
                <a:gd name="connsiteY4-1066" fmla="*/ 442384 h 1424419"/>
                <a:gd name="connsiteX5-1067" fmla="*/ 1303099 w 1306267"/>
                <a:gd name="connsiteY5-1068" fmla="*/ 495558 h 1424419"/>
                <a:gd name="connsiteX6-1069" fmla="*/ 1303099 w 1306267"/>
                <a:gd name="connsiteY6-1070" fmla="*/ 952393 h 1424419"/>
                <a:gd name="connsiteX7-1071" fmla="*/ 1305306 w 1306267"/>
                <a:gd name="connsiteY7-1072" fmla="*/ 990115 h 1424419"/>
                <a:gd name="connsiteX8-1073" fmla="*/ 1255800 w 1306267"/>
                <a:gd name="connsiteY8-1074" fmla="*/ 1142552 h 1424419"/>
                <a:gd name="connsiteX9-1075" fmla="*/ 1172881 w 1306267"/>
                <a:gd name="connsiteY9-1076" fmla="*/ 1179342 h 1424419"/>
                <a:gd name="connsiteX10-1077" fmla="*/ 792288 w 1306267"/>
                <a:gd name="connsiteY10-1078" fmla="*/ 1385653 h 1424419"/>
                <a:gd name="connsiteX11-1079" fmla="*/ 522686 w 1306267"/>
                <a:gd name="connsiteY11-1080" fmla="*/ 1384922 h 1424419"/>
                <a:gd name="connsiteX12-1081" fmla="*/ 90241 w 1306267"/>
                <a:gd name="connsiteY12-1082" fmla="*/ 1150634 h 1424419"/>
                <a:gd name="connsiteX13-1083" fmla="*/ 55672 w 1306267"/>
                <a:gd name="connsiteY13-1084" fmla="*/ 1124403 h 1424419"/>
                <a:gd name="connsiteX14-1085" fmla="*/ 667 w 1306267"/>
                <a:gd name="connsiteY14-1086" fmla="*/ 999105 h 1424419"/>
                <a:gd name="connsiteX15-1087" fmla="*/ 0 w 1306267"/>
                <a:gd name="connsiteY15-1088" fmla="*/ 972364 h 1424419"/>
                <a:gd name="connsiteX16-1089" fmla="*/ 2496 w 1306267"/>
                <a:gd name="connsiteY16-1090" fmla="*/ 463106 h 1424419"/>
                <a:gd name="connsiteX17-1091" fmla="*/ 2458 w 1306267"/>
                <a:gd name="connsiteY17-1092" fmla="*/ 429563 h 1424419"/>
                <a:gd name="connsiteX18-1093" fmla="*/ 75248 w 1306267"/>
                <a:gd name="connsiteY18-1094" fmla="*/ 303202 h 1424419"/>
                <a:gd name="connsiteX19-1095" fmla="*/ 106293 w 1306267"/>
                <a:gd name="connsiteY19-1096" fmla="*/ 282597 h 1424419"/>
                <a:gd name="connsiteX20-1097" fmla="*/ 541533 w 1306267"/>
                <a:gd name="connsiteY20-1098" fmla="*/ 38110 h 1424419"/>
                <a:gd name="connsiteX21-1099" fmla="*/ 653528 w 1306267"/>
                <a:gd name="connsiteY21-1100" fmla="*/ 0 h 1424419"/>
                <a:gd name="connsiteX0-1101" fmla="*/ 653528 w 1306267"/>
                <a:gd name="connsiteY0-1102" fmla="*/ 0 h 1424419"/>
                <a:gd name="connsiteX1-1103" fmla="*/ 757287 w 1306267"/>
                <a:gd name="connsiteY1-1104" fmla="*/ 32444 h 1424419"/>
                <a:gd name="connsiteX2-1105" fmla="*/ 1206876 w 1306267"/>
                <a:gd name="connsiteY2-1106" fmla="*/ 284945 h 1424419"/>
                <a:gd name="connsiteX3-1107" fmla="*/ 1237706 w 1306267"/>
                <a:gd name="connsiteY3-1108" fmla="*/ 306775 h 1424419"/>
                <a:gd name="connsiteX4-1109" fmla="*/ 1301712 w 1306267"/>
                <a:gd name="connsiteY4-1110" fmla="*/ 442384 h 1424419"/>
                <a:gd name="connsiteX5-1111" fmla="*/ 1303099 w 1306267"/>
                <a:gd name="connsiteY5-1112" fmla="*/ 495558 h 1424419"/>
                <a:gd name="connsiteX6-1113" fmla="*/ 1303099 w 1306267"/>
                <a:gd name="connsiteY6-1114" fmla="*/ 952393 h 1424419"/>
                <a:gd name="connsiteX7-1115" fmla="*/ 1305306 w 1306267"/>
                <a:gd name="connsiteY7-1116" fmla="*/ 990115 h 1424419"/>
                <a:gd name="connsiteX8-1117" fmla="*/ 1255800 w 1306267"/>
                <a:gd name="connsiteY8-1118" fmla="*/ 1142552 h 1424419"/>
                <a:gd name="connsiteX9-1119" fmla="*/ 1172881 w 1306267"/>
                <a:gd name="connsiteY9-1120" fmla="*/ 1179342 h 1424419"/>
                <a:gd name="connsiteX10-1121" fmla="*/ 792288 w 1306267"/>
                <a:gd name="connsiteY10-1122" fmla="*/ 1385653 h 1424419"/>
                <a:gd name="connsiteX11-1123" fmla="*/ 522686 w 1306267"/>
                <a:gd name="connsiteY11-1124" fmla="*/ 1384922 h 1424419"/>
                <a:gd name="connsiteX12-1125" fmla="*/ 90241 w 1306267"/>
                <a:gd name="connsiteY12-1126" fmla="*/ 1150634 h 1424419"/>
                <a:gd name="connsiteX13-1127" fmla="*/ 48904 w 1306267"/>
                <a:gd name="connsiteY13-1128" fmla="*/ 1124403 h 1424419"/>
                <a:gd name="connsiteX14-1129" fmla="*/ 667 w 1306267"/>
                <a:gd name="connsiteY14-1130" fmla="*/ 999105 h 1424419"/>
                <a:gd name="connsiteX15-1131" fmla="*/ 0 w 1306267"/>
                <a:gd name="connsiteY15-1132" fmla="*/ 972364 h 1424419"/>
                <a:gd name="connsiteX16-1133" fmla="*/ 2496 w 1306267"/>
                <a:gd name="connsiteY16-1134" fmla="*/ 463106 h 1424419"/>
                <a:gd name="connsiteX17-1135" fmla="*/ 2458 w 1306267"/>
                <a:gd name="connsiteY17-1136" fmla="*/ 429563 h 1424419"/>
                <a:gd name="connsiteX18-1137" fmla="*/ 75248 w 1306267"/>
                <a:gd name="connsiteY18-1138" fmla="*/ 303202 h 1424419"/>
                <a:gd name="connsiteX19-1139" fmla="*/ 106293 w 1306267"/>
                <a:gd name="connsiteY19-1140" fmla="*/ 282597 h 1424419"/>
                <a:gd name="connsiteX20-1141" fmla="*/ 541533 w 1306267"/>
                <a:gd name="connsiteY20-1142" fmla="*/ 38110 h 1424419"/>
                <a:gd name="connsiteX21-1143" fmla="*/ 653528 w 1306267"/>
                <a:gd name="connsiteY21-1144" fmla="*/ 0 h 1424419"/>
                <a:gd name="connsiteX0-1145" fmla="*/ 653528 w 1306267"/>
                <a:gd name="connsiteY0-1146" fmla="*/ 0 h 1424419"/>
                <a:gd name="connsiteX1-1147" fmla="*/ 757287 w 1306267"/>
                <a:gd name="connsiteY1-1148" fmla="*/ 32444 h 1424419"/>
                <a:gd name="connsiteX2-1149" fmla="*/ 1206876 w 1306267"/>
                <a:gd name="connsiteY2-1150" fmla="*/ 284945 h 1424419"/>
                <a:gd name="connsiteX3-1151" fmla="*/ 1237706 w 1306267"/>
                <a:gd name="connsiteY3-1152" fmla="*/ 306775 h 1424419"/>
                <a:gd name="connsiteX4-1153" fmla="*/ 1301712 w 1306267"/>
                <a:gd name="connsiteY4-1154" fmla="*/ 442384 h 1424419"/>
                <a:gd name="connsiteX5-1155" fmla="*/ 1303099 w 1306267"/>
                <a:gd name="connsiteY5-1156" fmla="*/ 495558 h 1424419"/>
                <a:gd name="connsiteX6-1157" fmla="*/ 1303099 w 1306267"/>
                <a:gd name="connsiteY6-1158" fmla="*/ 952393 h 1424419"/>
                <a:gd name="connsiteX7-1159" fmla="*/ 1305306 w 1306267"/>
                <a:gd name="connsiteY7-1160" fmla="*/ 990115 h 1424419"/>
                <a:gd name="connsiteX8-1161" fmla="*/ 1255800 w 1306267"/>
                <a:gd name="connsiteY8-1162" fmla="*/ 1142552 h 1424419"/>
                <a:gd name="connsiteX9-1163" fmla="*/ 1172881 w 1306267"/>
                <a:gd name="connsiteY9-1164" fmla="*/ 1179342 h 1424419"/>
                <a:gd name="connsiteX10-1165" fmla="*/ 792288 w 1306267"/>
                <a:gd name="connsiteY10-1166" fmla="*/ 1385653 h 1424419"/>
                <a:gd name="connsiteX11-1167" fmla="*/ 522686 w 1306267"/>
                <a:gd name="connsiteY11-1168" fmla="*/ 1384922 h 1424419"/>
                <a:gd name="connsiteX12-1169" fmla="*/ 90241 w 1306267"/>
                <a:gd name="connsiteY12-1170" fmla="*/ 1150634 h 1424419"/>
                <a:gd name="connsiteX13-1171" fmla="*/ 48904 w 1306267"/>
                <a:gd name="connsiteY13-1172" fmla="*/ 1124403 h 1424419"/>
                <a:gd name="connsiteX14-1173" fmla="*/ 667 w 1306267"/>
                <a:gd name="connsiteY14-1174" fmla="*/ 999105 h 1424419"/>
                <a:gd name="connsiteX15-1175" fmla="*/ 0 w 1306267"/>
                <a:gd name="connsiteY15-1176" fmla="*/ 972364 h 1424419"/>
                <a:gd name="connsiteX16-1177" fmla="*/ 2496 w 1306267"/>
                <a:gd name="connsiteY16-1178" fmla="*/ 463106 h 1424419"/>
                <a:gd name="connsiteX17-1179" fmla="*/ 2458 w 1306267"/>
                <a:gd name="connsiteY17-1180" fmla="*/ 429563 h 1424419"/>
                <a:gd name="connsiteX18-1181" fmla="*/ 75248 w 1306267"/>
                <a:gd name="connsiteY18-1182" fmla="*/ 303202 h 1424419"/>
                <a:gd name="connsiteX19-1183" fmla="*/ 106293 w 1306267"/>
                <a:gd name="connsiteY19-1184" fmla="*/ 282597 h 1424419"/>
                <a:gd name="connsiteX20-1185" fmla="*/ 541533 w 1306267"/>
                <a:gd name="connsiteY20-1186" fmla="*/ 38110 h 1424419"/>
                <a:gd name="connsiteX21-1187" fmla="*/ 653528 w 1306267"/>
                <a:gd name="connsiteY21-1188" fmla="*/ 0 h 1424419"/>
                <a:gd name="connsiteX0-1189" fmla="*/ 653528 w 1306267"/>
                <a:gd name="connsiteY0-1190" fmla="*/ 0 h 1424419"/>
                <a:gd name="connsiteX1-1191" fmla="*/ 757287 w 1306267"/>
                <a:gd name="connsiteY1-1192" fmla="*/ 32444 h 1424419"/>
                <a:gd name="connsiteX2-1193" fmla="*/ 1206876 w 1306267"/>
                <a:gd name="connsiteY2-1194" fmla="*/ 284945 h 1424419"/>
                <a:gd name="connsiteX3-1195" fmla="*/ 1237706 w 1306267"/>
                <a:gd name="connsiteY3-1196" fmla="*/ 306775 h 1424419"/>
                <a:gd name="connsiteX4-1197" fmla="*/ 1301712 w 1306267"/>
                <a:gd name="connsiteY4-1198" fmla="*/ 442384 h 1424419"/>
                <a:gd name="connsiteX5-1199" fmla="*/ 1303099 w 1306267"/>
                <a:gd name="connsiteY5-1200" fmla="*/ 495558 h 1424419"/>
                <a:gd name="connsiteX6-1201" fmla="*/ 1303099 w 1306267"/>
                <a:gd name="connsiteY6-1202" fmla="*/ 952393 h 1424419"/>
                <a:gd name="connsiteX7-1203" fmla="*/ 1305306 w 1306267"/>
                <a:gd name="connsiteY7-1204" fmla="*/ 990115 h 1424419"/>
                <a:gd name="connsiteX8-1205" fmla="*/ 1255800 w 1306267"/>
                <a:gd name="connsiteY8-1206" fmla="*/ 1142552 h 1424419"/>
                <a:gd name="connsiteX9-1207" fmla="*/ 1172881 w 1306267"/>
                <a:gd name="connsiteY9-1208" fmla="*/ 1179342 h 1424419"/>
                <a:gd name="connsiteX10-1209" fmla="*/ 792288 w 1306267"/>
                <a:gd name="connsiteY10-1210" fmla="*/ 1385653 h 1424419"/>
                <a:gd name="connsiteX11-1211" fmla="*/ 522686 w 1306267"/>
                <a:gd name="connsiteY11-1212" fmla="*/ 1384922 h 1424419"/>
                <a:gd name="connsiteX12-1213" fmla="*/ 90241 w 1306267"/>
                <a:gd name="connsiteY12-1214" fmla="*/ 1150634 h 1424419"/>
                <a:gd name="connsiteX13-1215" fmla="*/ 48904 w 1306267"/>
                <a:gd name="connsiteY13-1216" fmla="*/ 1124403 h 1424419"/>
                <a:gd name="connsiteX14-1217" fmla="*/ 667 w 1306267"/>
                <a:gd name="connsiteY14-1218" fmla="*/ 999105 h 1424419"/>
                <a:gd name="connsiteX15-1219" fmla="*/ 0 w 1306267"/>
                <a:gd name="connsiteY15-1220" fmla="*/ 972364 h 1424419"/>
                <a:gd name="connsiteX16-1221" fmla="*/ 2496 w 1306267"/>
                <a:gd name="connsiteY16-1222" fmla="*/ 463106 h 1424419"/>
                <a:gd name="connsiteX17-1223" fmla="*/ 2458 w 1306267"/>
                <a:gd name="connsiteY17-1224" fmla="*/ 429563 h 1424419"/>
                <a:gd name="connsiteX18-1225" fmla="*/ 75248 w 1306267"/>
                <a:gd name="connsiteY18-1226" fmla="*/ 303202 h 1424419"/>
                <a:gd name="connsiteX19-1227" fmla="*/ 106293 w 1306267"/>
                <a:gd name="connsiteY19-1228" fmla="*/ 282597 h 1424419"/>
                <a:gd name="connsiteX20-1229" fmla="*/ 541533 w 1306267"/>
                <a:gd name="connsiteY20-1230" fmla="*/ 38110 h 1424419"/>
                <a:gd name="connsiteX21-1231" fmla="*/ 653528 w 1306267"/>
                <a:gd name="connsiteY21-1232" fmla="*/ 0 h 1424419"/>
                <a:gd name="connsiteX0-1233" fmla="*/ 653528 w 1306267"/>
                <a:gd name="connsiteY0-1234" fmla="*/ 0 h 1424419"/>
                <a:gd name="connsiteX1-1235" fmla="*/ 757287 w 1306267"/>
                <a:gd name="connsiteY1-1236" fmla="*/ 32444 h 1424419"/>
                <a:gd name="connsiteX2-1237" fmla="*/ 1206876 w 1306267"/>
                <a:gd name="connsiteY2-1238" fmla="*/ 284945 h 1424419"/>
                <a:gd name="connsiteX3-1239" fmla="*/ 1237706 w 1306267"/>
                <a:gd name="connsiteY3-1240" fmla="*/ 306775 h 1424419"/>
                <a:gd name="connsiteX4-1241" fmla="*/ 1301712 w 1306267"/>
                <a:gd name="connsiteY4-1242" fmla="*/ 442384 h 1424419"/>
                <a:gd name="connsiteX5-1243" fmla="*/ 1303099 w 1306267"/>
                <a:gd name="connsiteY5-1244" fmla="*/ 495558 h 1424419"/>
                <a:gd name="connsiteX6-1245" fmla="*/ 1303099 w 1306267"/>
                <a:gd name="connsiteY6-1246" fmla="*/ 952393 h 1424419"/>
                <a:gd name="connsiteX7-1247" fmla="*/ 1305306 w 1306267"/>
                <a:gd name="connsiteY7-1248" fmla="*/ 990115 h 1424419"/>
                <a:gd name="connsiteX8-1249" fmla="*/ 1255800 w 1306267"/>
                <a:gd name="connsiteY8-1250" fmla="*/ 1142552 h 1424419"/>
                <a:gd name="connsiteX9-1251" fmla="*/ 1172881 w 1306267"/>
                <a:gd name="connsiteY9-1252" fmla="*/ 1179342 h 1424419"/>
                <a:gd name="connsiteX10-1253" fmla="*/ 792288 w 1306267"/>
                <a:gd name="connsiteY10-1254" fmla="*/ 1385653 h 1424419"/>
                <a:gd name="connsiteX11-1255" fmla="*/ 522686 w 1306267"/>
                <a:gd name="connsiteY11-1256" fmla="*/ 1384922 h 1424419"/>
                <a:gd name="connsiteX12-1257" fmla="*/ 90241 w 1306267"/>
                <a:gd name="connsiteY12-1258" fmla="*/ 1150634 h 1424419"/>
                <a:gd name="connsiteX13-1259" fmla="*/ 48904 w 1306267"/>
                <a:gd name="connsiteY13-1260" fmla="*/ 1124403 h 1424419"/>
                <a:gd name="connsiteX14-1261" fmla="*/ 667 w 1306267"/>
                <a:gd name="connsiteY14-1262" fmla="*/ 999105 h 1424419"/>
                <a:gd name="connsiteX15-1263" fmla="*/ 0 w 1306267"/>
                <a:gd name="connsiteY15-1264" fmla="*/ 972364 h 1424419"/>
                <a:gd name="connsiteX16-1265" fmla="*/ 2496 w 1306267"/>
                <a:gd name="connsiteY16-1266" fmla="*/ 463106 h 1424419"/>
                <a:gd name="connsiteX17-1267" fmla="*/ 2458 w 1306267"/>
                <a:gd name="connsiteY17-1268" fmla="*/ 429563 h 1424419"/>
                <a:gd name="connsiteX18-1269" fmla="*/ 75248 w 1306267"/>
                <a:gd name="connsiteY18-1270" fmla="*/ 303202 h 1424419"/>
                <a:gd name="connsiteX19-1271" fmla="*/ 106293 w 1306267"/>
                <a:gd name="connsiteY19-1272" fmla="*/ 282597 h 1424419"/>
                <a:gd name="connsiteX20-1273" fmla="*/ 541533 w 1306267"/>
                <a:gd name="connsiteY20-1274" fmla="*/ 38110 h 1424419"/>
                <a:gd name="connsiteX21-1275" fmla="*/ 653528 w 1306267"/>
                <a:gd name="connsiteY21-1276" fmla="*/ 0 h 1424419"/>
                <a:gd name="connsiteX0-1277" fmla="*/ 653528 w 1306267"/>
                <a:gd name="connsiteY0-1278" fmla="*/ 0 h 1424419"/>
                <a:gd name="connsiteX1-1279" fmla="*/ 757287 w 1306267"/>
                <a:gd name="connsiteY1-1280" fmla="*/ 32444 h 1424419"/>
                <a:gd name="connsiteX2-1281" fmla="*/ 1206876 w 1306267"/>
                <a:gd name="connsiteY2-1282" fmla="*/ 284945 h 1424419"/>
                <a:gd name="connsiteX3-1283" fmla="*/ 1237706 w 1306267"/>
                <a:gd name="connsiteY3-1284" fmla="*/ 306775 h 1424419"/>
                <a:gd name="connsiteX4-1285" fmla="*/ 1301712 w 1306267"/>
                <a:gd name="connsiteY4-1286" fmla="*/ 442384 h 1424419"/>
                <a:gd name="connsiteX5-1287" fmla="*/ 1303099 w 1306267"/>
                <a:gd name="connsiteY5-1288" fmla="*/ 495558 h 1424419"/>
                <a:gd name="connsiteX6-1289" fmla="*/ 1303099 w 1306267"/>
                <a:gd name="connsiteY6-1290" fmla="*/ 952393 h 1424419"/>
                <a:gd name="connsiteX7-1291" fmla="*/ 1305306 w 1306267"/>
                <a:gd name="connsiteY7-1292" fmla="*/ 990115 h 1424419"/>
                <a:gd name="connsiteX8-1293" fmla="*/ 1255800 w 1306267"/>
                <a:gd name="connsiteY8-1294" fmla="*/ 1142552 h 1424419"/>
                <a:gd name="connsiteX9-1295" fmla="*/ 1172881 w 1306267"/>
                <a:gd name="connsiteY9-1296" fmla="*/ 1179342 h 1424419"/>
                <a:gd name="connsiteX10-1297" fmla="*/ 792288 w 1306267"/>
                <a:gd name="connsiteY10-1298" fmla="*/ 1385653 h 1424419"/>
                <a:gd name="connsiteX11-1299" fmla="*/ 522686 w 1306267"/>
                <a:gd name="connsiteY11-1300" fmla="*/ 1384922 h 1424419"/>
                <a:gd name="connsiteX12-1301" fmla="*/ 97009 w 1306267"/>
                <a:gd name="connsiteY12-1302" fmla="*/ 1161462 h 1424419"/>
                <a:gd name="connsiteX13-1303" fmla="*/ 48904 w 1306267"/>
                <a:gd name="connsiteY13-1304" fmla="*/ 1124403 h 1424419"/>
                <a:gd name="connsiteX14-1305" fmla="*/ 667 w 1306267"/>
                <a:gd name="connsiteY14-1306" fmla="*/ 999105 h 1424419"/>
                <a:gd name="connsiteX15-1307" fmla="*/ 0 w 1306267"/>
                <a:gd name="connsiteY15-1308" fmla="*/ 972364 h 1424419"/>
                <a:gd name="connsiteX16-1309" fmla="*/ 2496 w 1306267"/>
                <a:gd name="connsiteY16-1310" fmla="*/ 463106 h 1424419"/>
                <a:gd name="connsiteX17-1311" fmla="*/ 2458 w 1306267"/>
                <a:gd name="connsiteY17-1312" fmla="*/ 429563 h 1424419"/>
                <a:gd name="connsiteX18-1313" fmla="*/ 75248 w 1306267"/>
                <a:gd name="connsiteY18-1314" fmla="*/ 303202 h 1424419"/>
                <a:gd name="connsiteX19-1315" fmla="*/ 106293 w 1306267"/>
                <a:gd name="connsiteY19-1316" fmla="*/ 282597 h 1424419"/>
                <a:gd name="connsiteX20-1317" fmla="*/ 541533 w 1306267"/>
                <a:gd name="connsiteY20-1318" fmla="*/ 38110 h 1424419"/>
                <a:gd name="connsiteX21-1319" fmla="*/ 653528 w 1306267"/>
                <a:gd name="connsiteY21-1320" fmla="*/ 0 h 1424419"/>
                <a:gd name="connsiteX0-1321" fmla="*/ 653528 w 1306267"/>
                <a:gd name="connsiteY0-1322" fmla="*/ 0 h 1424419"/>
                <a:gd name="connsiteX1-1323" fmla="*/ 757287 w 1306267"/>
                <a:gd name="connsiteY1-1324" fmla="*/ 32444 h 1424419"/>
                <a:gd name="connsiteX2-1325" fmla="*/ 1206876 w 1306267"/>
                <a:gd name="connsiteY2-1326" fmla="*/ 284945 h 1424419"/>
                <a:gd name="connsiteX3-1327" fmla="*/ 1237706 w 1306267"/>
                <a:gd name="connsiteY3-1328" fmla="*/ 306775 h 1424419"/>
                <a:gd name="connsiteX4-1329" fmla="*/ 1301712 w 1306267"/>
                <a:gd name="connsiteY4-1330" fmla="*/ 442384 h 1424419"/>
                <a:gd name="connsiteX5-1331" fmla="*/ 1303099 w 1306267"/>
                <a:gd name="connsiteY5-1332" fmla="*/ 495558 h 1424419"/>
                <a:gd name="connsiteX6-1333" fmla="*/ 1303099 w 1306267"/>
                <a:gd name="connsiteY6-1334" fmla="*/ 952393 h 1424419"/>
                <a:gd name="connsiteX7-1335" fmla="*/ 1305306 w 1306267"/>
                <a:gd name="connsiteY7-1336" fmla="*/ 990115 h 1424419"/>
                <a:gd name="connsiteX8-1337" fmla="*/ 1255800 w 1306267"/>
                <a:gd name="connsiteY8-1338" fmla="*/ 1142552 h 1424419"/>
                <a:gd name="connsiteX9-1339" fmla="*/ 1172881 w 1306267"/>
                <a:gd name="connsiteY9-1340" fmla="*/ 1179342 h 1424419"/>
                <a:gd name="connsiteX10-1341" fmla="*/ 792288 w 1306267"/>
                <a:gd name="connsiteY10-1342" fmla="*/ 1385653 h 1424419"/>
                <a:gd name="connsiteX11-1343" fmla="*/ 522686 w 1306267"/>
                <a:gd name="connsiteY11-1344" fmla="*/ 1384922 h 1424419"/>
                <a:gd name="connsiteX12-1345" fmla="*/ 97009 w 1306267"/>
                <a:gd name="connsiteY12-1346" fmla="*/ 1161462 h 1424419"/>
                <a:gd name="connsiteX13-1347" fmla="*/ 48904 w 1306267"/>
                <a:gd name="connsiteY13-1348" fmla="*/ 1124403 h 1424419"/>
                <a:gd name="connsiteX14-1349" fmla="*/ 667 w 1306267"/>
                <a:gd name="connsiteY14-1350" fmla="*/ 999105 h 1424419"/>
                <a:gd name="connsiteX15-1351" fmla="*/ 0 w 1306267"/>
                <a:gd name="connsiteY15-1352" fmla="*/ 972364 h 1424419"/>
                <a:gd name="connsiteX16-1353" fmla="*/ 2496 w 1306267"/>
                <a:gd name="connsiteY16-1354" fmla="*/ 463106 h 1424419"/>
                <a:gd name="connsiteX17-1355" fmla="*/ 2458 w 1306267"/>
                <a:gd name="connsiteY17-1356" fmla="*/ 429563 h 1424419"/>
                <a:gd name="connsiteX18-1357" fmla="*/ 75248 w 1306267"/>
                <a:gd name="connsiteY18-1358" fmla="*/ 303202 h 1424419"/>
                <a:gd name="connsiteX19-1359" fmla="*/ 106293 w 1306267"/>
                <a:gd name="connsiteY19-1360" fmla="*/ 282597 h 1424419"/>
                <a:gd name="connsiteX20-1361" fmla="*/ 541533 w 1306267"/>
                <a:gd name="connsiteY20-1362" fmla="*/ 38110 h 1424419"/>
                <a:gd name="connsiteX21-1363" fmla="*/ 653528 w 1306267"/>
                <a:gd name="connsiteY21-1364" fmla="*/ 0 h 1424419"/>
                <a:gd name="connsiteX0-1365" fmla="*/ 653528 w 1306267"/>
                <a:gd name="connsiteY0-1366" fmla="*/ 0 h 1424419"/>
                <a:gd name="connsiteX1-1367" fmla="*/ 757287 w 1306267"/>
                <a:gd name="connsiteY1-1368" fmla="*/ 32444 h 1424419"/>
                <a:gd name="connsiteX2-1369" fmla="*/ 1206876 w 1306267"/>
                <a:gd name="connsiteY2-1370" fmla="*/ 284945 h 1424419"/>
                <a:gd name="connsiteX3-1371" fmla="*/ 1237706 w 1306267"/>
                <a:gd name="connsiteY3-1372" fmla="*/ 306775 h 1424419"/>
                <a:gd name="connsiteX4-1373" fmla="*/ 1301712 w 1306267"/>
                <a:gd name="connsiteY4-1374" fmla="*/ 442384 h 1424419"/>
                <a:gd name="connsiteX5-1375" fmla="*/ 1303099 w 1306267"/>
                <a:gd name="connsiteY5-1376" fmla="*/ 495558 h 1424419"/>
                <a:gd name="connsiteX6-1377" fmla="*/ 1303099 w 1306267"/>
                <a:gd name="connsiteY6-1378" fmla="*/ 952393 h 1424419"/>
                <a:gd name="connsiteX7-1379" fmla="*/ 1305306 w 1306267"/>
                <a:gd name="connsiteY7-1380" fmla="*/ 990115 h 1424419"/>
                <a:gd name="connsiteX8-1381" fmla="*/ 1255800 w 1306267"/>
                <a:gd name="connsiteY8-1382" fmla="*/ 1142552 h 1424419"/>
                <a:gd name="connsiteX9-1383" fmla="*/ 1172881 w 1306267"/>
                <a:gd name="connsiteY9-1384" fmla="*/ 1179342 h 1424419"/>
                <a:gd name="connsiteX10-1385" fmla="*/ 792288 w 1306267"/>
                <a:gd name="connsiteY10-1386" fmla="*/ 1385653 h 1424419"/>
                <a:gd name="connsiteX11-1387" fmla="*/ 522686 w 1306267"/>
                <a:gd name="connsiteY11-1388" fmla="*/ 1384922 h 1424419"/>
                <a:gd name="connsiteX12-1389" fmla="*/ 97009 w 1306267"/>
                <a:gd name="connsiteY12-1390" fmla="*/ 1161462 h 1424419"/>
                <a:gd name="connsiteX13-1391" fmla="*/ 44843 w 1306267"/>
                <a:gd name="connsiteY13-1392" fmla="*/ 1118989 h 1424419"/>
                <a:gd name="connsiteX14-1393" fmla="*/ 667 w 1306267"/>
                <a:gd name="connsiteY14-1394" fmla="*/ 999105 h 1424419"/>
                <a:gd name="connsiteX15-1395" fmla="*/ 0 w 1306267"/>
                <a:gd name="connsiteY15-1396" fmla="*/ 972364 h 1424419"/>
                <a:gd name="connsiteX16-1397" fmla="*/ 2496 w 1306267"/>
                <a:gd name="connsiteY16-1398" fmla="*/ 463106 h 1424419"/>
                <a:gd name="connsiteX17-1399" fmla="*/ 2458 w 1306267"/>
                <a:gd name="connsiteY17-1400" fmla="*/ 429563 h 1424419"/>
                <a:gd name="connsiteX18-1401" fmla="*/ 75248 w 1306267"/>
                <a:gd name="connsiteY18-1402" fmla="*/ 303202 h 1424419"/>
                <a:gd name="connsiteX19-1403" fmla="*/ 106293 w 1306267"/>
                <a:gd name="connsiteY19-1404" fmla="*/ 282597 h 1424419"/>
                <a:gd name="connsiteX20-1405" fmla="*/ 541533 w 1306267"/>
                <a:gd name="connsiteY20-1406" fmla="*/ 38110 h 1424419"/>
                <a:gd name="connsiteX21-1407" fmla="*/ 653528 w 1306267"/>
                <a:gd name="connsiteY21-1408" fmla="*/ 0 h 1424419"/>
                <a:gd name="connsiteX0-1409" fmla="*/ 653528 w 1306267"/>
                <a:gd name="connsiteY0-1410" fmla="*/ 0 h 1424419"/>
                <a:gd name="connsiteX1-1411" fmla="*/ 757287 w 1306267"/>
                <a:gd name="connsiteY1-1412" fmla="*/ 32444 h 1424419"/>
                <a:gd name="connsiteX2-1413" fmla="*/ 1206876 w 1306267"/>
                <a:gd name="connsiteY2-1414" fmla="*/ 284945 h 1424419"/>
                <a:gd name="connsiteX3-1415" fmla="*/ 1237706 w 1306267"/>
                <a:gd name="connsiteY3-1416" fmla="*/ 306775 h 1424419"/>
                <a:gd name="connsiteX4-1417" fmla="*/ 1301712 w 1306267"/>
                <a:gd name="connsiteY4-1418" fmla="*/ 442384 h 1424419"/>
                <a:gd name="connsiteX5-1419" fmla="*/ 1303099 w 1306267"/>
                <a:gd name="connsiteY5-1420" fmla="*/ 495558 h 1424419"/>
                <a:gd name="connsiteX6-1421" fmla="*/ 1303099 w 1306267"/>
                <a:gd name="connsiteY6-1422" fmla="*/ 952393 h 1424419"/>
                <a:gd name="connsiteX7-1423" fmla="*/ 1305306 w 1306267"/>
                <a:gd name="connsiteY7-1424" fmla="*/ 990115 h 1424419"/>
                <a:gd name="connsiteX8-1425" fmla="*/ 1255800 w 1306267"/>
                <a:gd name="connsiteY8-1426" fmla="*/ 1142552 h 1424419"/>
                <a:gd name="connsiteX9-1427" fmla="*/ 1172881 w 1306267"/>
                <a:gd name="connsiteY9-1428" fmla="*/ 1179342 h 1424419"/>
                <a:gd name="connsiteX10-1429" fmla="*/ 792288 w 1306267"/>
                <a:gd name="connsiteY10-1430" fmla="*/ 1385653 h 1424419"/>
                <a:gd name="connsiteX11-1431" fmla="*/ 522686 w 1306267"/>
                <a:gd name="connsiteY11-1432" fmla="*/ 1384922 h 1424419"/>
                <a:gd name="connsiteX12-1433" fmla="*/ 97009 w 1306267"/>
                <a:gd name="connsiteY12-1434" fmla="*/ 1161462 h 1424419"/>
                <a:gd name="connsiteX13-1435" fmla="*/ 44843 w 1306267"/>
                <a:gd name="connsiteY13-1436" fmla="*/ 1118989 h 1424419"/>
                <a:gd name="connsiteX14-1437" fmla="*/ 667 w 1306267"/>
                <a:gd name="connsiteY14-1438" fmla="*/ 999105 h 1424419"/>
                <a:gd name="connsiteX15-1439" fmla="*/ 0 w 1306267"/>
                <a:gd name="connsiteY15-1440" fmla="*/ 972364 h 1424419"/>
                <a:gd name="connsiteX16-1441" fmla="*/ 2496 w 1306267"/>
                <a:gd name="connsiteY16-1442" fmla="*/ 463106 h 1424419"/>
                <a:gd name="connsiteX17-1443" fmla="*/ 2458 w 1306267"/>
                <a:gd name="connsiteY17-1444" fmla="*/ 429563 h 1424419"/>
                <a:gd name="connsiteX18-1445" fmla="*/ 75248 w 1306267"/>
                <a:gd name="connsiteY18-1446" fmla="*/ 303202 h 1424419"/>
                <a:gd name="connsiteX19-1447" fmla="*/ 106293 w 1306267"/>
                <a:gd name="connsiteY19-1448" fmla="*/ 282597 h 1424419"/>
                <a:gd name="connsiteX20-1449" fmla="*/ 541533 w 1306267"/>
                <a:gd name="connsiteY20-1450" fmla="*/ 38110 h 1424419"/>
                <a:gd name="connsiteX21-1451" fmla="*/ 653528 w 1306267"/>
                <a:gd name="connsiteY21-1452" fmla="*/ 0 h 1424419"/>
                <a:gd name="connsiteX0-1453" fmla="*/ 653528 w 1306267"/>
                <a:gd name="connsiteY0-1454" fmla="*/ 0 h 1424419"/>
                <a:gd name="connsiteX1-1455" fmla="*/ 757287 w 1306267"/>
                <a:gd name="connsiteY1-1456" fmla="*/ 32444 h 1424419"/>
                <a:gd name="connsiteX2-1457" fmla="*/ 1206876 w 1306267"/>
                <a:gd name="connsiteY2-1458" fmla="*/ 284945 h 1424419"/>
                <a:gd name="connsiteX3-1459" fmla="*/ 1237706 w 1306267"/>
                <a:gd name="connsiteY3-1460" fmla="*/ 306775 h 1424419"/>
                <a:gd name="connsiteX4-1461" fmla="*/ 1301712 w 1306267"/>
                <a:gd name="connsiteY4-1462" fmla="*/ 442384 h 1424419"/>
                <a:gd name="connsiteX5-1463" fmla="*/ 1303099 w 1306267"/>
                <a:gd name="connsiteY5-1464" fmla="*/ 495558 h 1424419"/>
                <a:gd name="connsiteX6-1465" fmla="*/ 1303099 w 1306267"/>
                <a:gd name="connsiteY6-1466" fmla="*/ 952393 h 1424419"/>
                <a:gd name="connsiteX7-1467" fmla="*/ 1305306 w 1306267"/>
                <a:gd name="connsiteY7-1468" fmla="*/ 990115 h 1424419"/>
                <a:gd name="connsiteX8-1469" fmla="*/ 1255800 w 1306267"/>
                <a:gd name="connsiteY8-1470" fmla="*/ 1142552 h 1424419"/>
                <a:gd name="connsiteX9-1471" fmla="*/ 1172881 w 1306267"/>
                <a:gd name="connsiteY9-1472" fmla="*/ 1179342 h 1424419"/>
                <a:gd name="connsiteX10-1473" fmla="*/ 792288 w 1306267"/>
                <a:gd name="connsiteY10-1474" fmla="*/ 1385653 h 1424419"/>
                <a:gd name="connsiteX11-1475" fmla="*/ 522686 w 1306267"/>
                <a:gd name="connsiteY11-1476" fmla="*/ 1384922 h 1424419"/>
                <a:gd name="connsiteX12-1477" fmla="*/ 97009 w 1306267"/>
                <a:gd name="connsiteY12-1478" fmla="*/ 1161462 h 1424419"/>
                <a:gd name="connsiteX13-1479" fmla="*/ 44843 w 1306267"/>
                <a:gd name="connsiteY13-1480" fmla="*/ 1118989 h 1424419"/>
                <a:gd name="connsiteX14-1481" fmla="*/ 667 w 1306267"/>
                <a:gd name="connsiteY14-1482" fmla="*/ 999105 h 1424419"/>
                <a:gd name="connsiteX15-1483" fmla="*/ 0 w 1306267"/>
                <a:gd name="connsiteY15-1484" fmla="*/ 972364 h 1424419"/>
                <a:gd name="connsiteX16-1485" fmla="*/ 2496 w 1306267"/>
                <a:gd name="connsiteY16-1486" fmla="*/ 463106 h 1424419"/>
                <a:gd name="connsiteX17-1487" fmla="*/ 2458 w 1306267"/>
                <a:gd name="connsiteY17-1488" fmla="*/ 429563 h 1424419"/>
                <a:gd name="connsiteX18-1489" fmla="*/ 75248 w 1306267"/>
                <a:gd name="connsiteY18-1490" fmla="*/ 303202 h 1424419"/>
                <a:gd name="connsiteX19-1491" fmla="*/ 106293 w 1306267"/>
                <a:gd name="connsiteY19-1492" fmla="*/ 282597 h 1424419"/>
                <a:gd name="connsiteX20-1493" fmla="*/ 541533 w 1306267"/>
                <a:gd name="connsiteY20-1494" fmla="*/ 38110 h 1424419"/>
                <a:gd name="connsiteX21-1495" fmla="*/ 653528 w 1306267"/>
                <a:gd name="connsiteY21-1496" fmla="*/ 0 h 1424419"/>
                <a:gd name="connsiteX0-1497" fmla="*/ 653528 w 1306267"/>
                <a:gd name="connsiteY0-1498" fmla="*/ 0 h 1424419"/>
                <a:gd name="connsiteX1-1499" fmla="*/ 757287 w 1306267"/>
                <a:gd name="connsiteY1-1500" fmla="*/ 32444 h 1424419"/>
                <a:gd name="connsiteX2-1501" fmla="*/ 1206876 w 1306267"/>
                <a:gd name="connsiteY2-1502" fmla="*/ 284945 h 1424419"/>
                <a:gd name="connsiteX3-1503" fmla="*/ 1237706 w 1306267"/>
                <a:gd name="connsiteY3-1504" fmla="*/ 306775 h 1424419"/>
                <a:gd name="connsiteX4-1505" fmla="*/ 1301712 w 1306267"/>
                <a:gd name="connsiteY4-1506" fmla="*/ 442384 h 1424419"/>
                <a:gd name="connsiteX5-1507" fmla="*/ 1303099 w 1306267"/>
                <a:gd name="connsiteY5-1508" fmla="*/ 495558 h 1424419"/>
                <a:gd name="connsiteX6-1509" fmla="*/ 1303099 w 1306267"/>
                <a:gd name="connsiteY6-1510" fmla="*/ 952393 h 1424419"/>
                <a:gd name="connsiteX7-1511" fmla="*/ 1305306 w 1306267"/>
                <a:gd name="connsiteY7-1512" fmla="*/ 990115 h 1424419"/>
                <a:gd name="connsiteX8-1513" fmla="*/ 1255800 w 1306267"/>
                <a:gd name="connsiteY8-1514" fmla="*/ 1142552 h 1424419"/>
                <a:gd name="connsiteX9-1515" fmla="*/ 1172881 w 1306267"/>
                <a:gd name="connsiteY9-1516" fmla="*/ 1179342 h 1424419"/>
                <a:gd name="connsiteX10-1517" fmla="*/ 792288 w 1306267"/>
                <a:gd name="connsiteY10-1518" fmla="*/ 1385653 h 1424419"/>
                <a:gd name="connsiteX11-1519" fmla="*/ 522686 w 1306267"/>
                <a:gd name="connsiteY11-1520" fmla="*/ 1384922 h 1424419"/>
                <a:gd name="connsiteX12-1521" fmla="*/ 94302 w 1306267"/>
                <a:gd name="connsiteY12-1522" fmla="*/ 1158755 h 1424419"/>
                <a:gd name="connsiteX13-1523" fmla="*/ 44843 w 1306267"/>
                <a:gd name="connsiteY13-1524" fmla="*/ 1118989 h 1424419"/>
                <a:gd name="connsiteX14-1525" fmla="*/ 667 w 1306267"/>
                <a:gd name="connsiteY14-1526" fmla="*/ 999105 h 1424419"/>
                <a:gd name="connsiteX15-1527" fmla="*/ 0 w 1306267"/>
                <a:gd name="connsiteY15-1528" fmla="*/ 972364 h 1424419"/>
                <a:gd name="connsiteX16-1529" fmla="*/ 2496 w 1306267"/>
                <a:gd name="connsiteY16-1530" fmla="*/ 463106 h 1424419"/>
                <a:gd name="connsiteX17-1531" fmla="*/ 2458 w 1306267"/>
                <a:gd name="connsiteY17-1532" fmla="*/ 429563 h 1424419"/>
                <a:gd name="connsiteX18-1533" fmla="*/ 75248 w 1306267"/>
                <a:gd name="connsiteY18-1534" fmla="*/ 303202 h 1424419"/>
                <a:gd name="connsiteX19-1535" fmla="*/ 106293 w 1306267"/>
                <a:gd name="connsiteY19-1536" fmla="*/ 282597 h 1424419"/>
                <a:gd name="connsiteX20-1537" fmla="*/ 541533 w 1306267"/>
                <a:gd name="connsiteY20-1538" fmla="*/ 38110 h 1424419"/>
                <a:gd name="connsiteX21-1539" fmla="*/ 653528 w 1306267"/>
                <a:gd name="connsiteY21-1540" fmla="*/ 0 h 1424419"/>
                <a:gd name="connsiteX0-1541" fmla="*/ 653528 w 1306267"/>
                <a:gd name="connsiteY0-1542" fmla="*/ 0 h 1424419"/>
                <a:gd name="connsiteX1-1543" fmla="*/ 757287 w 1306267"/>
                <a:gd name="connsiteY1-1544" fmla="*/ 32444 h 1424419"/>
                <a:gd name="connsiteX2-1545" fmla="*/ 1206876 w 1306267"/>
                <a:gd name="connsiteY2-1546" fmla="*/ 284945 h 1424419"/>
                <a:gd name="connsiteX3-1547" fmla="*/ 1237706 w 1306267"/>
                <a:gd name="connsiteY3-1548" fmla="*/ 306775 h 1424419"/>
                <a:gd name="connsiteX4-1549" fmla="*/ 1301712 w 1306267"/>
                <a:gd name="connsiteY4-1550" fmla="*/ 442384 h 1424419"/>
                <a:gd name="connsiteX5-1551" fmla="*/ 1303099 w 1306267"/>
                <a:gd name="connsiteY5-1552" fmla="*/ 495558 h 1424419"/>
                <a:gd name="connsiteX6-1553" fmla="*/ 1303099 w 1306267"/>
                <a:gd name="connsiteY6-1554" fmla="*/ 952393 h 1424419"/>
                <a:gd name="connsiteX7-1555" fmla="*/ 1305306 w 1306267"/>
                <a:gd name="connsiteY7-1556" fmla="*/ 990115 h 1424419"/>
                <a:gd name="connsiteX8-1557" fmla="*/ 1255800 w 1306267"/>
                <a:gd name="connsiteY8-1558" fmla="*/ 1142552 h 1424419"/>
                <a:gd name="connsiteX9-1559" fmla="*/ 1172881 w 1306267"/>
                <a:gd name="connsiteY9-1560" fmla="*/ 1179342 h 1424419"/>
                <a:gd name="connsiteX10-1561" fmla="*/ 792288 w 1306267"/>
                <a:gd name="connsiteY10-1562" fmla="*/ 1385653 h 1424419"/>
                <a:gd name="connsiteX11-1563" fmla="*/ 522686 w 1306267"/>
                <a:gd name="connsiteY11-1564" fmla="*/ 1384922 h 1424419"/>
                <a:gd name="connsiteX12-1565" fmla="*/ 94302 w 1306267"/>
                <a:gd name="connsiteY12-1566" fmla="*/ 1158755 h 1424419"/>
                <a:gd name="connsiteX13-1567" fmla="*/ 39429 w 1306267"/>
                <a:gd name="connsiteY13-1568" fmla="*/ 1117635 h 1424419"/>
                <a:gd name="connsiteX14-1569" fmla="*/ 667 w 1306267"/>
                <a:gd name="connsiteY14-1570" fmla="*/ 999105 h 1424419"/>
                <a:gd name="connsiteX15-1571" fmla="*/ 0 w 1306267"/>
                <a:gd name="connsiteY15-1572" fmla="*/ 972364 h 1424419"/>
                <a:gd name="connsiteX16-1573" fmla="*/ 2496 w 1306267"/>
                <a:gd name="connsiteY16-1574" fmla="*/ 463106 h 1424419"/>
                <a:gd name="connsiteX17-1575" fmla="*/ 2458 w 1306267"/>
                <a:gd name="connsiteY17-1576" fmla="*/ 429563 h 1424419"/>
                <a:gd name="connsiteX18-1577" fmla="*/ 75248 w 1306267"/>
                <a:gd name="connsiteY18-1578" fmla="*/ 303202 h 1424419"/>
                <a:gd name="connsiteX19-1579" fmla="*/ 106293 w 1306267"/>
                <a:gd name="connsiteY19-1580" fmla="*/ 282597 h 1424419"/>
                <a:gd name="connsiteX20-1581" fmla="*/ 541533 w 1306267"/>
                <a:gd name="connsiteY20-1582" fmla="*/ 38110 h 1424419"/>
                <a:gd name="connsiteX21-1583" fmla="*/ 653528 w 1306267"/>
                <a:gd name="connsiteY21-1584" fmla="*/ 0 h 1424419"/>
                <a:gd name="connsiteX0-1585" fmla="*/ 653528 w 1305333"/>
                <a:gd name="connsiteY0-1586" fmla="*/ 0 h 1424419"/>
                <a:gd name="connsiteX1-1587" fmla="*/ 757287 w 1305333"/>
                <a:gd name="connsiteY1-1588" fmla="*/ 32444 h 1424419"/>
                <a:gd name="connsiteX2-1589" fmla="*/ 1206876 w 1305333"/>
                <a:gd name="connsiteY2-1590" fmla="*/ 284945 h 1424419"/>
                <a:gd name="connsiteX3-1591" fmla="*/ 1237706 w 1305333"/>
                <a:gd name="connsiteY3-1592" fmla="*/ 306775 h 1424419"/>
                <a:gd name="connsiteX4-1593" fmla="*/ 1301712 w 1305333"/>
                <a:gd name="connsiteY4-1594" fmla="*/ 442384 h 1424419"/>
                <a:gd name="connsiteX5-1595" fmla="*/ 1303099 w 1305333"/>
                <a:gd name="connsiteY5-1596" fmla="*/ 495558 h 1424419"/>
                <a:gd name="connsiteX6-1597" fmla="*/ 1303099 w 1305333"/>
                <a:gd name="connsiteY6-1598" fmla="*/ 952393 h 1424419"/>
                <a:gd name="connsiteX7-1599" fmla="*/ 1305306 w 1305333"/>
                <a:gd name="connsiteY7-1600" fmla="*/ 990115 h 1424419"/>
                <a:gd name="connsiteX8-1601" fmla="*/ 1227376 w 1305333"/>
                <a:gd name="connsiteY8-1602" fmla="*/ 1152027 h 1424419"/>
                <a:gd name="connsiteX9-1603" fmla="*/ 1172881 w 1305333"/>
                <a:gd name="connsiteY9-1604" fmla="*/ 1179342 h 1424419"/>
                <a:gd name="connsiteX10-1605" fmla="*/ 792288 w 1305333"/>
                <a:gd name="connsiteY10-1606" fmla="*/ 1385653 h 1424419"/>
                <a:gd name="connsiteX11-1607" fmla="*/ 522686 w 1305333"/>
                <a:gd name="connsiteY11-1608" fmla="*/ 1384922 h 1424419"/>
                <a:gd name="connsiteX12-1609" fmla="*/ 94302 w 1305333"/>
                <a:gd name="connsiteY12-1610" fmla="*/ 1158755 h 1424419"/>
                <a:gd name="connsiteX13-1611" fmla="*/ 39429 w 1305333"/>
                <a:gd name="connsiteY13-1612" fmla="*/ 1117635 h 1424419"/>
                <a:gd name="connsiteX14-1613" fmla="*/ 667 w 1305333"/>
                <a:gd name="connsiteY14-1614" fmla="*/ 999105 h 1424419"/>
                <a:gd name="connsiteX15-1615" fmla="*/ 0 w 1305333"/>
                <a:gd name="connsiteY15-1616" fmla="*/ 972364 h 1424419"/>
                <a:gd name="connsiteX16-1617" fmla="*/ 2496 w 1305333"/>
                <a:gd name="connsiteY16-1618" fmla="*/ 463106 h 1424419"/>
                <a:gd name="connsiteX17-1619" fmla="*/ 2458 w 1305333"/>
                <a:gd name="connsiteY17-1620" fmla="*/ 429563 h 1424419"/>
                <a:gd name="connsiteX18-1621" fmla="*/ 75248 w 1305333"/>
                <a:gd name="connsiteY18-1622" fmla="*/ 303202 h 1424419"/>
                <a:gd name="connsiteX19-1623" fmla="*/ 106293 w 1305333"/>
                <a:gd name="connsiteY19-1624" fmla="*/ 282597 h 1424419"/>
                <a:gd name="connsiteX20-1625" fmla="*/ 541533 w 1305333"/>
                <a:gd name="connsiteY20-1626" fmla="*/ 38110 h 1424419"/>
                <a:gd name="connsiteX21-1627" fmla="*/ 653528 w 1305333"/>
                <a:gd name="connsiteY21-1628" fmla="*/ 0 h 1424419"/>
                <a:gd name="connsiteX0-1629" fmla="*/ 653528 w 1305333"/>
                <a:gd name="connsiteY0-1630" fmla="*/ 0 h 1424419"/>
                <a:gd name="connsiteX1-1631" fmla="*/ 757287 w 1305333"/>
                <a:gd name="connsiteY1-1632" fmla="*/ 32444 h 1424419"/>
                <a:gd name="connsiteX2-1633" fmla="*/ 1206876 w 1305333"/>
                <a:gd name="connsiteY2-1634" fmla="*/ 284945 h 1424419"/>
                <a:gd name="connsiteX3-1635" fmla="*/ 1237706 w 1305333"/>
                <a:gd name="connsiteY3-1636" fmla="*/ 306775 h 1424419"/>
                <a:gd name="connsiteX4-1637" fmla="*/ 1301712 w 1305333"/>
                <a:gd name="connsiteY4-1638" fmla="*/ 442384 h 1424419"/>
                <a:gd name="connsiteX5-1639" fmla="*/ 1303099 w 1305333"/>
                <a:gd name="connsiteY5-1640" fmla="*/ 495558 h 1424419"/>
                <a:gd name="connsiteX6-1641" fmla="*/ 1303099 w 1305333"/>
                <a:gd name="connsiteY6-1642" fmla="*/ 952393 h 1424419"/>
                <a:gd name="connsiteX7-1643" fmla="*/ 1302599 w 1305333"/>
                <a:gd name="connsiteY7-1644" fmla="*/ 1003650 h 1424419"/>
                <a:gd name="connsiteX8-1645" fmla="*/ 1227376 w 1305333"/>
                <a:gd name="connsiteY8-1646" fmla="*/ 1152027 h 1424419"/>
                <a:gd name="connsiteX9-1647" fmla="*/ 1172881 w 1305333"/>
                <a:gd name="connsiteY9-1648" fmla="*/ 1179342 h 1424419"/>
                <a:gd name="connsiteX10-1649" fmla="*/ 792288 w 1305333"/>
                <a:gd name="connsiteY10-1650" fmla="*/ 1385653 h 1424419"/>
                <a:gd name="connsiteX11-1651" fmla="*/ 522686 w 1305333"/>
                <a:gd name="connsiteY11-1652" fmla="*/ 1384922 h 1424419"/>
                <a:gd name="connsiteX12-1653" fmla="*/ 94302 w 1305333"/>
                <a:gd name="connsiteY12-1654" fmla="*/ 1158755 h 1424419"/>
                <a:gd name="connsiteX13-1655" fmla="*/ 39429 w 1305333"/>
                <a:gd name="connsiteY13-1656" fmla="*/ 1117635 h 1424419"/>
                <a:gd name="connsiteX14-1657" fmla="*/ 667 w 1305333"/>
                <a:gd name="connsiteY14-1658" fmla="*/ 999105 h 1424419"/>
                <a:gd name="connsiteX15-1659" fmla="*/ 0 w 1305333"/>
                <a:gd name="connsiteY15-1660" fmla="*/ 972364 h 1424419"/>
                <a:gd name="connsiteX16-1661" fmla="*/ 2496 w 1305333"/>
                <a:gd name="connsiteY16-1662" fmla="*/ 463106 h 1424419"/>
                <a:gd name="connsiteX17-1663" fmla="*/ 2458 w 1305333"/>
                <a:gd name="connsiteY17-1664" fmla="*/ 429563 h 1424419"/>
                <a:gd name="connsiteX18-1665" fmla="*/ 75248 w 1305333"/>
                <a:gd name="connsiteY18-1666" fmla="*/ 303202 h 1424419"/>
                <a:gd name="connsiteX19-1667" fmla="*/ 106293 w 1305333"/>
                <a:gd name="connsiteY19-1668" fmla="*/ 282597 h 1424419"/>
                <a:gd name="connsiteX20-1669" fmla="*/ 541533 w 1305333"/>
                <a:gd name="connsiteY20-1670" fmla="*/ 38110 h 1424419"/>
                <a:gd name="connsiteX21-1671" fmla="*/ 653528 w 1305333"/>
                <a:gd name="connsiteY21-1672" fmla="*/ 0 h 1424419"/>
                <a:gd name="connsiteX0-1673" fmla="*/ 653528 w 1305080"/>
                <a:gd name="connsiteY0-1674" fmla="*/ 0 h 1424419"/>
                <a:gd name="connsiteX1-1675" fmla="*/ 757287 w 1305080"/>
                <a:gd name="connsiteY1-1676" fmla="*/ 32444 h 1424419"/>
                <a:gd name="connsiteX2-1677" fmla="*/ 1206876 w 1305080"/>
                <a:gd name="connsiteY2-1678" fmla="*/ 284945 h 1424419"/>
                <a:gd name="connsiteX3-1679" fmla="*/ 1237706 w 1305080"/>
                <a:gd name="connsiteY3-1680" fmla="*/ 306775 h 1424419"/>
                <a:gd name="connsiteX4-1681" fmla="*/ 1301712 w 1305080"/>
                <a:gd name="connsiteY4-1682" fmla="*/ 442384 h 1424419"/>
                <a:gd name="connsiteX5-1683" fmla="*/ 1303099 w 1305080"/>
                <a:gd name="connsiteY5-1684" fmla="*/ 495558 h 1424419"/>
                <a:gd name="connsiteX6-1685" fmla="*/ 1301746 w 1305080"/>
                <a:gd name="connsiteY6-1686" fmla="*/ 953747 h 1424419"/>
                <a:gd name="connsiteX7-1687" fmla="*/ 1302599 w 1305080"/>
                <a:gd name="connsiteY7-1688" fmla="*/ 1003650 h 1424419"/>
                <a:gd name="connsiteX8-1689" fmla="*/ 1227376 w 1305080"/>
                <a:gd name="connsiteY8-1690" fmla="*/ 1152027 h 1424419"/>
                <a:gd name="connsiteX9-1691" fmla="*/ 1172881 w 1305080"/>
                <a:gd name="connsiteY9-1692" fmla="*/ 1179342 h 1424419"/>
                <a:gd name="connsiteX10-1693" fmla="*/ 792288 w 1305080"/>
                <a:gd name="connsiteY10-1694" fmla="*/ 1385653 h 1424419"/>
                <a:gd name="connsiteX11-1695" fmla="*/ 522686 w 1305080"/>
                <a:gd name="connsiteY11-1696" fmla="*/ 1384922 h 1424419"/>
                <a:gd name="connsiteX12-1697" fmla="*/ 94302 w 1305080"/>
                <a:gd name="connsiteY12-1698" fmla="*/ 1158755 h 1424419"/>
                <a:gd name="connsiteX13-1699" fmla="*/ 39429 w 1305080"/>
                <a:gd name="connsiteY13-1700" fmla="*/ 1117635 h 1424419"/>
                <a:gd name="connsiteX14-1701" fmla="*/ 667 w 1305080"/>
                <a:gd name="connsiteY14-1702" fmla="*/ 999105 h 1424419"/>
                <a:gd name="connsiteX15-1703" fmla="*/ 0 w 1305080"/>
                <a:gd name="connsiteY15-1704" fmla="*/ 972364 h 1424419"/>
                <a:gd name="connsiteX16-1705" fmla="*/ 2496 w 1305080"/>
                <a:gd name="connsiteY16-1706" fmla="*/ 463106 h 1424419"/>
                <a:gd name="connsiteX17-1707" fmla="*/ 2458 w 1305080"/>
                <a:gd name="connsiteY17-1708" fmla="*/ 429563 h 1424419"/>
                <a:gd name="connsiteX18-1709" fmla="*/ 75248 w 1305080"/>
                <a:gd name="connsiteY18-1710" fmla="*/ 303202 h 1424419"/>
                <a:gd name="connsiteX19-1711" fmla="*/ 106293 w 1305080"/>
                <a:gd name="connsiteY19-1712" fmla="*/ 282597 h 1424419"/>
                <a:gd name="connsiteX20-1713" fmla="*/ 541533 w 1305080"/>
                <a:gd name="connsiteY20-1714" fmla="*/ 38110 h 1424419"/>
                <a:gd name="connsiteX21-1715" fmla="*/ 653528 w 1305080"/>
                <a:gd name="connsiteY21-1716" fmla="*/ 0 h 1424419"/>
                <a:gd name="connsiteX0-1717" fmla="*/ 653528 w 1305299"/>
                <a:gd name="connsiteY0-1718" fmla="*/ 0 h 1424419"/>
                <a:gd name="connsiteX1-1719" fmla="*/ 757287 w 1305299"/>
                <a:gd name="connsiteY1-1720" fmla="*/ 32444 h 1424419"/>
                <a:gd name="connsiteX2-1721" fmla="*/ 1206876 w 1305299"/>
                <a:gd name="connsiteY2-1722" fmla="*/ 284945 h 1424419"/>
                <a:gd name="connsiteX3-1723" fmla="*/ 1237706 w 1305299"/>
                <a:gd name="connsiteY3-1724" fmla="*/ 306775 h 1424419"/>
                <a:gd name="connsiteX4-1725" fmla="*/ 1301712 w 1305299"/>
                <a:gd name="connsiteY4-1726" fmla="*/ 442384 h 1424419"/>
                <a:gd name="connsiteX5-1727" fmla="*/ 1303099 w 1305299"/>
                <a:gd name="connsiteY5-1728" fmla="*/ 495558 h 1424419"/>
                <a:gd name="connsiteX6-1729" fmla="*/ 1301746 w 1305299"/>
                <a:gd name="connsiteY6-1730" fmla="*/ 953747 h 1424419"/>
                <a:gd name="connsiteX7-1731" fmla="*/ 1302599 w 1305299"/>
                <a:gd name="connsiteY7-1732" fmla="*/ 1003650 h 1424419"/>
                <a:gd name="connsiteX8-1733" fmla="*/ 1227376 w 1305299"/>
                <a:gd name="connsiteY8-1734" fmla="*/ 1152027 h 1424419"/>
                <a:gd name="connsiteX9-1735" fmla="*/ 1172881 w 1305299"/>
                <a:gd name="connsiteY9-1736" fmla="*/ 1179342 h 1424419"/>
                <a:gd name="connsiteX10-1737" fmla="*/ 792288 w 1305299"/>
                <a:gd name="connsiteY10-1738" fmla="*/ 1385653 h 1424419"/>
                <a:gd name="connsiteX11-1739" fmla="*/ 522686 w 1305299"/>
                <a:gd name="connsiteY11-1740" fmla="*/ 1384922 h 1424419"/>
                <a:gd name="connsiteX12-1741" fmla="*/ 94302 w 1305299"/>
                <a:gd name="connsiteY12-1742" fmla="*/ 1158755 h 1424419"/>
                <a:gd name="connsiteX13-1743" fmla="*/ 39429 w 1305299"/>
                <a:gd name="connsiteY13-1744" fmla="*/ 1117635 h 1424419"/>
                <a:gd name="connsiteX14-1745" fmla="*/ 667 w 1305299"/>
                <a:gd name="connsiteY14-1746" fmla="*/ 999105 h 1424419"/>
                <a:gd name="connsiteX15-1747" fmla="*/ 0 w 1305299"/>
                <a:gd name="connsiteY15-1748" fmla="*/ 972364 h 1424419"/>
                <a:gd name="connsiteX16-1749" fmla="*/ 2496 w 1305299"/>
                <a:gd name="connsiteY16-1750" fmla="*/ 463106 h 1424419"/>
                <a:gd name="connsiteX17-1751" fmla="*/ 2458 w 1305299"/>
                <a:gd name="connsiteY17-1752" fmla="*/ 429563 h 1424419"/>
                <a:gd name="connsiteX18-1753" fmla="*/ 75248 w 1305299"/>
                <a:gd name="connsiteY18-1754" fmla="*/ 303202 h 1424419"/>
                <a:gd name="connsiteX19-1755" fmla="*/ 106293 w 1305299"/>
                <a:gd name="connsiteY19-1756" fmla="*/ 282597 h 1424419"/>
                <a:gd name="connsiteX20-1757" fmla="*/ 541533 w 1305299"/>
                <a:gd name="connsiteY20-1758" fmla="*/ 38110 h 1424419"/>
                <a:gd name="connsiteX21-1759" fmla="*/ 653528 w 1305299"/>
                <a:gd name="connsiteY21-1760" fmla="*/ 0 h 1424419"/>
                <a:gd name="connsiteX0-1761" fmla="*/ 653528 w 1306646"/>
                <a:gd name="connsiteY0-1762" fmla="*/ 0 h 1424419"/>
                <a:gd name="connsiteX1-1763" fmla="*/ 757287 w 1306646"/>
                <a:gd name="connsiteY1-1764" fmla="*/ 32444 h 1424419"/>
                <a:gd name="connsiteX2-1765" fmla="*/ 1206876 w 1306646"/>
                <a:gd name="connsiteY2-1766" fmla="*/ 284945 h 1424419"/>
                <a:gd name="connsiteX3-1767" fmla="*/ 1237706 w 1306646"/>
                <a:gd name="connsiteY3-1768" fmla="*/ 306775 h 1424419"/>
                <a:gd name="connsiteX4-1769" fmla="*/ 1301712 w 1306646"/>
                <a:gd name="connsiteY4-1770" fmla="*/ 442384 h 1424419"/>
                <a:gd name="connsiteX5-1771" fmla="*/ 1303099 w 1306646"/>
                <a:gd name="connsiteY5-1772" fmla="*/ 495558 h 1424419"/>
                <a:gd name="connsiteX6-1773" fmla="*/ 1301746 w 1306646"/>
                <a:gd name="connsiteY6-1774" fmla="*/ 953747 h 1424419"/>
                <a:gd name="connsiteX7-1775" fmla="*/ 1302599 w 1306646"/>
                <a:gd name="connsiteY7-1776" fmla="*/ 1003650 h 1424419"/>
                <a:gd name="connsiteX8-1777" fmla="*/ 1227376 w 1306646"/>
                <a:gd name="connsiteY8-1778" fmla="*/ 1152027 h 1424419"/>
                <a:gd name="connsiteX9-1779" fmla="*/ 1172881 w 1306646"/>
                <a:gd name="connsiteY9-1780" fmla="*/ 1179342 h 1424419"/>
                <a:gd name="connsiteX10-1781" fmla="*/ 792288 w 1306646"/>
                <a:gd name="connsiteY10-1782" fmla="*/ 1385653 h 1424419"/>
                <a:gd name="connsiteX11-1783" fmla="*/ 522686 w 1306646"/>
                <a:gd name="connsiteY11-1784" fmla="*/ 1384922 h 1424419"/>
                <a:gd name="connsiteX12-1785" fmla="*/ 94302 w 1306646"/>
                <a:gd name="connsiteY12-1786" fmla="*/ 1158755 h 1424419"/>
                <a:gd name="connsiteX13-1787" fmla="*/ 39429 w 1306646"/>
                <a:gd name="connsiteY13-1788" fmla="*/ 1117635 h 1424419"/>
                <a:gd name="connsiteX14-1789" fmla="*/ 667 w 1306646"/>
                <a:gd name="connsiteY14-1790" fmla="*/ 999105 h 1424419"/>
                <a:gd name="connsiteX15-1791" fmla="*/ 0 w 1306646"/>
                <a:gd name="connsiteY15-1792" fmla="*/ 972364 h 1424419"/>
                <a:gd name="connsiteX16-1793" fmla="*/ 2496 w 1306646"/>
                <a:gd name="connsiteY16-1794" fmla="*/ 463106 h 1424419"/>
                <a:gd name="connsiteX17-1795" fmla="*/ 2458 w 1306646"/>
                <a:gd name="connsiteY17-1796" fmla="*/ 429563 h 1424419"/>
                <a:gd name="connsiteX18-1797" fmla="*/ 75248 w 1306646"/>
                <a:gd name="connsiteY18-1798" fmla="*/ 303202 h 1424419"/>
                <a:gd name="connsiteX19-1799" fmla="*/ 106293 w 1306646"/>
                <a:gd name="connsiteY19-1800" fmla="*/ 282597 h 1424419"/>
                <a:gd name="connsiteX20-1801" fmla="*/ 541533 w 1306646"/>
                <a:gd name="connsiteY20-1802" fmla="*/ 38110 h 1424419"/>
                <a:gd name="connsiteX21-1803" fmla="*/ 653528 w 1306646"/>
                <a:gd name="connsiteY21-1804" fmla="*/ 0 h 1424419"/>
                <a:gd name="connsiteX0-1805" fmla="*/ 653528 w 1305299"/>
                <a:gd name="connsiteY0-1806" fmla="*/ 0 h 1424419"/>
                <a:gd name="connsiteX1-1807" fmla="*/ 757287 w 1305299"/>
                <a:gd name="connsiteY1-1808" fmla="*/ 32444 h 1424419"/>
                <a:gd name="connsiteX2-1809" fmla="*/ 1206876 w 1305299"/>
                <a:gd name="connsiteY2-1810" fmla="*/ 284945 h 1424419"/>
                <a:gd name="connsiteX3-1811" fmla="*/ 1237706 w 1305299"/>
                <a:gd name="connsiteY3-1812" fmla="*/ 306775 h 1424419"/>
                <a:gd name="connsiteX4-1813" fmla="*/ 1301712 w 1305299"/>
                <a:gd name="connsiteY4-1814" fmla="*/ 442384 h 1424419"/>
                <a:gd name="connsiteX5-1815" fmla="*/ 1303099 w 1305299"/>
                <a:gd name="connsiteY5-1816" fmla="*/ 495558 h 1424419"/>
                <a:gd name="connsiteX6-1817" fmla="*/ 1301746 w 1305299"/>
                <a:gd name="connsiteY6-1818" fmla="*/ 953747 h 1424419"/>
                <a:gd name="connsiteX7-1819" fmla="*/ 1302599 w 1305299"/>
                <a:gd name="connsiteY7-1820" fmla="*/ 1003650 h 1424419"/>
                <a:gd name="connsiteX8-1821" fmla="*/ 1227376 w 1305299"/>
                <a:gd name="connsiteY8-1822" fmla="*/ 1152027 h 1424419"/>
                <a:gd name="connsiteX9-1823" fmla="*/ 1172881 w 1305299"/>
                <a:gd name="connsiteY9-1824" fmla="*/ 1179342 h 1424419"/>
                <a:gd name="connsiteX10-1825" fmla="*/ 792288 w 1305299"/>
                <a:gd name="connsiteY10-1826" fmla="*/ 1385653 h 1424419"/>
                <a:gd name="connsiteX11-1827" fmla="*/ 522686 w 1305299"/>
                <a:gd name="connsiteY11-1828" fmla="*/ 1384922 h 1424419"/>
                <a:gd name="connsiteX12-1829" fmla="*/ 94302 w 1305299"/>
                <a:gd name="connsiteY12-1830" fmla="*/ 1158755 h 1424419"/>
                <a:gd name="connsiteX13-1831" fmla="*/ 39429 w 1305299"/>
                <a:gd name="connsiteY13-1832" fmla="*/ 1117635 h 1424419"/>
                <a:gd name="connsiteX14-1833" fmla="*/ 667 w 1305299"/>
                <a:gd name="connsiteY14-1834" fmla="*/ 999105 h 1424419"/>
                <a:gd name="connsiteX15-1835" fmla="*/ 0 w 1305299"/>
                <a:gd name="connsiteY15-1836" fmla="*/ 972364 h 1424419"/>
                <a:gd name="connsiteX16-1837" fmla="*/ 2496 w 1305299"/>
                <a:gd name="connsiteY16-1838" fmla="*/ 463106 h 1424419"/>
                <a:gd name="connsiteX17-1839" fmla="*/ 2458 w 1305299"/>
                <a:gd name="connsiteY17-1840" fmla="*/ 429563 h 1424419"/>
                <a:gd name="connsiteX18-1841" fmla="*/ 75248 w 1305299"/>
                <a:gd name="connsiteY18-1842" fmla="*/ 303202 h 1424419"/>
                <a:gd name="connsiteX19-1843" fmla="*/ 106293 w 1305299"/>
                <a:gd name="connsiteY19-1844" fmla="*/ 282597 h 1424419"/>
                <a:gd name="connsiteX20-1845" fmla="*/ 541533 w 1305299"/>
                <a:gd name="connsiteY20-1846" fmla="*/ 38110 h 1424419"/>
                <a:gd name="connsiteX21-1847" fmla="*/ 653528 w 1305299"/>
                <a:gd name="connsiteY21-1848" fmla="*/ 0 h 1424419"/>
                <a:gd name="connsiteX0-1849" fmla="*/ 653528 w 1304127"/>
                <a:gd name="connsiteY0-1850" fmla="*/ 0 h 1424419"/>
                <a:gd name="connsiteX1-1851" fmla="*/ 757287 w 1304127"/>
                <a:gd name="connsiteY1-1852" fmla="*/ 32444 h 1424419"/>
                <a:gd name="connsiteX2-1853" fmla="*/ 1206876 w 1304127"/>
                <a:gd name="connsiteY2-1854" fmla="*/ 284945 h 1424419"/>
                <a:gd name="connsiteX3-1855" fmla="*/ 1237706 w 1304127"/>
                <a:gd name="connsiteY3-1856" fmla="*/ 306775 h 1424419"/>
                <a:gd name="connsiteX4-1857" fmla="*/ 1301712 w 1304127"/>
                <a:gd name="connsiteY4-1858" fmla="*/ 442384 h 1424419"/>
                <a:gd name="connsiteX5-1859" fmla="*/ 1303099 w 1304127"/>
                <a:gd name="connsiteY5-1860" fmla="*/ 495558 h 1424419"/>
                <a:gd name="connsiteX6-1861" fmla="*/ 1301746 w 1304127"/>
                <a:gd name="connsiteY6-1862" fmla="*/ 953747 h 1424419"/>
                <a:gd name="connsiteX7-1863" fmla="*/ 1302599 w 1304127"/>
                <a:gd name="connsiteY7-1864" fmla="*/ 1003650 h 1424419"/>
                <a:gd name="connsiteX8-1865" fmla="*/ 1227376 w 1304127"/>
                <a:gd name="connsiteY8-1866" fmla="*/ 1152027 h 1424419"/>
                <a:gd name="connsiteX9-1867" fmla="*/ 1172881 w 1304127"/>
                <a:gd name="connsiteY9-1868" fmla="*/ 1179342 h 1424419"/>
                <a:gd name="connsiteX10-1869" fmla="*/ 792288 w 1304127"/>
                <a:gd name="connsiteY10-1870" fmla="*/ 1385653 h 1424419"/>
                <a:gd name="connsiteX11-1871" fmla="*/ 522686 w 1304127"/>
                <a:gd name="connsiteY11-1872" fmla="*/ 1384922 h 1424419"/>
                <a:gd name="connsiteX12-1873" fmla="*/ 94302 w 1304127"/>
                <a:gd name="connsiteY12-1874" fmla="*/ 1158755 h 1424419"/>
                <a:gd name="connsiteX13-1875" fmla="*/ 39429 w 1304127"/>
                <a:gd name="connsiteY13-1876" fmla="*/ 1117635 h 1424419"/>
                <a:gd name="connsiteX14-1877" fmla="*/ 667 w 1304127"/>
                <a:gd name="connsiteY14-1878" fmla="*/ 999105 h 1424419"/>
                <a:gd name="connsiteX15-1879" fmla="*/ 0 w 1304127"/>
                <a:gd name="connsiteY15-1880" fmla="*/ 972364 h 1424419"/>
                <a:gd name="connsiteX16-1881" fmla="*/ 2496 w 1304127"/>
                <a:gd name="connsiteY16-1882" fmla="*/ 463106 h 1424419"/>
                <a:gd name="connsiteX17-1883" fmla="*/ 2458 w 1304127"/>
                <a:gd name="connsiteY17-1884" fmla="*/ 429563 h 1424419"/>
                <a:gd name="connsiteX18-1885" fmla="*/ 75248 w 1304127"/>
                <a:gd name="connsiteY18-1886" fmla="*/ 303202 h 1424419"/>
                <a:gd name="connsiteX19-1887" fmla="*/ 106293 w 1304127"/>
                <a:gd name="connsiteY19-1888" fmla="*/ 282597 h 1424419"/>
                <a:gd name="connsiteX20-1889" fmla="*/ 541533 w 1304127"/>
                <a:gd name="connsiteY20-1890" fmla="*/ 38110 h 1424419"/>
                <a:gd name="connsiteX21-1891" fmla="*/ 653528 w 1304127"/>
                <a:gd name="connsiteY21-1892" fmla="*/ 0 h 1424419"/>
                <a:gd name="connsiteX0-1893" fmla="*/ 653528 w 1306101"/>
                <a:gd name="connsiteY0-1894" fmla="*/ 0 h 1424419"/>
                <a:gd name="connsiteX1-1895" fmla="*/ 757287 w 1306101"/>
                <a:gd name="connsiteY1-1896" fmla="*/ 32444 h 1424419"/>
                <a:gd name="connsiteX2-1897" fmla="*/ 1206876 w 1306101"/>
                <a:gd name="connsiteY2-1898" fmla="*/ 284945 h 1424419"/>
                <a:gd name="connsiteX3-1899" fmla="*/ 1237706 w 1306101"/>
                <a:gd name="connsiteY3-1900" fmla="*/ 306775 h 1424419"/>
                <a:gd name="connsiteX4-1901" fmla="*/ 1305773 w 1306101"/>
                <a:gd name="connsiteY4-1902" fmla="*/ 442384 h 1424419"/>
                <a:gd name="connsiteX5-1903" fmla="*/ 1303099 w 1306101"/>
                <a:gd name="connsiteY5-1904" fmla="*/ 495558 h 1424419"/>
                <a:gd name="connsiteX6-1905" fmla="*/ 1301746 w 1306101"/>
                <a:gd name="connsiteY6-1906" fmla="*/ 953747 h 1424419"/>
                <a:gd name="connsiteX7-1907" fmla="*/ 1302599 w 1306101"/>
                <a:gd name="connsiteY7-1908" fmla="*/ 1003650 h 1424419"/>
                <a:gd name="connsiteX8-1909" fmla="*/ 1227376 w 1306101"/>
                <a:gd name="connsiteY8-1910" fmla="*/ 1152027 h 1424419"/>
                <a:gd name="connsiteX9-1911" fmla="*/ 1172881 w 1306101"/>
                <a:gd name="connsiteY9-1912" fmla="*/ 1179342 h 1424419"/>
                <a:gd name="connsiteX10-1913" fmla="*/ 792288 w 1306101"/>
                <a:gd name="connsiteY10-1914" fmla="*/ 1385653 h 1424419"/>
                <a:gd name="connsiteX11-1915" fmla="*/ 522686 w 1306101"/>
                <a:gd name="connsiteY11-1916" fmla="*/ 1384922 h 1424419"/>
                <a:gd name="connsiteX12-1917" fmla="*/ 94302 w 1306101"/>
                <a:gd name="connsiteY12-1918" fmla="*/ 1158755 h 1424419"/>
                <a:gd name="connsiteX13-1919" fmla="*/ 39429 w 1306101"/>
                <a:gd name="connsiteY13-1920" fmla="*/ 1117635 h 1424419"/>
                <a:gd name="connsiteX14-1921" fmla="*/ 667 w 1306101"/>
                <a:gd name="connsiteY14-1922" fmla="*/ 999105 h 1424419"/>
                <a:gd name="connsiteX15-1923" fmla="*/ 0 w 1306101"/>
                <a:gd name="connsiteY15-1924" fmla="*/ 972364 h 1424419"/>
                <a:gd name="connsiteX16-1925" fmla="*/ 2496 w 1306101"/>
                <a:gd name="connsiteY16-1926" fmla="*/ 463106 h 1424419"/>
                <a:gd name="connsiteX17-1927" fmla="*/ 2458 w 1306101"/>
                <a:gd name="connsiteY17-1928" fmla="*/ 429563 h 1424419"/>
                <a:gd name="connsiteX18-1929" fmla="*/ 75248 w 1306101"/>
                <a:gd name="connsiteY18-1930" fmla="*/ 303202 h 1424419"/>
                <a:gd name="connsiteX19-1931" fmla="*/ 106293 w 1306101"/>
                <a:gd name="connsiteY19-1932" fmla="*/ 282597 h 1424419"/>
                <a:gd name="connsiteX20-1933" fmla="*/ 541533 w 1306101"/>
                <a:gd name="connsiteY20-1934" fmla="*/ 38110 h 1424419"/>
                <a:gd name="connsiteX21-1935" fmla="*/ 653528 w 1306101"/>
                <a:gd name="connsiteY21-1936" fmla="*/ 0 h 1424419"/>
                <a:gd name="connsiteX0-1937" fmla="*/ 653528 w 1304819"/>
                <a:gd name="connsiteY0-1938" fmla="*/ 0 h 1424419"/>
                <a:gd name="connsiteX1-1939" fmla="*/ 757287 w 1304819"/>
                <a:gd name="connsiteY1-1940" fmla="*/ 32444 h 1424419"/>
                <a:gd name="connsiteX2-1941" fmla="*/ 1206876 w 1304819"/>
                <a:gd name="connsiteY2-1942" fmla="*/ 284945 h 1424419"/>
                <a:gd name="connsiteX3-1943" fmla="*/ 1237706 w 1304819"/>
                <a:gd name="connsiteY3-1944" fmla="*/ 306775 h 1424419"/>
                <a:gd name="connsiteX4-1945" fmla="*/ 1304420 w 1304819"/>
                <a:gd name="connsiteY4-1946" fmla="*/ 434263 h 1424419"/>
                <a:gd name="connsiteX5-1947" fmla="*/ 1303099 w 1304819"/>
                <a:gd name="connsiteY5-1948" fmla="*/ 495558 h 1424419"/>
                <a:gd name="connsiteX6-1949" fmla="*/ 1301746 w 1304819"/>
                <a:gd name="connsiteY6-1950" fmla="*/ 953747 h 1424419"/>
                <a:gd name="connsiteX7-1951" fmla="*/ 1302599 w 1304819"/>
                <a:gd name="connsiteY7-1952" fmla="*/ 1003650 h 1424419"/>
                <a:gd name="connsiteX8-1953" fmla="*/ 1227376 w 1304819"/>
                <a:gd name="connsiteY8-1954" fmla="*/ 1152027 h 1424419"/>
                <a:gd name="connsiteX9-1955" fmla="*/ 1172881 w 1304819"/>
                <a:gd name="connsiteY9-1956" fmla="*/ 1179342 h 1424419"/>
                <a:gd name="connsiteX10-1957" fmla="*/ 792288 w 1304819"/>
                <a:gd name="connsiteY10-1958" fmla="*/ 1385653 h 1424419"/>
                <a:gd name="connsiteX11-1959" fmla="*/ 522686 w 1304819"/>
                <a:gd name="connsiteY11-1960" fmla="*/ 1384922 h 1424419"/>
                <a:gd name="connsiteX12-1961" fmla="*/ 94302 w 1304819"/>
                <a:gd name="connsiteY12-1962" fmla="*/ 1158755 h 1424419"/>
                <a:gd name="connsiteX13-1963" fmla="*/ 39429 w 1304819"/>
                <a:gd name="connsiteY13-1964" fmla="*/ 1117635 h 1424419"/>
                <a:gd name="connsiteX14-1965" fmla="*/ 667 w 1304819"/>
                <a:gd name="connsiteY14-1966" fmla="*/ 999105 h 1424419"/>
                <a:gd name="connsiteX15-1967" fmla="*/ 0 w 1304819"/>
                <a:gd name="connsiteY15-1968" fmla="*/ 972364 h 1424419"/>
                <a:gd name="connsiteX16-1969" fmla="*/ 2496 w 1304819"/>
                <a:gd name="connsiteY16-1970" fmla="*/ 463106 h 1424419"/>
                <a:gd name="connsiteX17-1971" fmla="*/ 2458 w 1304819"/>
                <a:gd name="connsiteY17-1972" fmla="*/ 429563 h 1424419"/>
                <a:gd name="connsiteX18-1973" fmla="*/ 75248 w 1304819"/>
                <a:gd name="connsiteY18-1974" fmla="*/ 303202 h 1424419"/>
                <a:gd name="connsiteX19-1975" fmla="*/ 106293 w 1304819"/>
                <a:gd name="connsiteY19-1976" fmla="*/ 282597 h 1424419"/>
                <a:gd name="connsiteX20-1977" fmla="*/ 541533 w 1304819"/>
                <a:gd name="connsiteY20-1978" fmla="*/ 38110 h 1424419"/>
                <a:gd name="connsiteX21-1979" fmla="*/ 653528 w 1304819"/>
                <a:gd name="connsiteY21-1980" fmla="*/ 0 h 1424419"/>
                <a:gd name="connsiteX0-1981" fmla="*/ 653528 w 1306525"/>
                <a:gd name="connsiteY0-1982" fmla="*/ 0 h 1424419"/>
                <a:gd name="connsiteX1-1983" fmla="*/ 757287 w 1306525"/>
                <a:gd name="connsiteY1-1984" fmla="*/ 32444 h 1424419"/>
                <a:gd name="connsiteX2-1985" fmla="*/ 1206876 w 1306525"/>
                <a:gd name="connsiteY2-1986" fmla="*/ 284945 h 1424419"/>
                <a:gd name="connsiteX3-1987" fmla="*/ 1237706 w 1306525"/>
                <a:gd name="connsiteY3-1988" fmla="*/ 306775 h 1424419"/>
                <a:gd name="connsiteX4-1989" fmla="*/ 1304420 w 1306525"/>
                <a:gd name="connsiteY4-1990" fmla="*/ 434263 h 1424419"/>
                <a:gd name="connsiteX5-1991" fmla="*/ 1305806 w 1306525"/>
                <a:gd name="connsiteY5-1992" fmla="*/ 519922 h 1424419"/>
                <a:gd name="connsiteX6-1993" fmla="*/ 1301746 w 1306525"/>
                <a:gd name="connsiteY6-1994" fmla="*/ 953747 h 1424419"/>
                <a:gd name="connsiteX7-1995" fmla="*/ 1302599 w 1306525"/>
                <a:gd name="connsiteY7-1996" fmla="*/ 1003650 h 1424419"/>
                <a:gd name="connsiteX8-1997" fmla="*/ 1227376 w 1306525"/>
                <a:gd name="connsiteY8-1998" fmla="*/ 1152027 h 1424419"/>
                <a:gd name="connsiteX9-1999" fmla="*/ 1172881 w 1306525"/>
                <a:gd name="connsiteY9-2000" fmla="*/ 1179342 h 1424419"/>
                <a:gd name="connsiteX10-2001" fmla="*/ 792288 w 1306525"/>
                <a:gd name="connsiteY10-2002" fmla="*/ 1385653 h 1424419"/>
                <a:gd name="connsiteX11-2003" fmla="*/ 522686 w 1306525"/>
                <a:gd name="connsiteY11-2004" fmla="*/ 1384922 h 1424419"/>
                <a:gd name="connsiteX12-2005" fmla="*/ 94302 w 1306525"/>
                <a:gd name="connsiteY12-2006" fmla="*/ 1158755 h 1424419"/>
                <a:gd name="connsiteX13-2007" fmla="*/ 39429 w 1306525"/>
                <a:gd name="connsiteY13-2008" fmla="*/ 1117635 h 1424419"/>
                <a:gd name="connsiteX14-2009" fmla="*/ 667 w 1306525"/>
                <a:gd name="connsiteY14-2010" fmla="*/ 999105 h 1424419"/>
                <a:gd name="connsiteX15-2011" fmla="*/ 0 w 1306525"/>
                <a:gd name="connsiteY15-2012" fmla="*/ 972364 h 1424419"/>
                <a:gd name="connsiteX16-2013" fmla="*/ 2496 w 1306525"/>
                <a:gd name="connsiteY16-2014" fmla="*/ 463106 h 1424419"/>
                <a:gd name="connsiteX17-2015" fmla="*/ 2458 w 1306525"/>
                <a:gd name="connsiteY17-2016" fmla="*/ 429563 h 1424419"/>
                <a:gd name="connsiteX18-2017" fmla="*/ 75248 w 1306525"/>
                <a:gd name="connsiteY18-2018" fmla="*/ 303202 h 1424419"/>
                <a:gd name="connsiteX19-2019" fmla="*/ 106293 w 1306525"/>
                <a:gd name="connsiteY19-2020" fmla="*/ 282597 h 1424419"/>
                <a:gd name="connsiteX20-2021" fmla="*/ 541533 w 1306525"/>
                <a:gd name="connsiteY20-2022" fmla="*/ 38110 h 1424419"/>
                <a:gd name="connsiteX21-2023" fmla="*/ 653528 w 1306525"/>
                <a:gd name="connsiteY21-2024" fmla="*/ 0 h 1424419"/>
                <a:gd name="connsiteX0-2025" fmla="*/ 653528 w 1305814"/>
                <a:gd name="connsiteY0-2026" fmla="*/ 0 h 1424419"/>
                <a:gd name="connsiteX1-2027" fmla="*/ 757287 w 1305814"/>
                <a:gd name="connsiteY1-2028" fmla="*/ 32444 h 1424419"/>
                <a:gd name="connsiteX2-2029" fmla="*/ 1206876 w 1305814"/>
                <a:gd name="connsiteY2-2030" fmla="*/ 284945 h 1424419"/>
                <a:gd name="connsiteX3-2031" fmla="*/ 1237706 w 1305814"/>
                <a:gd name="connsiteY3-2032" fmla="*/ 306775 h 1424419"/>
                <a:gd name="connsiteX4-2033" fmla="*/ 1304420 w 1305814"/>
                <a:gd name="connsiteY4-2034" fmla="*/ 434263 h 1424419"/>
                <a:gd name="connsiteX5-2035" fmla="*/ 1305806 w 1305814"/>
                <a:gd name="connsiteY5-2036" fmla="*/ 519922 h 1424419"/>
                <a:gd name="connsiteX6-2037" fmla="*/ 1301746 w 1305814"/>
                <a:gd name="connsiteY6-2038" fmla="*/ 953747 h 1424419"/>
                <a:gd name="connsiteX7-2039" fmla="*/ 1302599 w 1305814"/>
                <a:gd name="connsiteY7-2040" fmla="*/ 1003650 h 1424419"/>
                <a:gd name="connsiteX8-2041" fmla="*/ 1227376 w 1305814"/>
                <a:gd name="connsiteY8-2042" fmla="*/ 1152027 h 1424419"/>
                <a:gd name="connsiteX9-2043" fmla="*/ 1172881 w 1305814"/>
                <a:gd name="connsiteY9-2044" fmla="*/ 1179342 h 1424419"/>
                <a:gd name="connsiteX10-2045" fmla="*/ 792288 w 1305814"/>
                <a:gd name="connsiteY10-2046" fmla="*/ 1385653 h 1424419"/>
                <a:gd name="connsiteX11-2047" fmla="*/ 522686 w 1305814"/>
                <a:gd name="connsiteY11-2048" fmla="*/ 1384922 h 1424419"/>
                <a:gd name="connsiteX12-2049" fmla="*/ 94302 w 1305814"/>
                <a:gd name="connsiteY12-2050" fmla="*/ 1158755 h 1424419"/>
                <a:gd name="connsiteX13-2051" fmla="*/ 39429 w 1305814"/>
                <a:gd name="connsiteY13-2052" fmla="*/ 1117635 h 1424419"/>
                <a:gd name="connsiteX14-2053" fmla="*/ 667 w 1305814"/>
                <a:gd name="connsiteY14-2054" fmla="*/ 999105 h 1424419"/>
                <a:gd name="connsiteX15-2055" fmla="*/ 0 w 1305814"/>
                <a:gd name="connsiteY15-2056" fmla="*/ 972364 h 1424419"/>
                <a:gd name="connsiteX16-2057" fmla="*/ 2496 w 1305814"/>
                <a:gd name="connsiteY16-2058" fmla="*/ 463106 h 1424419"/>
                <a:gd name="connsiteX17-2059" fmla="*/ 2458 w 1305814"/>
                <a:gd name="connsiteY17-2060" fmla="*/ 429563 h 1424419"/>
                <a:gd name="connsiteX18-2061" fmla="*/ 75248 w 1305814"/>
                <a:gd name="connsiteY18-2062" fmla="*/ 303202 h 1424419"/>
                <a:gd name="connsiteX19-2063" fmla="*/ 106293 w 1305814"/>
                <a:gd name="connsiteY19-2064" fmla="*/ 282597 h 1424419"/>
                <a:gd name="connsiteX20-2065" fmla="*/ 541533 w 1305814"/>
                <a:gd name="connsiteY20-2066" fmla="*/ 38110 h 1424419"/>
                <a:gd name="connsiteX21-2067" fmla="*/ 653528 w 1305814"/>
                <a:gd name="connsiteY21-2068" fmla="*/ 0 h 1424419"/>
                <a:gd name="connsiteX0-2069" fmla="*/ 653528 w 1305814"/>
                <a:gd name="connsiteY0-2070" fmla="*/ 0 h 1424419"/>
                <a:gd name="connsiteX1-2071" fmla="*/ 757287 w 1305814"/>
                <a:gd name="connsiteY1-2072" fmla="*/ 32444 h 1424419"/>
                <a:gd name="connsiteX2-2073" fmla="*/ 1206876 w 1305814"/>
                <a:gd name="connsiteY2-2074" fmla="*/ 284945 h 1424419"/>
                <a:gd name="connsiteX3-2075" fmla="*/ 1237706 w 1305814"/>
                <a:gd name="connsiteY3-2076" fmla="*/ 306775 h 1424419"/>
                <a:gd name="connsiteX4-2077" fmla="*/ 1304420 w 1305814"/>
                <a:gd name="connsiteY4-2078" fmla="*/ 434263 h 1424419"/>
                <a:gd name="connsiteX5-2079" fmla="*/ 1305806 w 1305814"/>
                <a:gd name="connsiteY5-2080" fmla="*/ 519922 h 1424419"/>
                <a:gd name="connsiteX6-2081" fmla="*/ 1301746 w 1305814"/>
                <a:gd name="connsiteY6-2082" fmla="*/ 953747 h 1424419"/>
                <a:gd name="connsiteX7-2083" fmla="*/ 1302599 w 1305814"/>
                <a:gd name="connsiteY7-2084" fmla="*/ 1003650 h 1424419"/>
                <a:gd name="connsiteX8-2085" fmla="*/ 1227376 w 1305814"/>
                <a:gd name="connsiteY8-2086" fmla="*/ 1152027 h 1424419"/>
                <a:gd name="connsiteX9-2087" fmla="*/ 1172881 w 1305814"/>
                <a:gd name="connsiteY9-2088" fmla="*/ 1179342 h 1424419"/>
                <a:gd name="connsiteX10-2089" fmla="*/ 792288 w 1305814"/>
                <a:gd name="connsiteY10-2090" fmla="*/ 1385653 h 1424419"/>
                <a:gd name="connsiteX11-2091" fmla="*/ 522686 w 1305814"/>
                <a:gd name="connsiteY11-2092" fmla="*/ 1384922 h 1424419"/>
                <a:gd name="connsiteX12-2093" fmla="*/ 94302 w 1305814"/>
                <a:gd name="connsiteY12-2094" fmla="*/ 1158755 h 1424419"/>
                <a:gd name="connsiteX13-2095" fmla="*/ 39429 w 1305814"/>
                <a:gd name="connsiteY13-2096" fmla="*/ 1117635 h 1424419"/>
                <a:gd name="connsiteX14-2097" fmla="*/ 667 w 1305814"/>
                <a:gd name="connsiteY14-2098" fmla="*/ 999105 h 1424419"/>
                <a:gd name="connsiteX15-2099" fmla="*/ 0 w 1305814"/>
                <a:gd name="connsiteY15-2100" fmla="*/ 972364 h 1424419"/>
                <a:gd name="connsiteX16-2101" fmla="*/ 2496 w 1305814"/>
                <a:gd name="connsiteY16-2102" fmla="*/ 463106 h 1424419"/>
                <a:gd name="connsiteX17-2103" fmla="*/ 2458 w 1305814"/>
                <a:gd name="connsiteY17-2104" fmla="*/ 429563 h 1424419"/>
                <a:gd name="connsiteX18-2105" fmla="*/ 75248 w 1305814"/>
                <a:gd name="connsiteY18-2106" fmla="*/ 303202 h 1424419"/>
                <a:gd name="connsiteX19-2107" fmla="*/ 106293 w 1305814"/>
                <a:gd name="connsiteY19-2108" fmla="*/ 282597 h 1424419"/>
                <a:gd name="connsiteX20-2109" fmla="*/ 541533 w 1305814"/>
                <a:gd name="connsiteY20-2110" fmla="*/ 38110 h 1424419"/>
                <a:gd name="connsiteX21-2111" fmla="*/ 653528 w 1305814"/>
                <a:gd name="connsiteY21-2112" fmla="*/ 0 h 1424419"/>
                <a:gd name="connsiteX0-2113" fmla="*/ 653528 w 1305814"/>
                <a:gd name="connsiteY0-2114" fmla="*/ 0 h 1424419"/>
                <a:gd name="connsiteX1-2115" fmla="*/ 757287 w 1305814"/>
                <a:gd name="connsiteY1-2116" fmla="*/ 32444 h 1424419"/>
                <a:gd name="connsiteX2-2117" fmla="*/ 1206876 w 1305814"/>
                <a:gd name="connsiteY2-2118" fmla="*/ 284945 h 1424419"/>
                <a:gd name="connsiteX3-2119" fmla="*/ 1237706 w 1305814"/>
                <a:gd name="connsiteY3-2120" fmla="*/ 306775 h 1424419"/>
                <a:gd name="connsiteX4-2121" fmla="*/ 1304420 w 1305814"/>
                <a:gd name="connsiteY4-2122" fmla="*/ 434263 h 1424419"/>
                <a:gd name="connsiteX5-2123" fmla="*/ 1305806 w 1305814"/>
                <a:gd name="connsiteY5-2124" fmla="*/ 519922 h 1424419"/>
                <a:gd name="connsiteX6-2125" fmla="*/ 1301746 w 1305814"/>
                <a:gd name="connsiteY6-2126" fmla="*/ 953747 h 1424419"/>
                <a:gd name="connsiteX7-2127" fmla="*/ 1302599 w 1305814"/>
                <a:gd name="connsiteY7-2128" fmla="*/ 1003650 h 1424419"/>
                <a:gd name="connsiteX8-2129" fmla="*/ 1227376 w 1305814"/>
                <a:gd name="connsiteY8-2130" fmla="*/ 1152027 h 1424419"/>
                <a:gd name="connsiteX9-2131" fmla="*/ 1174235 w 1305814"/>
                <a:gd name="connsiteY9-2132" fmla="*/ 1184756 h 1424419"/>
                <a:gd name="connsiteX10-2133" fmla="*/ 792288 w 1305814"/>
                <a:gd name="connsiteY10-2134" fmla="*/ 1385653 h 1424419"/>
                <a:gd name="connsiteX11-2135" fmla="*/ 522686 w 1305814"/>
                <a:gd name="connsiteY11-2136" fmla="*/ 1384922 h 1424419"/>
                <a:gd name="connsiteX12-2137" fmla="*/ 94302 w 1305814"/>
                <a:gd name="connsiteY12-2138" fmla="*/ 1158755 h 1424419"/>
                <a:gd name="connsiteX13-2139" fmla="*/ 39429 w 1305814"/>
                <a:gd name="connsiteY13-2140" fmla="*/ 1117635 h 1424419"/>
                <a:gd name="connsiteX14-2141" fmla="*/ 667 w 1305814"/>
                <a:gd name="connsiteY14-2142" fmla="*/ 999105 h 1424419"/>
                <a:gd name="connsiteX15-2143" fmla="*/ 0 w 1305814"/>
                <a:gd name="connsiteY15-2144" fmla="*/ 972364 h 1424419"/>
                <a:gd name="connsiteX16-2145" fmla="*/ 2496 w 1305814"/>
                <a:gd name="connsiteY16-2146" fmla="*/ 463106 h 1424419"/>
                <a:gd name="connsiteX17-2147" fmla="*/ 2458 w 1305814"/>
                <a:gd name="connsiteY17-2148" fmla="*/ 429563 h 1424419"/>
                <a:gd name="connsiteX18-2149" fmla="*/ 75248 w 1305814"/>
                <a:gd name="connsiteY18-2150" fmla="*/ 303202 h 1424419"/>
                <a:gd name="connsiteX19-2151" fmla="*/ 106293 w 1305814"/>
                <a:gd name="connsiteY19-2152" fmla="*/ 282597 h 1424419"/>
                <a:gd name="connsiteX20-2153" fmla="*/ 541533 w 1305814"/>
                <a:gd name="connsiteY20-2154" fmla="*/ 38110 h 1424419"/>
                <a:gd name="connsiteX21-2155" fmla="*/ 653528 w 1305814"/>
                <a:gd name="connsiteY21-2156" fmla="*/ 0 h 1424419"/>
                <a:gd name="connsiteX0-2157" fmla="*/ 653528 w 1305814"/>
                <a:gd name="connsiteY0-2158" fmla="*/ 0 h 1424419"/>
                <a:gd name="connsiteX1-2159" fmla="*/ 757287 w 1305814"/>
                <a:gd name="connsiteY1-2160" fmla="*/ 32444 h 1424419"/>
                <a:gd name="connsiteX2-2161" fmla="*/ 1206876 w 1305814"/>
                <a:gd name="connsiteY2-2162" fmla="*/ 284945 h 1424419"/>
                <a:gd name="connsiteX3-2163" fmla="*/ 1237706 w 1305814"/>
                <a:gd name="connsiteY3-2164" fmla="*/ 306775 h 1424419"/>
                <a:gd name="connsiteX4-2165" fmla="*/ 1304420 w 1305814"/>
                <a:gd name="connsiteY4-2166" fmla="*/ 434263 h 1424419"/>
                <a:gd name="connsiteX5-2167" fmla="*/ 1305806 w 1305814"/>
                <a:gd name="connsiteY5-2168" fmla="*/ 519922 h 1424419"/>
                <a:gd name="connsiteX6-2169" fmla="*/ 1301746 w 1305814"/>
                <a:gd name="connsiteY6-2170" fmla="*/ 953747 h 1424419"/>
                <a:gd name="connsiteX7-2171" fmla="*/ 1302599 w 1305814"/>
                <a:gd name="connsiteY7-2172" fmla="*/ 1003650 h 1424419"/>
                <a:gd name="connsiteX8-2173" fmla="*/ 1227376 w 1305814"/>
                <a:gd name="connsiteY8-2174" fmla="*/ 1152027 h 1424419"/>
                <a:gd name="connsiteX9-2175" fmla="*/ 1174235 w 1305814"/>
                <a:gd name="connsiteY9-2176" fmla="*/ 1184756 h 1424419"/>
                <a:gd name="connsiteX10-2177" fmla="*/ 792288 w 1305814"/>
                <a:gd name="connsiteY10-2178" fmla="*/ 1385653 h 1424419"/>
                <a:gd name="connsiteX11-2179" fmla="*/ 522686 w 1305814"/>
                <a:gd name="connsiteY11-2180" fmla="*/ 1384922 h 1424419"/>
                <a:gd name="connsiteX12-2181" fmla="*/ 94302 w 1305814"/>
                <a:gd name="connsiteY12-2182" fmla="*/ 1158755 h 1424419"/>
                <a:gd name="connsiteX13-2183" fmla="*/ 39429 w 1305814"/>
                <a:gd name="connsiteY13-2184" fmla="*/ 1117635 h 1424419"/>
                <a:gd name="connsiteX14-2185" fmla="*/ 667 w 1305814"/>
                <a:gd name="connsiteY14-2186" fmla="*/ 999105 h 1424419"/>
                <a:gd name="connsiteX15-2187" fmla="*/ 0 w 1305814"/>
                <a:gd name="connsiteY15-2188" fmla="*/ 972364 h 1424419"/>
                <a:gd name="connsiteX16-2189" fmla="*/ 2496 w 1305814"/>
                <a:gd name="connsiteY16-2190" fmla="*/ 463106 h 1424419"/>
                <a:gd name="connsiteX17-2191" fmla="*/ 2458 w 1305814"/>
                <a:gd name="connsiteY17-2192" fmla="*/ 429563 h 1424419"/>
                <a:gd name="connsiteX18-2193" fmla="*/ 75248 w 1305814"/>
                <a:gd name="connsiteY18-2194" fmla="*/ 303202 h 1424419"/>
                <a:gd name="connsiteX19-2195" fmla="*/ 106293 w 1305814"/>
                <a:gd name="connsiteY19-2196" fmla="*/ 282597 h 1424419"/>
                <a:gd name="connsiteX20-2197" fmla="*/ 541533 w 1305814"/>
                <a:gd name="connsiteY20-2198" fmla="*/ 38110 h 1424419"/>
                <a:gd name="connsiteX21-2199" fmla="*/ 653528 w 1305814"/>
                <a:gd name="connsiteY21-2200" fmla="*/ 0 h 1424419"/>
                <a:gd name="connsiteX0-2201" fmla="*/ 653528 w 1305814"/>
                <a:gd name="connsiteY0-2202" fmla="*/ 0 h 1427408"/>
                <a:gd name="connsiteX1-2203" fmla="*/ 757287 w 1305814"/>
                <a:gd name="connsiteY1-2204" fmla="*/ 32444 h 1427408"/>
                <a:gd name="connsiteX2-2205" fmla="*/ 1206876 w 1305814"/>
                <a:gd name="connsiteY2-2206" fmla="*/ 284945 h 1427408"/>
                <a:gd name="connsiteX3-2207" fmla="*/ 1237706 w 1305814"/>
                <a:gd name="connsiteY3-2208" fmla="*/ 306775 h 1427408"/>
                <a:gd name="connsiteX4-2209" fmla="*/ 1304420 w 1305814"/>
                <a:gd name="connsiteY4-2210" fmla="*/ 434263 h 1427408"/>
                <a:gd name="connsiteX5-2211" fmla="*/ 1305806 w 1305814"/>
                <a:gd name="connsiteY5-2212" fmla="*/ 519922 h 1427408"/>
                <a:gd name="connsiteX6-2213" fmla="*/ 1301746 w 1305814"/>
                <a:gd name="connsiteY6-2214" fmla="*/ 953747 h 1427408"/>
                <a:gd name="connsiteX7-2215" fmla="*/ 1302599 w 1305814"/>
                <a:gd name="connsiteY7-2216" fmla="*/ 1003650 h 1427408"/>
                <a:gd name="connsiteX8-2217" fmla="*/ 1227376 w 1305814"/>
                <a:gd name="connsiteY8-2218" fmla="*/ 1152027 h 1427408"/>
                <a:gd name="connsiteX9-2219" fmla="*/ 1174235 w 1305814"/>
                <a:gd name="connsiteY9-2220" fmla="*/ 1184756 h 1427408"/>
                <a:gd name="connsiteX10-2221" fmla="*/ 792288 w 1305814"/>
                <a:gd name="connsiteY10-2222" fmla="*/ 1385653 h 1427408"/>
                <a:gd name="connsiteX11-2223" fmla="*/ 517719 w 1305814"/>
                <a:gd name="connsiteY11-2224" fmla="*/ 1389889 h 1427408"/>
                <a:gd name="connsiteX12-2225" fmla="*/ 94302 w 1305814"/>
                <a:gd name="connsiteY12-2226" fmla="*/ 1158755 h 1427408"/>
                <a:gd name="connsiteX13-2227" fmla="*/ 39429 w 1305814"/>
                <a:gd name="connsiteY13-2228" fmla="*/ 1117635 h 1427408"/>
                <a:gd name="connsiteX14-2229" fmla="*/ 667 w 1305814"/>
                <a:gd name="connsiteY14-2230" fmla="*/ 999105 h 1427408"/>
                <a:gd name="connsiteX15-2231" fmla="*/ 0 w 1305814"/>
                <a:gd name="connsiteY15-2232" fmla="*/ 972364 h 1427408"/>
                <a:gd name="connsiteX16-2233" fmla="*/ 2496 w 1305814"/>
                <a:gd name="connsiteY16-2234" fmla="*/ 463106 h 1427408"/>
                <a:gd name="connsiteX17-2235" fmla="*/ 2458 w 1305814"/>
                <a:gd name="connsiteY17-2236" fmla="*/ 429563 h 1427408"/>
                <a:gd name="connsiteX18-2237" fmla="*/ 75248 w 1305814"/>
                <a:gd name="connsiteY18-2238" fmla="*/ 303202 h 1427408"/>
                <a:gd name="connsiteX19-2239" fmla="*/ 106293 w 1305814"/>
                <a:gd name="connsiteY19-2240" fmla="*/ 282597 h 1427408"/>
                <a:gd name="connsiteX20-2241" fmla="*/ 541533 w 1305814"/>
                <a:gd name="connsiteY20-2242" fmla="*/ 38110 h 1427408"/>
                <a:gd name="connsiteX21-2243" fmla="*/ 653528 w 1305814"/>
                <a:gd name="connsiteY21-2244" fmla="*/ 0 h 1427408"/>
                <a:gd name="connsiteX0-2245" fmla="*/ 653528 w 1305814"/>
                <a:gd name="connsiteY0-2246" fmla="*/ 0 h 1427408"/>
                <a:gd name="connsiteX1-2247" fmla="*/ 757287 w 1305814"/>
                <a:gd name="connsiteY1-2248" fmla="*/ 32444 h 1427408"/>
                <a:gd name="connsiteX2-2249" fmla="*/ 1206876 w 1305814"/>
                <a:gd name="connsiteY2-2250" fmla="*/ 284945 h 1427408"/>
                <a:gd name="connsiteX3-2251" fmla="*/ 1237706 w 1305814"/>
                <a:gd name="connsiteY3-2252" fmla="*/ 306775 h 1427408"/>
                <a:gd name="connsiteX4-2253" fmla="*/ 1304420 w 1305814"/>
                <a:gd name="connsiteY4-2254" fmla="*/ 434263 h 1427408"/>
                <a:gd name="connsiteX5-2255" fmla="*/ 1305806 w 1305814"/>
                <a:gd name="connsiteY5-2256" fmla="*/ 519922 h 1427408"/>
                <a:gd name="connsiteX6-2257" fmla="*/ 1301746 w 1305814"/>
                <a:gd name="connsiteY6-2258" fmla="*/ 953747 h 1427408"/>
                <a:gd name="connsiteX7-2259" fmla="*/ 1302599 w 1305814"/>
                <a:gd name="connsiteY7-2260" fmla="*/ 1003650 h 1427408"/>
                <a:gd name="connsiteX8-2261" fmla="*/ 1227376 w 1305814"/>
                <a:gd name="connsiteY8-2262" fmla="*/ 1152027 h 1427408"/>
                <a:gd name="connsiteX9-2263" fmla="*/ 1174235 w 1305814"/>
                <a:gd name="connsiteY9-2264" fmla="*/ 1184756 h 1427408"/>
                <a:gd name="connsiteX10-2265" fmla="*/ 792288 w 1305814"/>
                <a:gd name="connsiteY10-2266" fmla="*/ 1385653 h 1427408"/>
                <a:gd name="connsiteX11-2267" fmla="*/ 517719 w 1305814"/>
                <a:gd name="connsiteY11-2268" fmla="*/ 1389889 h 1427408"/>
                <a:gd name="connsiteX12-2269" fmla="*/ 94302 w 1305814"/>
                <a:gd name="connsiteY12-2270" fmla="*/ 1158755 h 1427408"/>
                <a:gd name="connsiteX13-2271" fmla="*/ 39429 w 1305814"/>
                <a:gd name="connsiteY13-2272" fmla="*/ 1117635 h 1427408"/>
                <a:gd name="connsiteX14-2273" fmla="*/ 667 w 1305814"/>
                <a:gd name="connsiteY14-2274" fmla="*/ 999105 h 1427408"/>
                <a:gd name="connsiteX15-2275" fmla="*/ 0 w 1305814"/>
                <a:gd name="connsiteY15-2276" fmla="*/ 972364 h 1427408"/>
                <a:gd name="connsiteX16-2277" fmla="*/ 2496 w 1305814"/>
                <a:gd name="connsiteY16-2278" fmla="*/ 463106 h 1427408"/>
                <a:gd name="connsiteX17-2279" fmla="*/ 2458 w 1305814"/>
                <a:gd name="connsiteY17-2280" fmla="*/ 429563 h 1427408"/>
                <a:gd name="connsiteX18-2281" fmla="*/ 75248 w 1305814"/>
                <a:gd name="connsiteY18-2282" fmla="*/ 303202 h 1427408"/>
                <a:gd name="connsiteX19-2283" fmla="*/ 106293 w 1305814"/>
                <a:gd name="connsiteY19-2284" fmla="*/ 282597 h 1427408"/>
                <a:gd name="connsiteX20-2285" fmla="*/ 541533 w 1305814"/>
                <a:gd name="connsiteY20-2286" fmla="*/ 38110 h 1427408"/>
                <a:gd name="connsiteX21-2287" fmla="*/ 653528 w 1305814"/>
                <a:gd name="connsiteY21-2288" fmla="*/ 0 h 1427408"/>
                <a:gd name="connsiteX0-2289" fmla="*/ 653528 w 1305814"/>
                <a:gd name="connsiteY0-2290" fmla="*/ 0 h 1421591"/>
                <a:gd name="connsiteX1-2291" fmla="*/ 757287 w 1305814"/>
                <a:gd name="connsiteY1-2292" fmla="*/ 32444 h 1421591"/>
                <a:gd name="connsiteX2-2293" fmla="*/ 1206876 w 1305814"/>
                <a:gd name="connsiteY2-2294" fmla="*/ 284945 h 1421591"/>
                <a:gd name="connsiteX3-2295" fmla="*/ 1237706 w 1305814"/>
                <a:gd name="connsiteY3-2296" fmla="*/ 306775 h 1421591"/>
                <a:gd name="connsiteX4-2297" fmla="*/ 1304420 w 1305814"/>
                <a:gd name="connsiteY4-2298" fmla="*/ 434263 h 1421591"/>
                <a:gd name="connsiteX5-2299" fmla="*/ 1305806 w 1305814"/>
                <a:gd name="connsiteY5-2300" fmla="*/ 519922 h 1421591"/>
                <a:gd name="connsiteX6-2301" fmla="*/ 1301746 w 1305814"/>
                <a:gd name="connsiteY6-2302" fmla="*/ 953747 h 1421591"/>
                <a:gd name="connsiteX7-2303" fmla="*/ 1302599 w 1305814"/>
                <a:gd name="connsiteY7-2304" fmla="*/ 1003650 h 1421591"/>
                <a:gd name="connsiteX8-2305" fmla="*/ 1227376 w 1305814"/>
                <a:gd name="connsiteY8-2306" fmla="*/ 1152027 h 1421591"/>
                <a:gd name="connsiteX9-2307" fmla="*/ 1174235 w 1305814"/>
                <a:gd name="connsiteY9-2308" fmla="*/ 1184756 h 1421591"/>
                <a:gd name="connsiteX10-2309" fmla="*/ 792288 w 1305814"/>
                <a:gd name="connsiteY10-2310" fmla="*/ 1385653 h 1421591"/>
                <a:gd name="connsiteX11-2311" fmla="*/ 502818 w 1305814"/>
                <a:gd name="connsiteY11-2312" fmla="*/ 1379955 h 1421591"/>
                <a:gd name="connsiteX12-2313" fmla="*/ 94302 w 1305814"/>
                <a:gd name="connsiteY12-2314" fmla="*/ 1158755 h 1421591"/>
                <a:gd name="connsiteX13-2315" fmla="*/ 39429 w 1305814"/>
                <a:gd name="connsiteY13-2316" fmla="*/ 1117635 h 1421591"/>
                <a:gd name="connsiteX14-2317" fmla="*/ 667 w 1305814"/>
                <a:gd name="connsiteY14-2318" fmla="*/ 999105 h 1421591"/>
                <a:gd name="connsiteX15-2319" fmla="*/ 0 w 1305814"/>
                <a:gd name="connsiteY15-2320" fmla="*/ 972364 h 1421591"/>
                <a:gd name="connsiteX16-2321" fmla="*/ 2496 w 1305814"/>
                <a:gd name="connsiteY16-2322" fmla="*/ 463106 h 1421591"/>
                <a:gd name="connsiteX17-2323" fmla="*/ 2458 w 1305814"/>
                <a:gd name="connsiteY17-2324" fmla="*/ 429563 h 1421591"/>
                <a:gd name="connsiteX18-2325" fmla="*/ 75248 w 1305814"/>
                <a:gd name="connsiteY18-2326" fmla="*/ 303202 h 1421591"/>
                <a:gd name="connsiteX19-2327" fmla="*/ 106293 w 1305814"/>
                <a:gd name="connsiteY19-2328" fmla="*/ 282597 h 1421591"/>
                <a:gd name="connsiteX20-2329" fmla="*/ 541533 w 1305814"/>
                <a:gd name="connsiteY20-2330" fmla="*/ 38110 h 1421591"/>
                <a:gd name="connsiteX21-2331" fmla="*/ 653528 w 1305814"/>
                <a:gd name="connsiteY21-2332" fmla="*/ 0 h 1421591"/>
                <a:gd name="connsiteX0-2333" fmla="*/ 653528 w 1305814"/>
                <a:gd name="connsiteY0-2334" fmla="*/ 0 h 1423589"/>
                <a:gd name="connsiteX1-2335" fmla="*/ 757287 w 1305814"/>
                <a:gd name="connsiteY1-2336" fmla="*/ 32444 h 1423589"/>
                <a:gd name="connsiteX2-2337" fmla="*/ 1206876 w 1305814"/>
                <a:gd name="connsiteY2-2338" fmla="*/ 284945 h 1423589"/>
                <a:gd name="connsiteX3-2339" fmla="*/ 1237706 w 1305814"/>
                <a:gd name="connsiteY3-2340" fmla="*/ 306775 h 1423589"/>
                <a:gd name="connsiteX4-2341" fmla="*/ 1304420 w 1305814"/>
                <a:gd name="connsiteY4-2342" fmla="*/ 434263 h 1423589"/>
                <a:gd name="connsiteX5-2343" fmla="*/ 1305806 w 1305814"/>
                <a:gd name="connsiteY5-2344" fmla="*/ 519922 h 1423589"/>
                <a:gd name="connsiteX6-2345" fmla="*/ 1301746 w 1305814"/>
                <a:gd name="connsiteY6-2346" fmla="*/ 953747 h 1423589"/>
                <a:gd name="connsiteX7-2347" fmla="*/ 1302599 w 1305814"/>
                <a:gd name="connsiteY7-2348" fmla="*/ 1003650 h 1423589"/>
                <a:gd name="connsiteX8-2349" fmla="*/ 1227376 w 1305814"/>
                <a:gd name="connsiteY8-2350" fmla="*/ 1152027 h 1423589"/>
                <a:gd name="connsiteX9-2351" fmla="*/ 1174235 w 1305814"/>
                <a:gd name="connsiteY9-2352" fmla="*/ 1184756 h 1423589"/>
                <a:gd name="connsiteX10-2353" fmla="*/ 792288 w 1305814"/>
                <a:gd name="connsiteY10-2354" fmla="*/ 1385653 h 1423589"/>
                <a:gd name="connsiteX11-2355" fmla="*/ 502818 w 1305814"/>
                <a:gd name="connsiteY11-2356" fmla="*/ 1379955 h 1423589"/>
                <a:gd name="connsiteX12-2357" fmla="*/ 94302 w 1305814"/>
                <a:gd name="connsiteY12-2358" fmla="*/ 1158755 h 1423589"/>
                <a:gd name="connsiteX13-2359" fmla="*/ 39429 w 1305814"/>
                <a:gd name="connsiteY13-2360" fmla="*/ 1117635 h 1423589"/>
                <a:gd name="connsiteX14-2361" fmla="*/ 667 w 1305814"/>
                <a:gd name="connsiteY14-2362" fmla="*/ 999105 h 1423589"/>
                <a:gd name="connsiteX15-2363" fmla="*/ 0 w 1305814"/>
                <a:gd name="connsiteY15-2364" fmla="*/ 972364 h 1423589"/>
                <a:gd name="connsiteX16-2365" fmla="*/ 2496 w 1305814"/>
                <a:gd name="connsiteY16-2366" fmla="*/ 463106 h 1423589"/>
                <a:gd name="connsiteX17-2367" fmla="*/ 2458 w 1305814"/>
                <a:gd name="connsiteY17-2368" fmla="*/ 429563 h 1423589"/>
                <a:gd name="connsiteX18-2369" fmla="*/ 75248 w 1305814"/>
                <a:gd name="connsiteY18-2370" fmla="*/ 303202 h 1423589"/>
                <a:gd name="connsiteX19-2371" fmla="*/ 106293 w 1305814"/>
                <a:gd name="connsiteY19-2372" fmla="*/ 282597 h 1423589"/>
                <a:gd name="connsiteX20-2373" fmla="*/ 541533 w 1305814"/>
                <a:gd name="connsiteY20-2374" fmla="*/ 38110 h 1423589"/>
                <a:gd name="connsiteX21-2375" fmla="*/ 653528 w 1305814"/>
                <a:gd name="connsiteY21-2376" fmla="*/ 0 h 14235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1305814" h="1423589">
                  <a:moveTo>
                    <a:pt x="653528" y="0"/>
                  </a:moveTo>
                  <a:cubicBezTo>
                    <a:pt x="684553" y="-1"/>
                    <a:pt x="736057" y="24011"/>
                    <a:pt x="757287" y="32444"/>
                  </a:cubicBezTo>
                  <a:lnTo>
                    <a:pt x="1206876" y="284945"/>
                  </a:lnTo>
                  <a:cubicBezTo>
                    <a:pt x="1213399" y="291230"/>
                    <a:pt x="1233090" y="301119"/>
                    <a:pt x="1237706" y="306775"/>
                  </a:cubicBezTo>
                  <a:cubicBezTo>
                    <a:pt x="1285405" y="341141"/>
                    <a:pt x="1301367" y="360355"/>
                    <a:pt x="1304420" y="434263"/>
                  </a:cubicBezTo>
                  <a:cubicBezTo>
                    <a:pt x="1306256" y="435452"/>
                    <a:pt x="1303756" y="518852"/>
                    <a:pt x="1305806" y="519922"/>
                  </a:cubicBezTo>
                  <a:cubicBezTo>
                    <a:pt x="1306028" y="563787"/>
                    <a:pt x="1301771" y="907207"/>
                    <a:pt x="1301746" y="953747"/>
                  </a:cubicBezTo>
                  <a:cubicBezTo>
                    <a:pt x="1301579" y="970833"/>
                    <a:pt x="1302766" y="986564"/>
                    <a:pt x="1302599" y="1003650"/>
                  </a:cubicBezTo>
                  <a:cubicBezTo>
                    <a:pt x="1298075" y="1097264"/>
                    <a:pt x="1299308" y="1117497"/>
                    <a:pt x="1227376" y="1152027"/>
                  </a:cubicBezTo>
                  <a:cubicBezTo>
                    <a:pt x="1229069" y="1151612"/>
                    <a:pt x="1262992" y="1133636"/>
                    <a:pt x="1174235" y="1184756"/>
                  </a:cubicBezTo>
                  <a:cubicBezTo>
                    <a:pt x="1102911" y="1225835"/>
                    <a:pt x="986013" y="1283805"/>
                    <a:pt x="792288" y="1385653"/>
                  </a:cubicBezTo>
                  <a:cubicBezTo>
                    <a:pt x="702978" y="1424034"/>
                    <a:pt x="634560" y="1449454"/>
                    <a:pt x="502818" y="1379955"/>
                  </a:cubicBezTo>
                  <a:cubicBezTo>
                    <a:pt x="358670" y="1301859"/>
                    <a:pt x="241278" y="1242506"/>
                    <a:pt x="94302" y="1158755"/>
                  </a:cubicBezTo>
                  <a:cubicBezTo>
                    <a:pt x="64301" y="1138833"/>
                    <a:pt x="61069" y="1137739"/>
                    <a:pt x="39429" y="1117635"/>
                  </a:cubicBezTo>
                  <a:cubicBezTo>
                    <a:pt x="9399" y="1091481"/>
                    <a:pt x="81" y="1056313"/>
                    <a:pt x="667" y="999105"/>
                  </a:cubicBezTo>
                  <a:cubicBezTo>
                    <a:pt x="445" y="990191"/>
                    <a:pt x="222" y="981278"/>
                    <a:pt x="0" y="972364"/>
                  </a:cubicBezTo>
                  <a:lnTo>
                    <a:pt x="2496" y="463106"/>
                  </a:lnTo>
                  <a:cubicBezTo>
                    <a:pt x="2483" y="451925"/>
                    <a:pt x="2471" y="440744"/>
                    <a:pt x="2458" y="429563"/>
                  </a:cubicBezTo>
                  <a:cubicBezTo>
                    <a:pt x="2770" y="365277"/>
                    <a:pt x="14732" y="348090"/>
                    <a:pt x="75248" y="303202"/>
                  </a:cubicBezTo>
                  <a:lnTo>
                    <a:pt x="106293" y="282597"/>
                  </a:lnTo>
                  <a:lnTo>
                    <a:pt x="541533" y="38110"/>
                  </a:lnTo>
                  <a:cubicBezTo>
                    <a:pt x="582751" y="12487"/>
                    <a:pt x="613897" y="0"/>
                    <a:pt x="653528" y="0"/>
                  </a:cubicBezTo>
                  <a:close/>
                </a:path>
              </a:pathLst>
            </a:cu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764">
                <a:solidFill>
                  <a:prstClr val="white"/>
                </a:solidFill>
              </a:endParaRPr>
            </a:p>
          </p:txBody>
        </p:sp>
        <p:sp>
          <p:nvSpPr>
            <p:cNvPr id="56" name="文本框 55"/>
            <p:cNvSpPr txBox="1"/>
            <p:nvPr/>
          </p:nvSpPr>
          <p:spPr>
            <a:xfrm>
              <a:off x="1199710" y="5314295"/>
              <a:ext cx="1030514" cy="741224"/>
            </a:xfrm>
            <a:prstGeom prst="rect">
              <a:avLst/>
            </a:prstGeom>
            <a:noFill/>
          </p:spPr>
          <p:txBody>
            <a:bodyPr wrap="square" rtlCol="0">
              <a:spAutoFit/>
            </a:bodyPr>
            <a:lstStyle/>
            <a:p>
              <a:pPr algn="ctr"/>
              <a:r>
                <a:rPr lang="en-US" altLang="zh-CN" sz="2940" dirty="0">
                  <a:gradFill>
                    <a:gsLst>
                      <a:gs pos="0">
                        <a:srgbClr val="E30613"/>
                      </a:gs>
                      <a:gs pos="100000">
                        <a:srgbClr val="81040B"/>
                      </a:gs>
                    </a:gsLst>
                    <a:lin ang="3600000" scaled="0"/>
                  </a:gradFill>
                  <a:latin typeface="Impact" panose="020B0806030902050204" pitchFamily="2" charset="0"/>
                </a:rPr>
                <a:t>03</a:t>
              </a:r>
              <a:endParaRPr lang="zh-CN" altLang="en-US" sz="2940" dirty="0">
                <a:gradFill>
                  <a:gsLst>
                    <a:gs pos="0">
                      <a:srgbClr val="E30613"/>
                    </a:gs>
                    <a:gs pos="100000">
                      <a:srgbClr val="81040B"/>
                    </a:gs>
                  </a:gsLst>
                  <a:lin ang="3600000" scaled="0"/>
                </a:gradFill>
                <a:latin typeface="Impact" panose="020B0806030902050204" pitchFamily="2" charset="0"/>
              </a:endParaRPr>
            </a:p>
          </p:txBody>
        </p:sp>
      </p:grpSp>
      <p:sp>
        <p:nvSpPr>
          <p:cNvPr id="57" name="TextBox 26"/>
          <p:cNvSpPr txBox="1"/>
          <p:nvPr/>
        </p:nvSpPr>
        <p:spPr bwMode="auto">
          <a:xfrm>
            <a:off x="5484880" y="1731627"/>
            <a:ext cx="3105726" cy="336695"/>
          </a:xfrm>
          <a:prstGeom prst="rect">
            <a:avLst/>
          </a:prstGeom>
          <a:noFill/>
        </p:spPr>
        <p:txBody>
          <a:bodyPr wrap="square">
            <a:spAutoFit/>
          </a:bodyPr>
          <a:lstStyle/>
          <a:p>
            <a:pPr>
              <a:lnSpc>
                <a:spcPct val="150000"/>
              </a:lnSpc>
            </a:pP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rPr>
              <a:t>签到、文稿、总结</a:t>
            </a:r>
          </a:p>
        </p:txBody>
      </p:sp>
      <p:sp>
        <p:nvSpPr>
          <p:cNvPr id="58" name="TextBox 26"/>
          <p:cNvSpPr txBox="1"/>
          <p:nvPr/>
        </p:nvSpPr>
        <p:spPr bwMode="auto">
          <a:xfrm>
            <a:off x="5490140" y="2902417"/>
            <a:ext cx="3105726" cy="336695"/>
          </a:xfrm>
          <a:prstGeom prst="rect">
            <a:avLst/>
          </a:prstGeom>
          <a:noFill/>
        </p:spPr>
        <p:txBody>
          <a:bodyPr wrap="square">
            <a:spAutoFit/>
          </a:bodyPr>
          <a:lstStyle/>
          <a:p>
            <a:pPr>
              <a:lnSpc>
                <a:spcPct val="150000"/>
              </a:lnSpc>
            </a:pP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rPr>
              <a:t>问卷、签到</a:t>
            </a:r>
          </a:p>
        </p:txBody>
      </p:sp>
      <p:sp>
        <p:nvSpPr>
          <p:cNvPr id="59" name="TextBox 26"/>
          <p:cNvSpPr txBox="1"/>
          <p:nvPr/>
        </p:nvSpPr>
        <p:spPr bwMode="auto">
          <a:xfrm>
            <a:off x="5484880" y="3871296"/>
            <a:ext cx="3105726" cy="613694"/>
          </a:xfrm>
          <a:prstGeom prst="rect">
            <a:avLst/>
          </a:prstGeom>
          <a:noFill/>
        </p:spPr>
        <p:txBody>
          <a:bodyPr wrap="square">
            <a:spAutoFit/>
          </a:bodyPr>
          <a:lstStyle/>
          <a:p>
            <a:pPr>
              <a:lnSpc>
                <a:spcPct val="150000"/>
              </a:lnSpc>
            </a:pP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rPr>
              <a:t>宣讲会</a:t>
            </a:r>
            <a:r>
              <a:rPr lang="zh-CN" altLang="zh-CN" sz="1200" dirty="0">
                <a:solidFill>
                  <a:prstClr val="black">
                    <a:lumMod val="95000"/>
                    <a:lumOff val="5000"/>
                  </a:prstClr>
                </a:solidFill>
                <a:latin typeface="微软雅黑" panose="020B0503020204020204" pitchFamily="34" charset="-122"/>
                <a:ea typeface="微软雅黑" panose="020B0503020204020204" pitchFamily="34" charset="-122"/>
              </a:rPr>
              <a:t>文稿</a:t>
            </a:r>
            <a:r>
              <a:rPr lang="zh-CN" altLang="en-US" sz="1200" dirty="0">
                <a:solidFill>
                  <a:prstClr val="black">
                    <a:lumMod val="95000"/>
                    <a:lumOff val="5000"/>
                  </a:prstClr>
                </a:solidFill>
                <a:latin typeface="微软雅黑" panose="020B0503020204020204" pitchFamily="34" charset="-122"/>
                <a:ea typeface="微软雅黑" panose="020B0503020204020204" pitchFamily="34" charset="-122"/>
              </a:rPr>
              <a:t>、</a:t>
            </a:r>
            <a:r>
              <a:rPr lang="zh-CN" altLang="zh-CN" sz="1200" dirty="0">
                <a:solidFill>
                  <a:prstClr val="black">
                    <a:lumMod val="95000"/>
                    <a:lumOff val="5000"/>
                  </a:prstClr>
                </a:solidFill>
                <a:latin typeface="微软雅黑" panose="020B0503020204020204" pitchFamily="34" charset="-122"/>
                <a:ea typeface="微软雅黑" panose="020B0503020204020204" pitchFamily="34" charset="-122"/>
              </a:rPr>
              <a:t>标语海报张贴、展台展板布置、展板运输、会议准备等</a:t>
            </a:r>
          </a:p>
        </p:txBody>
      </p:sp>
      <p:sp>
        <p:nvSpPr>
          <p:cNvPr id="2" name="矩形 1">
            <a:extLst>
              <a:ext uri="{FF2B5EF4-FFF2-40B4-BE49-F238E27FC236}">
                <a16:creationId xmlns:a16="http://schemas.microsoft.com/office/drawing/2014/main" id="{BDEBE584-0ABC-4315-8819-4162088E3326}"/>
              </a:ext>
            </a:extLst>
          </p:cNvPr>
          <p:cNvSpPr/>
          <p:nvPr/>
        </p:nvSpPr>
        <p:spPr>
          <a:xfrm>
            <a:off x="830271" y="200719"/>
            <a:ext cx="2405625"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6">
                    <a:lumMod val="50000"/>
                  </a:schemeClr>
                </a:solidFill>
                <a:latin typeface="+mj-ea"/>
                <a:ea typeface="+mj-ea"/>
              </a:rPr>
              <a:t>工作经历</a:t>
            </a:r>
          </a:p>
        </p:txBody>
      </p:sp>
    </p:spTree>
    <p:extLst>
      <p:ext uri="{BB962C8B-B14F-4D97-AF65-F5344CB8AC3E}">
        <p14:creationId xmlns:p14="http://schemas.microsoft.com/office/powerpoint/2010/main" val="965536207"/>
      </p:ext>
    </p:extLst>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2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0-#ppt_w/2"/>
                                          </p:val>
                                        </p:tav>
                                        <p:tav tm="100000">
                                          <p:val>
                                            <p:strVal val="#ppt_x"/>
                                          </p:val>
                                        </p:tav>
                                      </p:tavLst>
                                    </p:anim>
                                    <p:anim calcmode="lin" valueType="num">
                                      <p:cBhvr additive="base">
                                        <p:cTn id="8" dur="75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9" presetClass="entr" presetSubtype="0"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par>
                          <p:cTn id="13" fill="hold">
                            <p:stCondLst>
                              <p:cond delay="1250"/>
                            </p:stCondLst>
                            <p:childTnLst>
                              <p:par>
                                <p:cTn id="14" presetID="14" presetClass="entr" presetSubtype="1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randombar(horizontal)">
                                      <p:cBhvr>
                                        <p:cTn id="16" dur="500"/>
                                        <p:tgtEl>
                                          <p:spTgt spid="22"/>
                                        </p:tgtEl>
                                      </p:cBhvr>
                                    </p:animEffect>
                                  </p:childTnLst>
                                </p:cTn>
                              </p:par>
                            </p:childTnLst>
                          </p:cTn>
                        </p:par>
                        <p:par>
                          <p:cTn id="17" fill="hold">
                            <p:stCondLst>
                              <p:cond delay="1750"/>
                            </p:stCondLst>
                            <p:childTnLst>
                              <p:par>
                                <p:cTn id="18" presetID="22" presetClass="entr" presetSubtype="8" fill="hold" grpId="0"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left)">
                                      <p:cBhvr>
                                        <p:cTn id="20" dur="500"/>
                                        <p:tgtEl>
                                          <p:spTgt spid="57"/>
                                        </p:tgtEl>
                                      </p:cBhvr>
                                    </p:animEffect>
                                  </p:childTnLst>
                                </p:cTn>
                              </p:par>
                            </p:childTnLst>
                          </p:cTn>
                        </p:par>
                        <p:par>
                          <p:cTn id="21" fill="hold">
                            <p:stCondLst>
                              <p:cond delay="2250"/>
                            </p:stCondLst>
                            <p:childTnLst>
                              <p:par>
                                <p:cTn id="22" presetID="2" presetClass="entr" presetSubtype="8" decel="4200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750" fill="hold"/>
                                        <p:tgtEl>
                                          <p:spTgt spid="20"/>
                                        </p:tgtEl>
                                        <p:attrNameLst>
                                          <p:attrName>ppt_x</p:attrName>
                                        </p:attrNameLst>
                                      </p:cBhvr>
                                      <p:tavLst>
                                        <p:tav tm="0">
                                          <p:val>
                                            <p:strVal val="0-#ppt_w/2"/>
                                          </p:val>
                                        </p:tav>
                                        <p:tav tm="100000">
                                          <p:val>
                                            <p:strVal val="#ppt_x"/>
                                          </p:val>
                                        </p:tav>
                                      </p:tavLst>
                                    </p:anim>
                                    <p:anim calcmode="lin" valueType="num">
                                      <p:cBhvr additive="base">
                                        <p:cTn id="25" dur="75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9" presetClass="entr" presetSubtype="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dissolve">
                                      <p:cBhvr>
                                        <p:cTn id="29" dur="500"/>
                                        <p:tgtEl>
                                          <p:spTgt spid="51"/>
                                        </p:tgtEl>
                                      </p:cBhvr>
                                    </p:animEffect>
                                  </p:childTnLst>
                                </p:cTn>
                              </p:par>
                            </p:childTnLst>
                          </p:cTn>
                        </p:par>
                        <p:par>
                          <p:cTn id="30" fill="hold">
                            <p:stCondLst>
                              <p:cond delay="3500"/>
                            </p:stCondLst>
                            <p:childTnLst>
                              <p:par>
                                <p:cTn id="31" presetID="14" presetClass="entr" presetSubtype="10"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randombar(horizontal)">
                                      <p:cBhvr>
                                        <p:cTn id="33" dur="500"/>
                                        <p:tgtEl>
                                          <p:spTgt spid="25"/>
                                        </p:tgtEl>
                                      </p:cBhvr>
                                    </p:animEffect>
                                  </p:childTnLst>
                                </p:cTn>
                              </p:par>
                            </p:childTnLst>
                          </p:cTn>
                        </p:par>
                        <p:par>
                          <p:cTn id="34" fill="hold">
                            <p:stCondLst>
                              <p:cond delay="4000"/>
                            </p:stCondLst>
                            <p:childTnLst>
                              <p:par>
                                <p:cTn id="35" presetID="22" presetClass="entr" presetSubtype="8"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childTnLst>
                          </p:cTn>
                        </p:par>
                        <p:par>
                          <p:cTn id="38" fill="hold">
                            <p:stCondLst>
                              <p:cond delay="4500"/>
                            </p:stCondLst>
                            <p:childTnLst>
                              <p:par>
                                <p:cTn id="39" presetID="2" presetClass="entr" presetSubtype="8" decel="4200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750" fill="hold"/>
                                        <p:tgtEl>
                                          <p:spTgt spid="21"/>
                                        </p:tgtEl>
                                        <p:attrNameLst>
                                          <p:attrName>ppt_x</p:attrName>
                                        </p:attrNameLst>
                                      </p:cBhvr>
                                      <p:tavLst>
                                        <p:tav tm="0">
                                          <p:val>
                                            <p:strVal val="0-#ppt_w/2"/>
                                          </p:val>
                                        </p:tav>
                                        <p:tav tm="100000">
                                          <p:val>
                                            <p:strVal val="#ppt_x"/>
                                          </p:val>
                                        </p:tav>
                                      </p:tavLst>
                                    </p:anim>
                                    <p:anim calcmode="lin" valueType="num">
                                      <p:cBhvr additive="base">
                                        <p:cTn id="42" dur="750" fill="hold"/>
                                        <p:tgtEl>
                                          <p:spTgt spid="21"/>
                                        </p:tgtEl>
                                        <p:attrNameLst>
                                          <p:attrName>ppt_y</p:attrName>
                                        </p:attrNameLst>
                                      </p:cBhvr>
                                      <p:tavLst>
                                        <p:tav tm="0">
                                          <p:val>
                                            <p:strVal val="#ppt_y"/>
                                          </p:val>
                                        </p:tav>
                                        <p:tav tm="100000">
                                          <p:val>
                                            <p:strVal val="#ppt_y"/>
                                          </p:val>
                                        </p:tav>
                                      </p:tavLst>
                                    </p:anim>
                                  </p:childTnLst>
                                </p:cTn>
                              </p:par>
                            </p:childTnLst>
                          </p:cTn>
                        </p:par>
                        <p:par>
                          <p:cTn id="43" fill="hold">
                            <p:stCondLst>
                              <p:cond delay="5250"/>
                            </p:stCondLst>
                            <p:childTnLst>
                              <p:par>
                                <p:cTn id="44" presetID="9" presetClass="entr" presetSubtype="0" fill="hold" nodeType="after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dissolve">
                                      <p:cBhvr>
                                        <p:cTn id="46" dur="500"/>
                                        <p:tgtEl>
                                          <p:spTgt spid="54"/>
                                        </p:tgtEl>
                                      </p:cBhvr>
                                    </p:animEffect>
                                  </p:childTnLst>
                                </p:cTn>
                              </p:par>
                            </p:childTnLst>
                          </p:cTn>
                        </p:par>
                        <p:par>
                          <p:cTn id="47" fill="hold">
                            <p:stCondLst>
                              <p:cond delay="5750"/>
                            </p:stCondLst>
                            <p:childTnLst>
                              <p:par>
                                <p:cTn id="48" presetID="14" presetClass="entr" presetSubtype="10" fill="hold" nodeType="after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randombar(horizontal)">
                                      <p:cBhvr>
                                        <p:cTn id="50" dur="500"/>
                                        <p:tgtEl>
                                          <p:spTgt spid="45"/>
                                        </p:tgtEl>
                                      </p:cBhvr>
                                    </p:animEffect>
                                  </p:childTnLst>
                                </p:cTn>
                              </p:par>
                            </p:childTnLst>
                          </p:cTn>
                        </p:par>
                        <p:par>
                          <p:cTn id="51" fill="hold">
                            <p:stCondLst>
                              <p:cond delay="6250"/>
                            </p:stCondLst>
                            <p:childTnLst>
                              <p:par>
                                <p:cTn id="52" presetID="22" presetClass="entr" presetSubtype="8" fill="hold" grpId="0" nodeType="after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wipe(left)">
                                      <p:cBhvr>
                                        <p:cTn id="5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57" grpId="0"/>
      <p:bldP spid="58"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49"/>
          <p:cNvSpPr txBox="1"/>
          <p:nvPr/>
        </p:nvSpPr>
        <p:spPr>
          <a:xfrm>
            <a:off x="3236159" y="2160953"/>
            <a:ext cx="2671681" cy="683258"/>
          </a:xfrm>
          <a:prstGeom prst="rect">
            <a:avLst/>
          </a:prstGeom>
          <a:noFill/>
        </p:spPr>
        <p:txBody>
          <a:bodyPr wrap="none" lIns="91434" tIns="45717" rIns="91434" bIns="45717" rtlCol="0">
            <a:spAutoFit/>
          </a:bodyPr>
          <a:lstStyle/>
          <a:p>
            <a:pPr>
              <a:lnSpc>
                <a:spcPct val="80000"/>
              </a:lnSpc>
            </a:pPr>
            <a:r>
              <a:rPr lang="en-US" altLang="zh-CN" sz="4800" b="1" dirty="0">
                <a:solidFill>
                  <a:schemeClr val="bg1">
                    <a:lumMod val="95000"/>
                  </a:schemeClr>
                </a:solidFill>
                <a:latin typeface="Arial" panose="020B0604020202020204" pitchFamily="34" charset="0"/>
                <a:cs typeface="Arial" panose="020B0604020202020204" pitchFamily="34" charset="0"/>
              </a:rPr>
              <a:t>PART 01</a:t>
            </a:r>
            <a:endParaRPr lang="zh-CN" altLang="en-US" sz="4800" b="1" dirty="0">
              <a:solidFill>
                <a:schemeClr val="bg1">
                  <a:lumMod val="95000"/>
                </a:schemeClr>
              </a:solidFill>
              <a:latin typeface="Arial" panose="020B0604020202020204" pitchFamily="34" charset="0"/>
              <a:cs typeface="Arial" panose="020B0604020202020204" pitchFamily="34" charset="0"/>
            </a:endParaRPr>
          </a:p>
        </p:txBody>
      </p:sp>
      <p:sp>
        <p:nvSpPr>
          <p:cNvPr id="8" name="TextBox 5"/>
          <p:cNvSpPr txBox="1"/>
          <p:nvPr/>
        </p:nvSpPr>
        <p:spPr>
          <a:xfrm>
            <a:off x="3758321" y="2945806"/>
            <a:ext cx="1627356" cy="523214"/>
          </a:xfrm>
          <a:prstGeom prst="rect">
            <a:avLst/>
          </a:prstGeom>
          <a:noFill/>
        </p:spPr>
        <p:txBody>
          <a:bodyPr wrap="none" lIns="91434" tIns="45717" rIns="91434" bIns="45717" rtlCol="0">
            <a:spAutoFit/>
          </a:bodyPr>
          <a:lstStyle>
            <a:defPPr>
              <a:defRPr lang="zh-CN"/>
            </a:defPPr>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latin typeface="幼圆" panose="02010509060101010101" pitchFamily="49" charset="-122"/>
                <a:ea typeface="幼圆" panose="02010509060101010101" pitchFamily="49" charset="-122"/>
              </a:rPr>
              <a:t>竞选意愿</a:t>
            </a:r>
          </a:p>
        </p:txBody>
      </p:sp>
      <p:grpSp>
        <p:nvGrpSpPr>
          <p:cNvPr id="9" name="组合 8"/>
          <p:cNvGrpSpPr/>
          <p:nvPr/>
        </p:nvGrpSpPr>
        <p:grpSpPr>
          <a:xfrm>
            <a:off x="3766035" y="553572"/>
            <a:ext cx="1505786" cy="1505786"/>
            <a:chOff x="2179844" y="1513973"/>
            <a:chExt cx="1505786" cy="1505786"/>
          </a:xfrm>
        </p:grpSpPr>
        <p:grpSp>
          <p:nvGrpSpPr>
            <p:cNvPr id="10" name="组合 9"/>
            <p:cNvGrpSpPr/>
            <p:nvPr/>
          </p:nvGrpSpPr>
          <p:grpSpPr>
            <a:xfrm>
              <a:off x="2179844" y="1513973"/>
              <a:ext cx="1505786" cy="1505786"/>
              <a:chOff x="8343900" y="254000"/>
              <a:chExt cx="3416300" cy="3416300"/>
            </a:xfrm>
          </p:grpSpPr>
          <p:sp>
            <p:nvSpPr>
              <p:cNvPr id="14" name="椭圆 13"/>
              <p:cNvSpPr/>
              <p:nvPr/>
            </p:nvSpPr>
            <p:spPr>
              <a:xfrm>
                <a:off x="8343900" y="254000"/>
                <a:ext cx="3416300" cy="3416300"/>
              </a:xfrm>
              <a:prstGeom prst="ellipse">
                <a:avLst/>
              </a:prstGeom>
              <a:gradFill flip="none" rotWithShape="1">
                <a:gsLst>
                  <a:gs pos="0">
                    <a:schemeClr val="bg1"/>
                  </a:gs>
                  <a:gs pos="46000">
                    <a:schemeClr val="bg1"/>
                  </a:gs>
                  <a:gs pos="100000">
                    <a:schemeClr val="bg2">
                      <a:lumMod val="90000"/>
                    </a:schemeClr>
                  </a:gs>
                </a:gsLst>
                <a:lin ang="2700000" scaled="1"/>
                <a:tileRect/>
              </a:gradFill>
              <a:ln>
                <a:noFill/>
              </a:ln>
              <a:effectLst>
                <a:outerShdw blurRad="1143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sp>
            <p:nvSpPr>
              <p:cNvPr id="15" name="椭圆 14"/>
              <p:cNvSpPr/>
              <p:nvPr/>
            </p:nvSpPr>
            <p:spPr>
              <a:xfrm>
                <a:off x="8477524" y="387624"/>
                <a:ext cx="3149051" cy="3149051"/>
              </a:xfrm>
              <a:prstGeom prst="ellipse">
                <a:avLst/>
              </a:prstGeom>
              <a:solidFill>
                <a:srgbClr val="C00000"/>
              </a:solidFill>
              <a:ln>
                <a:gradFill flip="none" rotWithShape="1">
                  <a:gsLst>
                    <a:gs pos="0">
                      <a:schemeClr val="bg1">
                        <a:lumMod val="95000"/>
                      </a:schemeClr>
                    </a:gs>
                    <a:gs pos="4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grpSp>
        <p:grpSp>
          <p:nvGrpSpPr>
            <p:cNvPr id="11" name="组合 10"/>
            <p:cNvGrpSpPr/>
            <p:nvPr/>
          </p:nvGrpSpPr>
          <p:grpSpPr>
            <a:xfrm>
              <a:off x="2466783" y="1801727"/>
              <a:ext cx="931907" cy="898796"/>
              <a:chOff x="2506109" y="1744962"/>
              <a:chExt cx="648056" cy="625030"/>
            </a:xfrm>
          </p:grpSpPr>
          <p:sp>
            <p:nvSpPr>
              <p:cNvPr id="12" name="Freeform 252"/>
              <p:cNvSpPr>
                <a:spLocks/>
              </p:cNvSpPr>
              <p:nvPr/>
            </p:nvSpPr>
            <p:spPr bwMode="auto">
              <a:xfrm>
                <a:off x="2608088" y="1886417"/>
                <a:ext cx="444100" cy="483575"/>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endParaRPr lang="zh-CN" altLang="en-US" sz="1100">
                  <a:solidFill>
                    <a:schemeClr val="bg1"/>
                  </a:solidFill>
                </a:endParaRPr>
              </a:p>
            </p:txBody>
          </p:sp>
          <p:sp>
            <p:nvSpPr>
              <p:cNvPr id="13" name="Freeform 253"/>
              <p:cNvSpPr>
                <a:spLocks/>
              </p:cNvSpPr>
              <p:nvPr/>
            </p:nvSpPr>
            <p:spPr bwMode="auto">
              <a:xfrm>
                <a:off x="2506109" y="1744962"/>
                <a:ext cx="648056" cy="351990"/>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endParaRPr lang="zh-CN" altLang="en-US" sz="1100">
                  <a:solidFill>
                    <a:schemeClr val="bg1"/>
                  </a:solidFill>
                </a:endParaRPr>
              </a:p>
            </p:txBody>
          </p:sp>
        </p:grpSp>
      </p:grpSp>
    </p:spTree>
    <p:extLst>
      <p:ext uri="{BB962C8B-B14F-4D97-AF65-F5344CB8AC3E}">
        <p14:creationId xmlns:p14="http://schemas.microsoft.com/office/powerpoint/2010/main" val="995028657"/>
      </p:ext>
    </p:extLst>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49"/>
          <p:cNvSpPr txBox="1"/>
          <p:nvPr/>
        </p:nvSpPr>
        <p:spPr>
          <a:xfrm>
            <a:off x="3236159" y="2160953"/>
            <a:ext cx="2671681" cy="683258"/>
          </a:xfrm>
          <a:prstGeom prst="rect">
            <a:avLst/>
          </a:prstGeom>
          <a:noFill/>
        </p:spPr>
        <p:txBody>
          <a:bodyPr wrap="none" lIns="91434" tIns="45717" rIns="91434" bIns="45717" rtlCol="0">
            <a:spAutoFit/>
          </a:bodyPr>
          <a:lstStyle/>
          <a:p>
            <a:pPr>
              <a:lnSpc>
                <a:spcPct val="80000"/>
              </a:lnSpc>
            </a:pPr>
            <a:r>
              <a:rPr lang="en-US" altLang="zh-CN" sz="4800" b="1">
                <a:solidFill>
                  <a:schemeClr val="bg1">
                    <a:lumMod val="95000"/>
                  </a:schemeClr>
                </a:solidFill>
                <a:latin typeface="Arial" panose="020B0604020202020204" pitchFamily="34" charset="0"/>
                <a:cs typeface="Arial" panose="020B0604020202020204" pitchFamily="34" charset="0"/>
              </a:rPr>
              <a:t>PART 01</a:t>
            </a:r>
            <a:endParaRPr lang="zh-CN" altLang="en-US" sz="4800" b="1" dirty="0">
              <a:solidFill>
                <a:schemeClr val="bg1">
                  <a:lumMod val="95000"/>
                </a:schemeClr>
              </a:solidFill>
              <a:latin typeface="Arial" panose="020B0604020202020204" pitchFamily="34" charset="0"/>
              <a:cs typeface="Arial" panose="020B0604020202020204" pitchFamily="34" charset="0"/>
            </a:endParaRPr>
          </a:p>
        </p:txBody>
      </p:sp>
      <p:sp>
        <p:nvSpPr>
          <p:cNvPr id="8" name="TextBox 5"/>
          <p:cNvSpPr txBox="1"/>
          <p:nvPr/>
        </p:nvSpPr>
        <p:spPr>
          <a:xfrm>
            <a:off x="3758321" y="3075806"/>
            <a:ext cx="1627356" cy="523214"/>
          </a:xfrm>
          <a:prstGeom prst="rect">
            <a:avLst/>
          </a:prstGeom>
          <a:noFill/>
        </p:spPr>
        <p:txBody>
          <a:bodyPr wrap="none" lIns="91434" tIns="45717" rIns="91434" bIns="45717" rtlCol="0">
            <a:spAutoFit/>
          </a:bodyPr>
          <a:lstStyle>
            <a:defPPr>
              <a:defRPr lang="zh-CN"/>
            </a:defPPr>
            <a:lvl1pPr>
              <a:defRPr sz="28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latin typeface="幼圆" panose="02010509060101010101" pitchFamily="49" charset="-122"/>
                <a:ea typeface="幼圆" panose="02010509060101010101" pitchFamily="49" charset="-122"/>
              </a:rPr>
              <a:t>未来规划</a:t>
            </a:r>
          </a:p>
        </p:txBody>
      </p:sp>
      <p:grpSp>
        <p:nvGrpSpPr>
          <p:cNvPr id="9" name="组合 8"/>
          <p:cNvGrpSpPr/>
          <p:nvPr/>
        </p:nvGrpSpPr>
        <p:grpSpPr>
          <a:xfrm>
            <a:off x="3766035" y="553572"/>
            <a:ext cx="1505786" cy="1505786"/>
            <a:chOff x="2179844" y="1513973"/>
            <a:chExt cx="1505786" cy="1505786"/>
          </a:xfrm>
        </p:grpSpPr>
        <p:grpSp>
          <p:nvGrpSpPr>
            <p:cNvPr id="10" name="组合 9"/>
            <p:cNvGrpSpPr/>
            <p:nvPr/>
          </p:nvGrpSpPr>
          <p:grpSpPr>
            <a:xfrm>
              <a:off x="2179844" y="1513973"/>
              <a:ext cx="1505786" cy="1505786"/>
              <a:chOff x="8343900" y="254000"/>
              <a:chExt cx="3416300" cy="3416300"/>
            </a:xfrm>
          </p:grpSpPr>
          <p:sp>
            <p:nvSpPr>
              <p:cNvPr id="14" name="椭圆 13"/>
              <p:cNvSpPr/>
              <p:nvPr/>
            </p:nvSpPr>
            <p:spPr>
              <a:xfrm>
                <a:off x="8343900" y="254000"/>
                <a:ext cx="3416300" cy="3416300"/>
              </a:xfrm>
              <a:prstGeom prst="ellipse">
                <a:avLst/>
              </a:prstGeom>
              <a:gradFill flip="none" rotWithShape="1">
                <a:gsLst>
                  <a:gs pos="0">
                    <a:schemeClr val="bg1"/>
                  </a:gs>
                  <a:gs pos="46000">
                    <a:schemeClr val="bg1"/>
                  </a:gs>
                  <a:gs pos="100000">
                    <a:schemeClr val="bg2">
                      <a:lumMod val="90000"/>
                    </a:schemeClr>
                  </a:gs>
                </a:gsLst>
                <a:lin ang="2700000" scaled="1"/>
                <a:tileRect/>
              </a:gradFill>
              <a:ln>
                <a:noFill/>
              </a:ln>
              <a:effectLst>
                <a:outerShdw blurRad="114300" dist="381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sp>
            <p:nvSpPr>
              <p:cNvPr id="15" name="椭圆 14"/>
              <p:cNvSpPr/>
              <p:nvPr/>
            </p:nvSpPr>
            <p:spPr>
              <a:xfrm>
                <a:off x="8477524" y="387624"/>
                <a:ext cx="3149051" cy="3149051"/>
              </a:xfrm>
              <a:prstGeom prst="ellipse">
                <a:avLst/>
              </a:prstGeom>
              <a:solidFill>
                <a:srgbClr val="C00000"/>
              </a:solidFill>
              <a:ln>
                <a:gradFill flip="none" rotWithShape="1">
                  <a:gsLst>
                    <a:gs pos="0">
                      <a:schemeClr val="bg1">
                        <a:lumMod val="95000"/>
                      </a:schemeClr>
                    </a:gs>
                    <a:gs pos="4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a:endParaRPr>
              </a:p>
            </p:txBody>
          </p:sp>
        </p:grpSp>
        <p:grpSp>
          <p:nvGrpSpPr>
            <p:cNvPr id="11" name="组合 10"/>
            <p:cNvGrpSpPr/>
            <p:nvPr/>
          </p:nvGrpSpPr>
          <p:grpSpPr>
            <a:xfrm>
              <a:off x="2466783" y="1801727"/>
              <a:ext cx="931907" cy="898796"/>
              <a:chOff x="2506109" y="1744962"/>
              <a:chExt cx="648056" cy="625030"/>
            </a:xfrm>
          </p:grpSpPr>
          <p:sp>
            <p:nvSpPr>
              <p:cNvPr id="12" name="Freeform 252"/>
              <p:cNvSpPr>
                <a:spLocks/>
              </p:cNvSpPr>
              <p:nvPr/>
            </p:nvSpPr>
            <p:spPr bwMode="auto">
              <a:xfrm>
                <a:off x="2608088" y="1886417"/>
                <a:ext cx="444100" cy="483575"/>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endParaRPr lang="zh-CN" altLang="en-US" sz="1100">
                  <a:solidFill>
                    <a:schemeClr val="bg1"/>
                  </a:solidFill>
                </a:endParaRPr>
              </a:p>
            </p:txBody>
          </p:sp>
          <p:sp>
            <p:nvSpPr>
              <p:cNvPr id="13" name="Freeform 253"/>
              <p:cNvSpPr>
                <a:spLocks/>
              </p:cNvSpPr>
              <p:nvPr/>
            </p:nvSpPr>
            <p:spPr bwMode="auto">
              <a:xfrm>
                <a:off x="2506109" y="1744962"/>
                <a:ext cx="648056" cy="351990"/>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32"/>
                <a:endParaRPr lang="zh-CN" altLang="en-US" sz="1100">
                  <a:solidFill>
                    <a:schemeClr val="bg1"/>
                  </a:solidFill>
                </a:endParaRPr>
              </a:p>
            </p:txBody>
          </p:sp>
        </p:grpSp>
      </p:grpSp>
    </p:spTree>
    <p:extLst>
      <p:ext uri="{BB962C8B-B14F-4D97-AF65-F5344CB8AC3E}">
        <p14:creationId xmlns:p14="http://schemas.microsoft.com/office/powerpoint/2010/main" val="905634082"/>
      </p:ext>
    </p:extLst>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3" name="组合 42"/>
          <p:cNvGrpSpPr/>
          <p:nvPr/>
        </p:nvGrpSpPr>
        <p:grpSpPr>
          <a:xfrm>
            <a:off x="377487" y="1590866"/>
            <a:ext cx="2733396" cy="3449447"/>
            <a:chOff x="655912" y="2105133"/>
            <a:chExt cx="2607791" cy="4693421"/>
          </a:xfrm>
        </p:grpSpPr>
        <p:sp>
          <p:nvSpPr>
            <p:cNvPr id="44" name="直角三角形 69"/>
            <p:cNvSpPr/>
            <p:nvPr/>
          </p:nvSpPr>
          <p:spPr>
            <a:xfrm rot="5400000" flipH="1">
              <a:off x="735314" y="4270165"/>
              <a:ext cx="4693421" cy="363357"/>
            </a:xfrm>
            <a:custGeom>
              <a:avLst/>
              <a:gdLst>
                <a:gd name="connsiteX0" fmla="*/ 0 w 1994637"/>
                <a:gd name="connsiteY0" fmla="*/ 328931 h 328931"/>
                <a:gd name="connsiteX1" fmla="*/ 0 w 1994637"/>
                <a:gd name="connsiteY1" fmla="*/ 0 h 328931"/>
                <a:gd name="connsiteX2" fmla="*/ 1994637 w 1994637"/>
                <a:gd name="connsiteY2" fmla="*/ 328931 h 328931"/>
                <a:gd name="connsiteX3" fmla="*/ 0 w 1994637"/>
                <a:gd name="connsiteY3" fmla="*/ 328931 h 328931"/>
                <a:gd name="connsiteX0-1" fmla="*/ 196850 w 2191487"/>
                <a:gd name="connsiteY0-2" fmla="*/ 278131 h 278131"/>
                <a:gd name="connsiteX1-3" fmla="*/ 0 w 2191487"/>
                <a:gd name="connsiteY1-4" fmla="*/ 0 h 278131"/>
                <a:gd name="connsiteX2-5" fmla="*/ 2191487 w 2191487"/>
                <a:gd name="connsiteY2-6" fmla="*/ 278131 h 278131"/>
                <a:gd name="connsiteX3-7" fmla="*/ 196850 w 2191487"/>
                <a:gd name="connsiteY3-8" fmla="*/ 278131 h 278131"/>
                <a:gd name="connsiteX0-9" fmla="*/ 273050 w 2267687"/>
                <a:gd name="connsiteY0-10" fmla="*/ 290831 h 290831"/>
                <a:gd name="connsiteX1-11" fmla="*/ 0 w 2267687"/>
                <a:gd name="connsiteY1-12" fmla="*/ 0 h 290831"/>
                <a:gd name="connsiteX2-13" fmla="*/ 2267687 w 2267687"/>
                <a:gd name="connsiteY2-14" fmla="*/ 290831 h 290831"/>
                <a:gd name="connsiteX3-15" fmla="*/ 273050 w 2267687"/>
                <a:gd name="connsiteY3-16" fmla="*/ 290831 h 290831"/>
                <a:gd name="connsiteX0-17" fmla="*/ 174418 w 2267687"/>
                <a:gd name="connsiteY0-18" fmla="*/ 303531 h 303531"/>
                <a:gd name="connsiteX1-19" fmla="*/ 0 w 2267687"/>
                <a:gd name="connsiteY1-20" fmla="*/ 0 h 303531"/>
                <a:gd name="connsiteX2-21" fmla="*/ 2267687 w 2267687"/>
                <a:gd name="connsiteY2-22" fmla="*/ 290831 h 303531"/>
                <a:gd name="connsiteX3-23" fmla="*/ 174418 w 2267687"/>
                <a:gd name="connsiteY3-24" fmla="*/ 303531 h 303531"/>
                <a:gd name="connsiteX0-25" fmla="*/ 172657 w 2265926"/>
                <a:gd name="connsiteY0-26" fmla="*/ 316231 h 316231"/>
                <a:gd name="connsiteX1-27" fmla="*/ 0 w 2265926"/>
                <a:gd name="connsiteY1-28" fmla="*/ 0 h 316231"/>
                <a:gd name="connsiteX2-29" fmla="*/ 2265926 w 2265926"/>
                <a:gd name="connsiteY2-30" fmla="*/ 303531 h 316231"/>
                <a:gd name="connsiteX3-31" fmla="*/ 172657 w 2265926"/>
                <a:gd name="connsiteY3-32" fmla="*/ 316231 h 316231"/>
              </a:gdLst>
              <a:ahLst/>
              <a:cxnLst>
                <a:cxn ang="0">
                  <a:pos x="connsiteX0-1" y="connsiteY0-2"/>
                </a:cxn>
                <a:cxn ang="0">
                  <a:pos x="connsiteX1-3" y="connsiteY1-4"/>
                </a:cxn>
                <a:cxn ang="0">
                  <a:pos x="connsiteX2-5" y="connsiteY2-6"/>
                </a:cxn>
                <a:cxn ang="0">
                  <a:pos x="connsiteX3-7" y="connsiteY3-8"/>
                </a:cxn>
              </a:cxnLst>
              <a:rect l="l" t="t" r="r" b="b"/>
              <a:pathLst>
                <a:path w="2265926" h="316231">
                  <a:moveTo>
                    <a:pt x="172657" y="316231"/>
                  </a:moveTo>
                  <a:lnTo>
                    <a:pt x="0" y="0"/>
                  </a:lnTo>
                  <a:lnTo>
                    <a:pt x="2265926" y="303531"/>
                  </a:lnTo>
                  <a:lnTo>
                    <a:pt x="172657" y="316231"/>
                  </a:lnTo>
                  <a:close/>
                </a:path>
              </a:pathLst>
            </a:custGeom>
            <a:gradFill>
              <a:gsLst>
                <a:gs pos="100000">
                  <a:schemeClr val="bg1">
                    <a:lumMod val="50000"/>
                    <a:alpha val="44000"/>
                  </a:schemeClr>
                </a:gs>
                <a:gs pos="0">
                  <a:srgbClr val="F3F3F3">
                    <a:alpha val="1200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45" name="直角三角形 69"/>
            <p:cNvSpPr/>
            <p:nvPr/>
          </p:nvSpPr>
          <p:spPr>
            <a:xfrm flipH="1" flipV="1">
              <a:off x="655912" y="6409659"/>
              <a:ext cx="2605627" cy="334172"/>
            </a:xfrm>
            <a:custGeom>
              <a:avLst/>
              <a:gdLst>
                <a:gd name="connsiteX0" fmla="*/ 0 w 1994637"/>
                <a:gd name="connsiteY0" fmla="*/ 328931 h 328931"/>
                <a:gd name="connsiteX1" fmla="*/ 0 w 1994637"/>
                <a:gd name="connsiteY1" fmla="*/ 0 h 328931"/>
                <a:gd name="connsiteX2" fmla="*/ 1994637 w 1994637"/>
                <a:gd name="connsiteY2" fmla="*/ 328931 h 328931"/>
                <a:gd name="connsiteX3" fmla="*/ 0 w 1994637"/>
                <a:gd name="connsiteY3" fmla="*/ 328931 h 328931"/>
                <a:gd name="connsiteX0-1" fmla="*/ 196850 w 2191487"/>
                <a:gd name="connsiteY0-2" fmla="*/ 278131 h 278131"/>
                <a:gd name="connsiteX1-3" fmla="*/ 0 w 2191487"/>
                <a:gd name="connsiteY1-4" fmla="*/ 0 h 278131"/>
                <a:gd name="connsiteX2-5" fmla="*/ 2191487 w 2191487"/>
                <a:gd name="connsiteY2-6" fmla="*/ 278131 h 278131"/>
                <a:gd name="connsiteX3-7" fmla="*/ 196850 w 2191487"/>
                <a:gd name="connsiteY3-8" fmla="*/ 278131 h 278131"/>
                <a:gd name="connsiteX0-9" fmla="*/ 273050 w 2267687"/>
                <a:gd name="connsiteY0-10" fmla="*/ 290831 h 290831"/>
                <a:gd name="connsiteX1-11" fmla="*/ 0 w 2267687"/>
                <a:gd name="connsiteY1-12" fmla="*/ 0 h 290831"/>
                <a:gd name="connsiteX2-13" fmla="*/ 2267687 w 2267687"/>
                <a:gd name="connsiteY2-14" fmla="*/ 290831 h 290831"/>
                <a:gd name="connsiteX3-15" fmla="*/ 273050 w 2267687"/>
                <a:gd name="connsiteY3-16" fmla="*/ 290831 h 290831"/>
              </a:gdLst>
              <a:ahLst/>
              <a:cxnLst>
                <a:cxn ang="0">
                  <a:pos x="connsiteX0-1" y="connsiteY0-2"/>
                </a:cxn>
                <a:cxn ang="0">
                  <a:pos x="connsiteX1-3" y="connsiteY1-4"/>
                </a:cxn>
                <a:cxn ang="0">
                  <a:pos x="connsiteX2-5" y="connsiteY2-6"/>
                </a:cxn>
                <a:cxn ang="0">
                  <a:pos x="connsiteX3-7" y="connsiteY3-8"/>
                </a:cxn>
              </a:cxnLst>
              <a:rect l="l" t="t" r="r" b="b"/>
              <a:pathLst>
                <a:path w="2267687" h="290831">
                  <a:moveTo>
                    <a:pt x="273050" y="290831"/>
                  </a:moveTo>
                  <a:lnTo>
                    <a:pt x="0" y="0"/>
                  </a:lnTo>
                  <a:lnTo>
                    <a:pt x="2267687" y="290831"/>
                  </a:lnTo>
                  <a:lnTo>
                    <a:pt x="273050" y="290831"/>
                  </a:lnTo>
                  <a:close/>
                </a:path>
              </a:pathLst>
            </a:custGeom>
            <a:gradFill>
              <a:gsLst>
                <a:gs pos="100000">
                  <a:schemeClr val="bg1">
                    <a:lumMod val="50000"/>
                    <a:alpha val="44000"/>
                  </a:schemeClr>
                </a:gs>
                <a:gs pos="0">
                  <a:srgbClr val="F3F3F3">
                    <a:alpha val="1200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46" name="矩形 45"/>
            <p:cNvSpPr/>
            <p:nvPr/>
          </p:nvSpPr>
          <p:spPr>
            <a:xfrm>
              <a:off x="1037203" y="2560945"/>
              <a:ext cx="1894121" cy="3877900"/>
            </a:xfrm>
            <a:prstGeom prst="rect">
              <a:avLst/>
            </a:prstGeom>
            <a:solidFill>
              <a:srgbClr val="F7F7F7"/>
            </a:solidFill>
            <a:ln>
              <a:noFill/>
            </a:ln>
            <a:effectLst>
              <a:outerShdw blurRad="76200" dist="508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47" name="矩形 46"/>
            <p:cNvSpPr/>
            <p:nvPr/>
          </p:nvSpPr>
          <p:spPr>
            <a:xfrm>
              <a:off x="1037203" y="2560945"/>
              <a:ext cx="1894121" cy="582162"/>
            </a:xfrm>
            <a:prstGeom prst="rect">
              <a:avLst/>
            </a:prstGeom>
            <a:gradFill>
              <a:gsLst>
                <a:gs pos="0">
                  <a:srgbClr val="E30613"/>
                </a:gs>
                <a:gs pos="100000">
                  <a:srgbClr val="81040B"/>
                </a:gs>
              </a:gsLst>
              <a:lin ang="3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grpSp>
        <p:nvGrpSpPr>
          <p:cNvPr id="48" name="组合 47"/>
          <p:cNvGrpSpPr/>
          <p:nvPr/>
        </p:nvGrpSpPr>
        <p:grpSpPr>
          <a:xfrm>
            <a:off x="1330563" y="1262947"/>
            <a:ext cx="835592" cy="980929"/>
            <a:chOff x="6591300" y="1966752"/>
            <a:chExt cx="830580" cy="975045"/>
          </a:xfrm>
        </p:grpSpPr>
        <p:sp>
          <p:nvSpPr>
            <p:cNvPr id="49" name="任意多边形 18"/>
            <p:cNvSpPr/>
            <p:nvPr/>
          </p:nvSpPr>
          <p:spPr>
            <a:xfrm>
              <a:off x="6591300" y="2484597"/>
              <a:ext cx="830580" cy="457200"/>
            </a:xfrm>
            <a:custGeom>
              <a:avLst/>
              <a:gdLst>
                <a:gd name="connsiteX0" fmla="*/ 0 w 830580"/>
                <a:gd name="connsiteY0" fmla="*/ 0 h 457200"/>
                <a:gd name="connsiteX1" fmla="*/ 830580 w 830580"/>
                <a:gd name="connsiteY1" fmla="*/ 0 h 457200"/>
                <a:gd name="connsiteX2" fmla="*/ 830580 w 830580"/>
                <a:gd name="connsiteY2" fmla="*/ 457200 h 457200"/>
                <a:gd name="connsiteX3" fmla="*/ 608210 w 830580"/>
                <a:gd name="connsiteY3" fmla="*/ 457200 h 457200"/>
                <a:gd name="connsiteX4" fmla="*/ 608210 w 830580"/>
                <a:gd name="connsiteY4" fmla="*/ 415966 h 457200"/>
                <a:gd name="connsiteX5" fmla="*/ 573326 w 830580"/>
                <a:gd name="connsiteY5" fmla="*/ 415966 h 457200"/>
                <a:gd name="connsiteX6" fmla="*/ 532092 w 830580"/>
                <a:gd name="connsiteY6" fmla="*/ 457200 h 457200"/>
                <a:gd name="connsiteX7" fmla="*/ 298488 w 830580"/>
                <a:gd name="connsiteY7" fmla="*/ 457200 h 457200"/>
                <a:gd name="connsiteX8" fmla="*/ 257254 w 830580"/>
                <a:gd name="connsiteY8" fmla="*/ 415966 h 457200"/>
                <a:gd name="connsiteX9" fmla="*/ 222370 w 830580"/>
                <a:gd name="connsiteY9" fmla="*/ 415966 h 457200"/>
                <a:gd name="connsiteX10" fmla="*/ 222370 w 830580"/>
                <a:gd name="connsiteY10" fmla="*/ 457200 h 457200"/>
                <a:gd name="connsiteX11" fmla="*/ 0 w 830580"/>
                <a:gd name="connsiteY11" fmla="*/ 4572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580" h="457200">
                  <a:moveTo>
                    <a:pt x="0" y="0"/>
                  </a:moveTo>
                  <a:lnTo>
                    <a:pt x="830580" y="0"/>
                  </a:lnTo>
                  <a:lnTo>
                    <a:pt x="830580" y="457200"/>
                  </a:lnTo>
                  <a:lnTo>
                    <a:pt x="608210" y="457200"/>
                  </a:lnTo>
                  <a:lnTo>
                    <a:pt x="608210" y="415966"/>
                  </a:lnTo>
                  <a:lnTo>
                    <a:pt x="573326" y="415966"/>
                  </a:lnTo>
                  <a:lnTo>
                    <a:pt x="532092" y="457200"/>
                  </a:lnTo>
                  <a:lnTo>
                    <a:pt x="298488" y="457200"/>
                  </a:lnTo>
                  <a:lnTo>
                    <a:pt x="257254" y="415966"/>
                  </a:lnTo>
                  <a:lnTo>
                    <a:pt x="222370" y="415966"/>
                  </a:lnTo>
                  <a:lnTo>
                    <a:pt x="222370" y="457200"/>
                  </a:lnTo>
                  <a:lnTo>
                    <a:pt x="0" y="457200"/>
                  </a:lnTo>
                  <a:close/>
                </a:path>
              </a:pathLst>
            </a:custGeom>
            <a:gradFill>
              <a:gsLst>
                <a:gs pos="93000">
                  <a:srgbClr val="363638"/>
                </a:gs>
                <a:gs pos="7000">
                  <a:srgbClr val="313132"/>
                </a:gs>
                <a:gs pos="46000">
                  <a:srgbClr val="3B3B3D"/>
                </a:gs>
                <a:gs pos="93000">
                  <a:schemeClr val="tx1">
                    <a:lumMod val="85000"/>
                    <a:lumOff val="15000"/>
                  </a:schemeClr>
                </a:gs>
                <a:gs pos="7000">
                  <a:schemeClr val="tx1">
                    <a:lumMod val="85000"/>
                    <a:lumOff val="15000"/>
                  </a:schemeClr>
                </a:gs>
              </a:gsLst>
              <a:lin ang="5400000" scaled="0"/>
            </a:gradFill>
            <a:ln>
              <a:noFill/>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50" name="任意多边形 19"/>
            <p:cNvSpPr/>
            <p:nvPr/>
          </p:nvSpPr>
          <p:spPr>
            <a:xfrm>
              <a:off x="6790111" y="1966752"/>
              <a:ext cx="432956" cy="938372"/>
            </a:xfrm>
            <a:custGeom>
              <a:avLst/>
              <a:gdLst>
                <a:gd name="connsiteX0" fmla="*/ 216478 w 432956"/>
                <a:gd name="connsiteY0" fmla="*/ 0 h 938372"/>
                <a:gd name="connsiteX1" fmla="*/ 432956 w 432956"/>
                <a:gd name="connsiteY1" fmla="*/ 152400 h 938372"/>
                <a:gd name="connsiteX2" fmla="*/ 369551 w 432956"/>
                <a:gd name="connsiteY2" fmla="*/ 260163 h 938372"/>
                <a:gd name="connsiteX3" fmla="*/ 309290 w 432956"/>
                <a:gd name="connsiteY3" fmla="*/ 288766 h 938372"/>
                <a:gd name="connsiteX4" fmla="*/ 318874 w 432956"/>
                <a:gd name="connsiteY4" fmla="*/ 390981 h 938372"/>
                <a:gd name="connsiteX5" fmla="*/ 391740 w 432956"/>
                <a:gd name="connsiteY5" fmla="*/ 938372 h 938372"/>
                <a:gd name="connsiteX6" fmla="*/ 41218 w 432956"/>
                <a:gd name="connsiteY6" fmla="*/ 938372 h 938372"/>
                <a:gd name="connsiteX7" fmla="*/ 113192 w 432956"/>
                <a:gd name="connsiteY7" fmla="*/ 391428 h 938372"/>
                <a:gd name="connsiteX8" fmla="*/ 123385 w 432956"/>
                <a:gd name="connsiteY8" fmla="*/ 288632 h 938372"/>
                <a:gd name="connsiteX9" fmla="*/ 63405 w 432956"/>
                <a:gd name="connsiteY9" fmla="*/ 260163 h 938372"/>
                <a:gd name="connsiteX10" fmla="*/ 0 w 432956"/>
                <a:gd name="connsiteY10" fmla="*/ 152400 h 938372"/>
                <a:gd name="connsiteX11" fmla="*/ 216478 w 432956"/>
                <a:gd name="connsiteY11" fmla="*/ 0 h 938372"/>
                <a:gd name="connsiteX0-1" fmla="*/ 216478 w 432956"/>
                <a:gd name="connsiteY0-2" fmla="*/ 0 h 938372"/>
                <a:gd name="connsiteX1-3" fmla="*/ 432956 w 432956"/>
                <a:gd name="connsiteY1-4" fmla="*/ 152400 h 938372"/>
                <a:gd name="connsiteX2-5" fmla="*/ 369551 w 432956"/>
                <a:gd name="connsiteY2-6" fmla="*/ 260163 h 938372"/>
                <a:gd name="connsiteX3-7" fmla="*/ 309290 w 432956"/>
                <a:gd name="connsiteY3-8" fmla="*/ 288766 h 938372"/>
                <a:gd name="connsiteX4-9" fmla="*/ 318874 w 432956"/>
                <a:gd name="connsiteY4-10" fmla="*/ 390981 h 938372"/>
                <a:gd name="connsiteX5-11" fmla="*/ 391740 w 432956"/>
                <a:gd name="connsiteY5-12" fmla="*/ 938372 h 938372"/>
                <a:gd name="connsiteX6-13" fmla="*/ 41218 w 432956"/>
                <a:gd name="connsiteY6-14" fmla="*/ 938372 h 938372"/>
                <a:gd name="connsiteX7-15" fmla="*/ 113192 w 432956"/>
                <a:gd name="connsiteY7-16" fmla="*/ 391428 h 938372"/>
                <a:gd name="connsiteX8-17" fmla="*/ 63405 w 432956"/>
                <a:gd name="connsiteY8-18" fmla="*/ 260163 h 938372"/>
                <a:gd name="connsiteX9-19" fmla="*/ 0 w 432956"/>
                <a:gd name="connsiteY9-20" fmla="*/ 152400 h 938372"/>
                <a:gd name="connsiteX10-21" fmla="*/ 216478 w 432956"/>
                <a:gd name="connsiteY10-22" fmla="*/ 0 h 938372"/>
                <a:gd name="connsiteX0-23" fmla="*/ 216478 w 432956"/>
                <a:gd name="connsiteY0-24" fmla="*/ 0 h 938372"/>
                <a:gd name="connsiteX1-25" fmla="*/ 432956 w 432956"/>
                <a:gd name="connsiteY1-26" fmla="*/ 152400 h 938372"/>
                <a:gd name="connsiteX2-27" fmla="*/ 369551 w 432956"/>
                <a:gd name="connsiteY2-28" fmla="*/ 260163 h 938372"/>
                <a:gd name="connsiteX3-29" fmla="*/ 309290 w 432956"/>
                <a:gd name="connsiteY3-30" fmla="*/ 288766 h 938372"/>
                <a:gd name="connsiteX4-31" fmla="*/ 318874 w 432956"/>
                <a:gd name="connsiteY4-32" fmla="*/ 390981 h 938372"/>
                <a:gd name="connsiteX5-33" fmla="*/ 391740 w 432956"/>
                <a:gd name="connsiteY5-34" fmla="*/ 938372 h 938372"/>
                <a:gd name="connsiteX6-35" fmla="*/ 41218 w 432956"/>
                <a:gd name="connsiteY6-36" fmla="*/ 938372 h 938372"/>
                <a:gd name="connsiteX7-37" fmla="*/ 113192 w 432956"/>
                <a:gd name="connsiteY7-38" fmla="*/ 391428 h 938372"/>
                <a:gd name="connsiteX8-39" fmla="*/ 63405 w 432956"/>
                <a:gd name="connsiteY8-40" fmla="*/ 260163 h 938372"/>
                <a:gd name="connsiteX9-41" fmla="*/ 0 w 432956"/>
                <a:gd name="connsiteY9-42" fmla="*/ 152400 h 938372"/>
                <a:gd name="connsiteX10-43" fmla="*/ 216478 w 432956"/>
                <a:gd name="connsiteY10-44" fmla="*/ 0 h 938372"/>
                <a:gd name="connsiteX0-45" fmla="*/ 216478 w 432956"/>
                <a:gd name="connsiteY0-46" fmla="*/ 0 h 938372"/>
                <a:gd name="connsiteX1-47" fmla="*/ 432956 w 432956"/>
                <a:gd name="connsiteY1-48" fmla="*/ 152400 h 938372"/>
                <a:gd name="connsiteX2-49" fmla="*/ 369551 w 432956"/>
                <a:gd name="connsiteY2-50" fmla="*/ 260163 h 938372"/>
                <a:gd name="connsiteX3-51" fmla="*/ 309290 w 432956"/>
                <a:gd name="connsiteY3-52" fmla="*/ 288766 h 938372"/>
                <a:gd name="connsiteX4-53" fmla="*/ 318874 w 432956"/>
                <a:gd name="connsiteY4-54" fmla="*/ 390981 h 938372"/>
                <a:gd name="connsiteX5-55" fmla="*/ 391740 w 432956"/>
                <a:gd name="connsiteY5-56" fmla="*/ 938372 h 938372"/>
                <a:gd name="connsiteX6-57" fmla="*/ 41218 w 432956"/>
                <a:gd name="connsiteY6-58" fmla="*/ 938372 h 938372"/>
                <a:gd name="connsiteX7-59" fmla="*/ 110017 w 432956"/>
                <a:gd name="connsiteY7-60" fmla="*/ 429528 h 938372"/>
                <a:gd name="connsiteX8-61" fmla="*/ 63405 w 432956"/>
                <a:gd name="connsiteY8-62" fmla="*/ 260163 h 938372"/>
                <a:gd name="connsiteX9-63" fmla="*/ 0 w 432956"/>
                <a:gd name="connsiteY9-64" fmla="*/ 152400 h 938372"/>
                <a:gd name="connsiteX10-65" fmla="*/ 216478 w 432956"/>
                <a:gd name="connsiteY10-66" fmla="*/ 0 h 938372"/>
                <a:gd name="connsiteX0-67" fmla="*/ 216478 w 432956"/>
                <a:gd name="connsiteY0-68" fmla="*/ 0 h 938372"/>
                <a:gd name="connsiteX1-69" fmla="*/ 432956 w 432956"/>
                <a:gd name="connsiteY1-70" fmla="*/ 152400 h 938372"/>
                <a:gd name="connsiteX2-71" fmla="*/ 369551 w 432956"/>
                <a:gd name="connsiteY2-72" fmla="*/ 260163 h 938372"/>
                <a:gd name="connsiteX3-73" fmla="*/ 309290 w 432956"/>
                <a:gd name="connsiteY3-74" fmla="*/ 288766 h 938372"/>
                <a:gd name="connsiteX4-75" fmla="*/ 318874 w 432956"/>
                <a:gd name="connsiteY4-76" fmla="*/ 390981 h 938372"/>
                <a:gd name="connsiteX5-77" fmla="*/ 391740 w 432956"/>
                <a:gd name="connsiteY5-78" fmla="*/ 938372 h 938372"/>
                <a:gd name="connsiteX6-79" fmla="*/ 41218 w 432956"/>
                <a:gd name="connsiteY6-80" fmla="*/ 938372 h 938372"/>
                <a:gd name="connsiteX7-81" fmla="*/ 110017 w 432956"/>
                <a:gd name="connsiteY7-82" fmla="*/ 429528 h 938372"/>
                <a:gd name="connsiteX8-83" fmla="*/ 63405 w 432956"/>
                <a:gd name="connsiteY8-84" fmla="*/ 260163 h 938372"/>
                <a:gd name="connsiteX9-85" fmla="*/ 0 w 432956"/>
                <a:gd name="connsiteY9-86" fmla="*/ 152400 h 938372"/>
                <a:gd name="connsiteX10-87" fmla="*/ 216478 w 432956"/>
                <a:gd name="connsiteY10-88" fmla="*/ 0 h 938372"/>
                <a:gd name="connsiteX0-89" fmla="*/ 216478 w 432956"/>
                <a:gd name="connsiteY0-90" fmla="*/ 0 h 938372"/>
                <a:gd name="connsiteX1-91" fmla="*/ 432956 w 432956"/>
                <a:gd name="connsiteY1-92" fmla="*/ 152400 h 938372"/>
                <a:gd name="connsiteX2-93" fmla="*/ 369551 w 432956"/>
                <a:gd name="connsiteY2-94" fmla="*/ 260163 h 938372"/>
                <a:gd name="connsiteX3-95" fmla="*/ 309290 w 432956"/>
                <a:gd name="connsiteY3-96" fmla="*/ 288766 h 938372"/>
                <a:gd name="connsiteX4-97" fmla="*/ 318874 w 432956"/>
                <a:gd name="connsiteY4-98" fmla="*/ 390981 h 938372"/>
                <a:gd name="connsiteX5-99" fmla="*/ 391740 w 432956"/>
                <a:gd name="connsiteY5-100" fmla="*/ 938372 h 938372"/>
                <a:gd name="connsiteX6-101" fmla="*/ 41218 w 432956"/>
                <a:gd name="connsiteY6-102" fmla="*/ 938372 h 938372"/>
                <a:gd name="connsiteX7-103" fmla="*/ 110017 w 432956"/>
                <a:gd name="connsiteY7-104" fmla="*/ 429528 h 938372"/>
                <a:gd name="connsiteX8-105" fmla="*/ 63405 w 432956"/>
                <a:gd name="connsiteY8-106" fmla="*/ 260163 h 938372"/>
                <a:gd name="connsiteX9-107" fmla="*/ 0 w 432956"/>
                <a:gd name="connsiteY9-108" fmla="*/ 152400 h 938372"/>
                <a:gd name="connsiteX10-109" fmla="*/ 216478 w 432956"/>
                <a:gd name="connsiteY10-110" fmla="*/ 0 h 938372"/>
                <a:gd name="connsiteX0-111" fmla="*/ 216478 w 432956"/>
                <a:gd name="connsiteY0-112" fmla="*/ 0 h 938372"/>
                <a:gd name="connsiteX1-113" fmla="*/ 432956 w 432956"/>
                <a:gd name="connsiteY1-114" fmla="*/ 152400 h 938372"/>
                <a:gd name="connsiteX2-115" fmla="*/ 369551 w 432956"/>
                <a:gd name="connsiteY2-116" fmla="*/ 260163 h 938372"/>
                <a:gd name="connsiteX3-117" fmla="*/ 309290 w 432956"/>
                <a:gd name="connsiteY3-118" fmla="*/ 288766 h 938372"/>
                <a:gd name="connsiteX4-119" fmla="*/ 318874 w 432956"/>
                <a:gd name="connsiteY4-120" fmla="*/ 390981 h 938372"/>
                <a:gd name="connsiteX5-121" fmla="*/ 391740 w 432956"/>
                <a:gd name="connsiteY5-122" fmla="*/ 938372 h 938372"/>
                <a:gd name="connsiteX6-123" fmla="*/ 41218 w 432956"/>
                <a:gd name="connsiteY6-124" fmla="*/ 938372 h 938372"/>
                <a:gd name="connsiteX7-125" fmla="*/ 110017 w 432956"/>
                <a:gd name="connsiteY7-126" fmla="*/ 454928 h 938372"/>
                <a:gd name="connsiteX8-127" fmla="*/ 63405 w 432956"/>
                <a:gd name="connsiteY8-128" fmla="*/ 260163 h 938372"/>
                <a:gd name="connsiteX9-129" fmla="*/ 0 w 432956"/>
                <a:gd name="connsiteY9-130" fmla="*/ 152400 h 938372"/>
                <a:gd name="connsiteX10-131" fmla="*/ 216478 w 432956"/>
                <a:gd name="connsiteY10-132" fmla="*/ 0 h 938372"/>
                <a:gd name="connsiteX0-133" fmla="*/ 216478 w 432956"/>
                <a:gd name="connsiteY0-134" fmla="*/ 0 h 938372"/>
                <a:gd name="connsiteX1-135" fmla="*/ 432956 w 432956"/>
                <a:gd name="connsiteY1-136" fmla="*/ 152400 h 938372"/>
                <a:gd name="connsiteX2-137" fmla="*/ 369551 w 432956"/>
                <a:gd name="connsiteY2-138" fmla="*/ 260163 h 938372"/>
                <a:gd name="connsiteX3-139" fmla="*/ 309290 w 432956"/>
                <a:gd name="connsiteY3-140" fmla="*/ 288766 h 938372"/>
                <a:gd name="connsiteX4-141" fmla="*/ 318874 w 432956"/>
                <a:gd name="connsiteY4-142" fmla="*/ 390981 h 938372"/>
                <a:gd name="connsiteX5-143" fmla="*/ 391740 w 432956"/>
                <a:gd name="connsiteY5-144" fmla="*/ 938372 h 938372"/>
                <a:gd name="connsiteX6-145" fmla="*/ 41218 w 432956"/>
                <a:gd name="connsiteY6-146" fmla="*/ 938372 h 938372"/>
                <a:gd name="connsiteX7-147" fmla="*/ 110017 w 432956"/>
                <a:gd name="connsiteY7-148" fmla="*/ 454928 h 938372"/>
                <a:gd name="connsiteX8-149" fmla="*/ 63405 w 432956"/>
                <a:gd name="connsiteY8-150" fmla="*/ 260163 h 938372"/>
                <a:gd name="connsiteX9-151" fmla="*/ 0 w 432956"/>
                <a:gd name="connsiteY9-152" fmla="*/ 152400 h 938372"/>
                <a:gd name="connsiteX10-153" fmla="*/ 216478 w 432956"/>
                <a:gd name="connsiteY10-154" fmla="*/ 0 h 938372"/>
                <a:gd name="connsiteX0-155" fmla="*/ 216478 w 432956"/>
                <a:gd name="connsiteY0-156" fmla="*/ 0 h 938372"/>
                <a:gd name="connsiteX1-157" fmla="*/ 432956 w 432956"/>
                <a:gd name="connsiteY1-158" fmla="*/ 152400 h 938372"/>
                <a:gd name="connsiteX2-159" fmla="*/ 369551 w 432956"/>
                <a:gd name="connsiteY2-160" fmla="*/ 260163 h 938372"/>
                <a:gd name="connsiteX3-161" fmla="*/ 309290 w 432956"/>
                <a:gd name="connsiteY3-162" fmla="*/ 288766 h 938372"/>
                <a:gd name="connsiteX4-163" fmla="*/ 318874 w 432956"/>
                <a:gd name="connsiteY4-164" fmla="*/ 390981 h 938372"/>
                <a:gd name="connsiteX5-165" fmla="*/ 391740 w 432956"/>
                <a:gd name="connsiteY5-166" fmla="*/ 938372 h 938372"/>
                <a:gd name="connsiteX6-167" fmla="*/ 41218 w 432956"/>
                <a:gd name="connsiteY6-168" fmla="*/ 938372 h 938372"/>
                <a:gd name="connsiteX7-169" fmla="*/ 110017 w 432956"/>
                <a:gd name="connsiteY7-170" fmla="*/ 454928 h 938372"/>
                <a:gd name="connsiteX8-171" fmla="*/ 63405 w 432956"/>
                <a:gd name="connsiteY8-172" fmla="*/ 260163 h 938372"/>
                <a:gd name="connsiteX9-173" fmla="*/ 0 w 432956"/>
                <a:gd name="connsiteY9-174" fmla="*/ 152400 h 938372"/>
                <a:gd name="connsiteX10-175" fmla="*/ 216478 w 432956"/>
                <a:gd name="connsiteY10-176" fmla="*/ 0 h 938372"/>
                <a:gd name="connsiteX0-177" fmla="*/ 216478 w 432956"/>
                <a:gd name="connsiteY0-178" fmla="*/ 0 h 938372"/>
                <a:gd name="connsiteX1-179" fmla="*/ 432956 w 432956"/>
                <a:gd name="connsiteY1-180" fmla="*/ 152400 h 938372"/>
                <a:gd name="connsiteX2-181" fmla="*/ 369551 w 432956"/>
                <a:gd name="connsiteY2-182" fmla="*/ 260163 h 938372"/>
                <a:gd name="connsiteX3-183" fmla="*/ 309290 w 432956"/>
                <a:gd name="connsiteY3-184" fmla="*/ 288766 h 938372"/>
                <a:gd name="connsiteX4-185" fmla="*/ 318874 w 432956"/>
                <a:gd name="connsiteY4-186" fmla="*/ 390981 h 938372"/>
                <a:gd name="connsiteX5-187" fmla="*/ 391740 w 432956"/>
                <a:gd name="connsiteY5-188" fmla="*/ 938372 h 938372"/>
                <a:gd name="connsiteX6-189" fmla="*/ 41218 w 432956"/>
                <a:gd name="connsiteY6-190" fmla="*/ 938372 h 938372"/>
                <a:gd name="connsiteX7-191" fmla="*/ 122717 w 432956"/>
                <a:gd name="connsiteY7-192" fmla="*/ 458103 h 938372"/>
                <a:gd name="connsiteX8-193" fmla="*/ 63405 w 432956"/>
                <a:gd name="connsiteY8-194" fmla="*/ 260163 h 938372"/>
                <a:gd name="connsiteX9-195" fmla="*/ 0 w 432956"/>
                <a:gd name="connsiteY9-196" fmla="*/ 152400 h 938372"/>
                <a:gd name="connsiteX10-197" fmla="*/ 216478 w 432956"/>
                <a:gd name="connsiteY10-198" fmla="*/ 0 h 938372"/>
                <a:gd name="connsiteX0-199" fmla="*/ 216478 w 432956"/>
                <a:gd name="connsiteY0-200" fmla="*/ 0 h 938372"/>
                <a:gd name="connsiteX1-201" fmla="*/ 432956 w 432956"/>
                <a:gd name="connsiteY1-202" fmla="*/ 152400 h 938372"/>
                <a:gd name="connsiteX2-203" fmla="*/ 369551 w 432956"/>
                <a:gd name="connsiteY2-204" fmla="*/ 260163 h 938372"/>
                <a:gd name="connsiteX3-205" fmla="*/ 309290 w 432956"/>
                <a:gd name="connsiteY3-206" fmla="*/ 288766 h 938372"/>
                <a:gd name="connsiteX4-207" fmla="*/ 318874 w 432956"/>
                <a:gd name="connsiteY4-208" fmla="*/ 390981 h 938372"/>
                <a:gd name="connsiteX5-209" fmla="*/ 391740 w 432956"/>
                <a:gd name="connsiteY5-210" fmla="*/ 938372 h 938372"/>
                <a:gd name="connsiteX6-211" fmla="*/ 41218 w 432956"/>
                <a:gd name="connsiteY6-212" fmla="*/ 938372 h 938372"/>
                <a:gd name="connsiteX7-213" fmla="*/ 122717 w 432956"/>
                <a:gd name="connsiteY7-214" fmla="*/ 458103 h 938372"/>
                <a:gd name="connsiteX8-215" fmla="*/ 63405 w 432956"/>
                <a:gd name="connsiteY8-216" fmla="*/ 260163 h 938372"/>
                <a:gd name="connsiteX9-217" fmla="*/ 0 w 432956"/>
                <a:gd name="connsiteY9-218" fmla="*/ 152400 h 938372"/>
                <a:gd name="connsiteX10-219" fmla="*/ 216478 w 432956"/>
                <a:gd name="connsiteY10-220" fmla="*/ 0 h 938372"/>
                <a:gd name="connsiteX0-221" fmla="*/ 216478 w 432956"/>
                <a:gd name="connsiteY0-222" fmla="*/ 0 h 938372"/>
                <a:gd name="connsiteX1-223" fmla="*/ 432956 w 432956"/>
                <a:gd name="connsiteY1-224" fmla="*/ 152400 h 938372"/>
                <a:gd name="connsiteX2-225" fmla="*/ 369551 w 432956"/>
                <a:gd name="connsiteY2-226" fmla="*/ 260163 h 938372"/>
                <a:gd name="connsiteX3-227" fmla="*/ 309290 w 432956"/>
                <a:gd name="connsiteY3-228" fmla="*/ 288766 h 938372"/>
                <a:gd name="connsiteX4-229" fmla="*/ 318874 w 432956"/>
                <a:gd name="connsiteY4-230" fmla="*/ 390981 h 938372"/>
                <a:gd name="connsiteX5-231" fmla="*/ 391740 w 432956"/>
                <a:gd name="connsiteY5-232" fmla="*/ 938372 h 938372"/>
                <a:gd name="connsiteX6-233" fmla="*/ 41218 w 432956"/>
                <a:gd name="connsiteY6-234" fmla="*/ 938372 h 938372"/>
                <a:gd name="connsiteX7-235" fmla="*/ 122717 w 432956"/>
                <a:gd name="connsiteY7-236" fmla="*/ 458103 h 938372"/>
                <a:gd name="connsiteX8-237" fmla="*/ 63405 w 432956"/>
                <a:gd name="connsiteY8-238" fmla="*/ 260163 h 938372"/>
                <a:gd name="connsiteX9-239" fmla="*/ 0 w 432956"/>
                <a:gd name="connsiteY9-240" fmla="*/ 152400 h 938372"/>
                <a:gd name="connsiteX10-241" fmla="*/ 216478 w 432956"/>
                <a:gd name="connsiteY10-242" fmla="*/ 0 h 938372"/>
                <a:gd name="connsiteX0-243" fmla="*/ 216478 w 432956"/>
                <a:gd name="connsiteY0-244" fmla="*/ 0 h 938372"/>
                <a:gd name="connsiteX1-245" fmla="*/ 432956 w 432956"/>
                <a:gd name="connsiteY1-246" fmla="*/ 152400 h 938372"/>
                <a:gd name="connsiteX2-247" fmla="*/ 369551 w 432956"/>
                <a:gd name="connsiteY2-248" fmla="*/ 260163 h 938372"/>
                <a:gd name="connsiteX3-249" fmla="*/ 309290 w 432956"/>
                <a:gd name="connsiteY3-250" fmla="*/ 288766 h 938372"/>
                <a:gd name="connsiteX4-251" fmla="*/ 318874 w 432956"/>
                <a:gd name="connsiteY4-252" fmla="*/ 390981 h 938372"/>
                <a:gd name="connsiteX5-253" fmla="*/ 391740 w 432956"/>
                <a:gd name="connsiteY5-254" fmla="*/ 938372 h 938372"/>
                <a:gd name="connsiteX6-255" fmla="*/ 41218 w 432956"/>
                <a:gd name="connsiteY6-256" fmla="*/ 938372 h 938372"/>
                <a:gd name="connsiteX7-257" fmla="*/ 122717 w 432956"/>
                <a:gd name="connsiteY7-258" fmla="*/ 458103 h 938372"/>
                <a:gd name="connsiteX8-259" fmla="*/ 63405 w 432956"/>
                <a:gd name="connsiteY8-260" fmla="*/ 260163 h 938372"/>
                <a:gd name="connsiteX9-261" fmla="*/ 0 w 432956"/>
                <a:gd name="connsiteY9-262" fmla="*/ 152400 h 938372"/>
                <a:gd name="connsiteX10-263" fmla="*/ 216478 w 432956"/>
                <a:gd name="connsiteY10-264" fmla="*/ 0 h 938372"/>
                <a:gd name="connsiteX0-265" fmla="*/ 216478 w 432956"/>
                <a:gd name="connsiteY0-266" fmla="*/ 0 h 938372"/>
                <a:gd name="connsiteX1-267" fmla="*/ 432956 w 432956"/>
                <a:gd name="connsiteY1-268" fmla="*/ 152400 h 938372"/>
                <a:gd name="connsiteX2-269" fmla="*/ 369551 w 432956"/>
                <a:gd name="connsiteY2-270" fmla="*/ 260163 h 938372"/>
                <a:gd name="connsiteX3-271" fmla="*/ 309290 w 432956"/>
                <a:gd name="connsiteY3-272" fmla="*/ 288766 h 938372"/>
                <a:gd name="connsiteX4-273" fmla="*/ 318874 w 432956"/>
                <a:gd name="connsiteY4-274" fmla="*/ 390981 h 938372"/>
                <a:gd name="connsiteX5-275" fmla="*/ 391740 w 432956"/>
                <a:gd name="connsiteY5-276" fmla="*/ 938372 h 938372"/>
                <a:gd name="connsiteX6-277" fmla="*/ 41218 w 432956"/>
                <a:gd name="connsiteY6-278" fmla="*/ 938372 h 938372"/>
                <a:gd name="connsiteX7-279" fmla="*/ 122717 w 432956"/>
                <a:gd name="connsiteY7-280" fmla="*/ 458103 h 938372"/>
                <a:gd name="connsiteX8-281" fmla="*/ 63405 w 432956"/>
                <a:gd name="connsiteY8-282" fmla="*/ 260163 h 938372"/>
                <a:gd name="connsiteX9-283" fmla="*/ 0 w 432956"/>
                <a:gd name="connsiteY9-284" fmla="*/ 152400 h 938372"/>
                <a:gd name="connsiteX10-285" fmla="*/ 216478 w 432956"/>
                <a:gd name="connsiteY10-286" fmla="*/ 0 h 938372"/>
                <a:gd name="connsiteX0-287" fmla="*/ 216478 w 432956"/>
                <a:gd name="connsiteY0-288" fmla="*/ 0 h 938372"/>
                <a:gd name="connsiteX1-289" fmla="*/ 432956 w 432956"/>
                <a:gd name="connsiteY1-290" fmla="*/ 152400 h 938372"/>
                <a:gd name="connsiteX2-291" fmla="*/ 369551 w 432956"/>
                <a:gd name="connsiteY2-292" fmla="*/ 260163 h 938372"/>
                <a:gd name="connsiteX3-293" fmla="*/ 309290 w 432956"/>
                <a:gd name="connsiteY3-294" fmla="*/ 288766 h 938372"/>
                <a:gd name="connsiteX4-295" fmla="*/ 318874 w 432956"/>
                <a:gd name="connsiteY4-296" fmla="*/ 390981 h 938372"/>
                <a:gd name="connsiteX5-297" fmla="*/ 391740 w 432956"/>
                <a:gd name="connsiteY5-298" fmla="*/ 938372 h 938372"/>
                <a:gd name="connsiteX6-299" fmla="*/ 41218 w 432956"/>
                <a:gd name="connsiteY6-300" fmla="*/ 938372 h 938372"/>
                <a:gd name="connsiteX7-301" fmla="*/ 138592 w 432956"/>
                <a:gd name="connsiteY7-302" fmla="*/ 458103 h 938372"/>
                <a:gd name="connsiteX8-303" fmla="*/ 63405 w 432956"/>
                <a:gd name="connsiteY8-304" fmla="*/ 260163 h 938372"/>
                <a:gd name="connsiteX9-305" fmla="*/ 0 w 432956"/>
                <a:gd name="connsiteY9-306" fmla="*/ 152400 h 938372"/>
                <a:gd name="connsiteX10-307" fmla="*/ 216478 w 432956"/>
                <a:gd name="connsiteY10-308" fmla="*/ 0 h 938372"/>
                <a:gd name="connsiteX0-309" fmla="*/ 216478 w 432956"/>
                <a:gd name="connsiteY0-310" fmla="*/ 0 h 938372"/>
                <a:gd name="connsiteX1-311" fmla="*/ 432956 w 432956"/>
                <a:gd name="connsiteY1-312" fmla="*/ 152400 h 938372"/>
                <a:gd name="connsiteX2-313" fmla="*/ 369551 w 432956"/>
                <a:gd name="connsiteY2-314" fmla="*/ 260163 h 938372"/>
                <a:gd name="connsiteX3-315" fmla="*/ 309290 w 432956"/>
                <a:gd name="connsiteY3-316" fmla="*/ 288766 h 938372"/>
                <a:gd name="connsiteX4-317" fmla="*/ 318874 w 432956"/>
                <a:gd name="connsiteY4-318" fmla="*/ 390981 h 938372"/>
                <a:gd name="connsiteX5-319" fmla="*/ 391740 w 432956"/>
                <a:gd name="connsiteY5-320" fmla="*/ 938372 h 938372"/>
                <a:gd name="connsiteX6-321" fmla="*/ 41218 w 432956"/>
                <a:gd name="connsiteY6-322" fmla="*/ 938372 h 938372"/>
                <a:gd name="connsiteX7-323" fmla="*/ 138592 w 432956"/>
                <a:gd name="connsiteY7-324" fmla="*/ 458103 h 938372"/>
                <a:gd name="connsiteX8-325" fmla="*/ 63405 w 432956"/>
                <a:gd name="connsiteY8-326" fmla="*/ 260163 h 938372"/>
                <a:gd name="connsiteX9-327" fmla="*/ 0 w 432956"/>
                <a:gd name="connsiteY9-328" fmla="*/ 152400 h 938372"/>
                <a:gd name="connsiteX10-329" fmla="*/ 216478 w 432956"/>
                <a:gd name="connsiteY10-330" fmla="*/ 0 h 938372"/>
                <a:gd name="connsiteX0-331" fmla="*/ 216478 w 432956"/>
                <a:gd name="connsiteY0-332" fmla="*/ 0 h 938372"/>
                <a:gd name="connsiteX1-333" fmla="*/ 432956 w 432956"/>
                <a:gd name="connsiteY1-334" fmla="*/ 152400 h 938372"/>
                <a:gd name="connsiteX2-335" fmla="*/ 369551 w 432956"/>
                <a:gd name="connsiteY2-336" fmla="*/ 260163 h 938372"/>
                <a:gd name="connsiteX3-337" fmla="*/ 309290 w 432956"/>
                <a:gd name="connsiteY3-338" fmla="*/ 288766 h 938372"/>
                <a:gd name="connsiteX4-339" fmla="*/ 318874 w 432956"/>
                <a:gd name="connsiteY4-340" fmla="*/ 390981 h 938372"/>
                <a:gd name="connsiteX5-341" fmla="*/ 391740 w 432956"/>
                <a:gd name="connsiteY5-342" fmla="*/ 938372 h 938372"/>
                <a:gd name="connsiteX6-343" fmla="*/ 41218 w 432956"/>
                <a:gd name="connsiteY6-344" fmla="*/ 938372 h 938372"/>
                <a:gd name="connsiteX7-345" fmla="*/ 138592 w 432956"/>
                <a:gd name="connsiteY7-346" fmla="*/ 458103 h 938372"/>
                <a:gd name="connsiteX8-347" fmla="*/ 63405 w 432956"/>
                <a:gd name="connsiteY8-348" fmla="*/ 260163 h 938372"/>
                <a:gd name="connsiteX9-349" fmla="*/ 0 w 432956"/>
                <a:gd name="connsiteY9-350" fmla="*/ 152400 h 938372"/>
                <a:gd name="connsiteX10-351" fmla="*/ 216478 w 432956"/>
                <a:gd name="connsiteY10-352" fmla="*/ 0 h 938372"/>
                <a:gd name="connsiteX0-353" fmla="*/ 216478 w 432956"/>
                <a:gd name="connsiteY0-354" fmla="*/ 0 h 938372"/>
                <a:gd name="connsiteX1-355" fmla="*/ 432956 w 432956"/>
                <a:gd name="connsiteY1-356" fmla="*/ 152400 h 938372"/>
                <a:gd name="connsiteX2-357" fmla="*/ 369551 w 432956"/>
                <a:gd name="connsiteY2-358" fmla="*/ 260163 h 938372"/>
                <a:gd name="connsiteX3-359" fmla="*/ 309290 w 432956"/>
                <a:gd name="connsiteY3-360" fmla="*/ 288766 h 938372"/>
                <a:gd name="connsiteX4-361" fmla="*/ 322049 w 432956"/>
                <a:gd name="connsiteY4-362" fmla="*/ 457656 h 938372"/>
                <a:gd name="connsiteX5-363" fmla="*/ 391740 w 432956"/>
                <a:gd name="connsiteY5-364" fmla="*/ 938372 h 938372"/>
                <a:gd name="connsiteX6-365" fmla="*/ 41218 w 432956"/>
                <a:gd name="connsiteY6-366" fmla="*/ 938372 h 938372"/>
                <a:gd name="connsiteX7-367" fmla="*/ 138592 w 432956"/>
                <a:gd name="connsiteY7-368" fmla="*/ 458103 h 938372"/>
                <a:gd name="connsiteX8-369" fmla="*/ 63405 w 432956"/>
                <a:gd name="connsiteY8-370" fmla="*/ 260163 h 938372"/>
                <a:gd name="connsiteX9-371" fmla="*/ 0 w 432956"/>
                <a:gd name="connsiteY9-372" fmla="*/ 152400 h 938372"/>
                <a:gd name="connsiteX10-373" fmla="*/ 216478 w 432956"/>
                <a:gd name="connsiteY10-374" fmla="*/ 0 h 938372"/>
                <a:gd name="connsiteX0-375" fmla="*/ 216478 w 432956"/>
                <a:gd name="connsiteY0-376" fmla="*/ 0 h 938372"/>
                <a:gd name="connsiteX1-377" fmla="*/ 432956 w 432956"/>
                <a:gd name="connsiteY1-378" fmla="*/ 152400 h 938372"/>
                <a:gd name="connsiteX2-379" fmla="*/ 369551 w 432956"/>
                <a:gd name="connsiteY2-380" fmla="*/ 260163 h 938372"/>
                <a:gd name="connsiteX3-381" fmla="*/ 309290 w 432956"/>
                <a:gd name="connsiteY3-382" fmla="*/ 288766 h 938372"/>
                <a:gd name="connsiteX4-383" fmla="*/ 322049 w 432956"/>
                <a:gd name="connsiteY4-384" fmla="*/ 457656 h 938372"/>
                <a:gd name="connsiteX5-385" fmla="*/ 391740 w 432956"/>
                <a:gd name="connsiteY5-386" fmla="*/ 938372 h 938372"/>
                <a:gd name="connsiteX6-387" fmla="*/ 41218 w 432956"/>
                <a:gd name="connsiteY6-388" fmla="*/ 938372 h 938372"/>
                <a:gd name="connsiteX7-389" fmla="*/ 138592 w 432956"/>
                <a:gd name="connsiteY7-390" fmla="*/ 458103 h 938372"/>
                <a:gd name="connsiteX8-391" fmla="*/ 63405 w 432956"/>
                <a:gd name="connsiteY8-392" fmla="*/ 260163 h 938372"/>
                <a:gd name="connsiteX9-393" fmla="*/ 0 w 432956"/>
                <a:gd name="connsiteY9-394" fmla="*/ 152400 h 938372"/>
                <a:gd name="connsiteX10-395" fmla="*/ 216478 w 432956"/>
                <a:gd name="connsiteY10-396" fmla="*/ 0 h 938372"/>
                <a:gd name="connsiteX0-397" fmla="*/ 216478 w 432956"/>
                <a:gd name="connsiteY0-398" fmla="*/ 0 h 938372"/>
                <a:gd name="connsiteX1-399" fmla="*/ 432956 w 432956"/>
                <a:gd name="connsiteY1-400" fmla="*/ 152400 h 938372"/>
                <a:gd name="connsiteX2-401" fmla="*/ 369551 w 432956"/>
                <a:gd name="connsiteY2-402" fmla="*/ 260163 h 938372"/>
                <a:gd name="connsiteX3-403" fmla="*/ 309290 w 432956"/>
                <a:gd name="connsiteY3-404" fmla="*/ 285591 h 938372"/>
                <a:gd name="connsiteX4-405" fmla="*/ 322049 w 432956"/>
                <a:gd name="connsiteY4-406" fmla="*/ 457656 h 938372"/>
                <a:gd name="connsiteX5-407" fmla="*/ 391740 w 432956"/>
                <a:gd name="connsiteY5-408" fmla="*/ 938372 h 938372"/>
                <a:gd name="connsiteX6-409" fmla="*/ 41218 w 432956"/>
                <a:gd name="connsiteY6-410" fmla="*/ 938372 h 938372"/>
                <a:gd name="connsiteX7-411" fmla="*/ 138592 w 432956"/>
                <a:gd name="connsiteY7-412" fmla="*/ 458103 h 938372"/>
                <a:gd name="connsiteX8-413" fmla="*/ 63405 w 432956"/>
                <a:gd name="connsiteY8-414" fmla="*/ 260163 h 938372"/>
                <a:gd name="connsiteX9-415" fmla="*/ 0 w 432956"/>
                <a:gd name="connsiteY9-416" fmla="*/ 152400 h 938372"/>
                <a:gd name="connsiteX10-417" fmla="*/ 216478 w 432956"/>
                <a:gd name="connsiteY10-418" fmla="*/ 0 h 938372"/>
                <a:gd name="connsiteX0-419" fmla="*/ 216478 w 432956"/>
                <a:gd name="connsiteY0-420" fmla="*/ 0 h 938372"/>
                <a:gd name="connsiteX1-421" fmla="*/ 432956 w 432956"/>
                <a:gd name="connsiteY1-422" fmla="*/ 152400 h 938372"/>
                <a:gd name="connsiteX2-423" fmla="*/ 369551 w 432956"/>
                <a:gd name="connsiteY2-424" fmla="*/ 260163 h 938372"/>
                <a:gd name="connsiteX3-425" fmla="*/ 309290 w 432956"/>
                <a:gd name="connsiteY3-426" fmla="*/ 285591 h 938372"/>
                <a:gd name="connsiteX4-427" fmla="*/ 322049 w 432956"/>
                <a:gd name="connsiteY4-428" fmla="*/ 457656 h 938372"/>
                <a:gd name="connsiteX5-429" fmla="*/ 391740 w 432956"/>
                <a:gd name="connsiteY5-430" fmla="*/ 938372 h 938372"/>
                <a:gd name="connsiteX6-431" fmla="*/ 41218 w 432956"/>
                <a:gd name="connsiteY6-432" fmla="*/ 938372 h 938372"/>
                <a:gd name="connsiteX7-433" fmla="*/ 138592 w 432956"/>
                <a:gd name="connsiteY7-434" fmla="*/ 458103 h 938372"/>
                <a:gd name="connsiteX8-435" fmla="*/ 63405 w 432956"/>
                <a:gd name="connsiteY8-436" fmla="*/ 260163 h 938372"/>
                <a:gd name="connsiteX9-437" fmla="*/ 0 w 432956"/>
                <a:gd name="connsiteY9-438" fmla="*/ 152400 h 938372"/>
                <a:gd name="connsiteX10-439" fmla="*/ 216478 w 432956"/>
                <a:gd name="connsiteY10-440" fmla="*/ 0 h 938372"/>
                <a:gd name="connsiteX0-441" fmla="*/ 216478 w 432956"/>
                <a:gd name="connsiteY0-442" fmla="*/ 0 h 938372"/>
                <a:gd name="connsiteX1-443" fmla="*/ 432956 w 432956"/>
                <a:gd name="connsiteY1-444" fmla="*/ 152400 h 938372"/>
                <a:gd name="connsiteX2-445" fmla="*/ 369551 w 432956"/>
                <a:gd name="connsiteY2-446" fmla="*/ 260163 h 938372"/>
                <a:gd name="connsiteX3-447" fmla="*/ 322049 w 432956"/>
                <a:gd name="connsiteY3-448" fmla="*/ 457656 h 938372"/>
                <a:gd name="connsiteX4-449" fmla="*/ 391740 w 432956"/>
                <a:gd name="connsiteY4-450" fmla="*/ 938372 h 938372"/>
                <a:gd name="connsiteX5-451" fmla="*/ 41218 w 432956"/>
                <a:gd name="connsiteY5-452" fmla="*/ 938372 h 938372"/>
                <a:gd name="connsiteX6-453" fmla="*/ 138592 w 432956"/>
                <a:gd name="connsiteY6-454" fmla="*/ 458103 h 938372"/>
                <a:gd name="connsiteX7-455" fmla="*/ 63405 w 432956"/>
                <a:gd name="connsiteY7-456" fmla="*/ 260163 h 938372"/>
                <a:gd name="connsiteX8-457" fmla="*/ 0 w 432956"/>
                <a:gd name="connsiteY8-458" fmla="*/ 152400 h 938372"/>
                <a:gd name="connsiteX9-459" fmla="*/ 216478 w 432956"/>
                <a:gd name="connsiteY9-460" fmla="*/ 0 h 938372"/>
                <a:gd name="connsiteX0-461" fmla="*/ 216478 w 432956"/>
                <a:gd name="connsiteY0-462" fmla="*/ 0 h 938372"/>
                <a:gd name="connsiteX1-463" fmla="*/ 432956 w 432956"/>
                <a:gd name="connsiteY1-464" fmla="*/ 152400 h 938372"/>
                <a:gd name="connsiteX2-465" fmla="*/ 369551 w 432956"/>
                <a:gd name="connsiteY2-466" fmla="*/ 260163 h 938372"/>
                <a:gd name="connsiteX3-467" fmla="*/ 322049 w 432956"/>
                <a:gd name="connsiteY3-468" fmla="*/ 457656 h 938372"/>
                <a:gd name="connsiteX4-469" fmla="*/ 391740 w 432956"/>
                <a:gd name="connsiteY4-470" fmla="*/ 938372 h 938372"/>
                <a:gd name="connsiteX5-471" fmla="*/ 41218 w 432956"/>
                <a:gd name="connsiteY5-472" fmla="*/ 938372 h 938372"/>
                <a:gd name="connsiteX6-473" fmla="*/ 138592 w 432956"/>
                <a:gd name="connsiteY6-474" fmla="*/ 458103 h 938372"/>
                <a:gd name="connsiteX7-475" fmla="*/ 63405 w 432956"/>
                <a:gd name="connsiteY7-476" fmla="*/ 260163 h 938372"/>
                <a:gd name="connsiteX8-477" fmla="*/ 0 w 432956"/>
                <a:gd name="connsiteY8-478" fmla="*/ 152400 h 938372"/>
                <a:gd name="connsiteX9-479" fmla="*/ 216478 w 432956"/>
                <a:gd name="connsiteY9-480" fmla="*/ 0 h 938372"/>
                <a:gd name="connsiteX0-481" fmla="*/ 216478 w 432956"/>
                <a:gd name="connsiteY0-482" fmla="*/ 0 h 938372"/>
                <a:gd name="connsiteX1-483" fmla="*/ 432956 w 432956"/>
                <a:gd name="connsiteY1-484" fmla="*/ 152400 h 938372"/>
                <a:gd name="connsiteX2-485" fmla="*/ 369551 w 432956"/>
                <a:gd name="connsiteY2-486" fmla="*/ 260163 h 938372"/>
                <a:gd name="connsiteX3-487" fmla="*/ 322049 w 432956"/>
                <a:gd name="connsiteY3-488" fmla="*/ 457656 h 938372"/>
                <a:gd name="connsiteX4-489" fmla="*/ 391740 w 432956"/>
                <a:gd name="connsiteY4-490" fmla="*/ 938372 h 938372"/>
                <a:gd name="connsiteX5-491" fmla="*/ 41218 w 432956"/>
                <a:gd name="connsiteY5-492" fmla="*/ 938372 h 938372"/>
                <a:gd name="connsiteX6-493" fmla="*/ 138592 w 432956"/>
                <a:gd name="connsiteY6-494" fmla="*/ 458103 h 938372"/>
                <a:gd name="connsiteX7-495" fmla="*/ 63405 w 432956"/>
                <a:gd name="connsiteY7-496" fmla="*/ 260163 h 938372"/>
                <a:gd name="connsiteX8-497" fmla="*/ 0 w 432956"/>
                <a:gd name="connsiteY8-498" fmla="*/ 152400 h 938372"/>
                <a:gd name="connsiteX9-499" fmla="*/ 216478 w 432956"/>
                <a:gd name="connsiteY9-500" fmla="*/ 0 h 938372"/>
                <a:gd name="connsiteX0-501" fmla="*/ 216478 w 432956"/>
                <a:gd name="connsiteY0-502" fmla="*/ 0 h 938372"/>
                <a:gd name="connsiteX1-503" fmla="*/ 432956 w 432956"/>
                <a:gd name="connsiteY1-504" fmla="*/ 152400 h 938372"/>
                <a:gd name="connsiteX2-505" fmla="*/ 369551 w 432956"/>
                <a:gd name="connsiteY2-506" fmla="*/ 260163 h 938372"/>
                <a:gd name="connsiteX3-507" fmla="*/ 322049 w 432956"/>
                <a:gd name="connsiteY3-508" fmla="*/ 457656 h 938372"/>
                <a:gd name="connsiteX4-509" fmla="*/ 391740 w 432956"/>
                <a:gd name="connsiteY4-510" fmla="*/ 938372 h 938372"/>
                <a:gd name="connsiteX5-511" fmla="*/ 41218 w 432956"/>
                <a:gd name="connsiteY5-512" fmla="*/ 938372 h 938372"/>
                <a:gd name="connsiteX6-513" fmla="*/ 138592 w 432956"/>
                <a:gd name="connsiteY6-514" fmla="*/ 458103 h 938372"/>
                <a:gd name="connsiteX7-515" fmla="*/ 63405 w 432956"/>
                <a:gd name="connsiteY7-516" fmla="*/ 260163 h 938372"/>
                <a:gd name="connsiteX8-517" fmla="*/ 0 w 432956"/>
                <a:gd name="connsiteY8-518" fmla="*/ 152400 h 938372"/>
                <a:gd name="connsiteX9-519" fmla="*/ 216478 w 432956"/>
                <a:gd name="connsiteY9-520" fmla="*/ 0 h 938372"/>
                <a:gd name="connsiteX0-521" fmla="*/ 216478 w 432956"/>
                <a:gd name="connsiteY0-522" fmla="*/ 0 h 938372"/>
                <a:gd name="connsiteX1-523" fmla="*/ 432956 w 432956"/>
                <a:gd name="connsiteY1-524" fmla="*/ 152400 h 938372"/>
                <a:gd name="connsiteX2-525" fmla="*/ 369551 w 432956"/>
                <a:gd name="connsiteY2-526" fmla="*/ 260163 h 938372"/>
                <a:gd name="connsiteX3-527" fmla="*/ 322049 w 432956"/>
                <a:gd name="connsiteY3-528" fmla="*/ 470356 h 938372"/>
                <a:gd name="connsiteX4-529" fmla="*/ 391740 w 432956"/>
                <a:gd name="connsiteY4-530" fmla="*/ 938372 h 938372"/>
                <a:gd name="connsiteX5-531" fmla="*/ 41218 w 432956"/>
                <a:gd name="connsiteY5-532" fmla="*/ 938372 h 938372"/>
                <a:gd name="connsiteX6-533" fmla="*/ 138592 w 432956"/>
                <a:gd name="connsiteY6-534" fmla="*/ 458103 h 938372"/>
                <a:gd name="connsiteX7-535" fmla="*/ 63405 w 432956"/>
                <a:gd name="connsiteY7-536" fmla="*/ 260163 h 938372"/>
                <a:gd name="connsiteX8-537" fmla="*/ 0 w 432956"/>
                <a:gd name="connsiteY8-538" fmla="*/ 152400 h 938372"/>
                <a:gd name="connsiteX9-539" fmla="*/ 216478 w 432956"/>
                <a:gd name="connsiteY9-540" fmla="*/ 0 h 938372"/>
                <a:gd name="connsiteX0-541" fmla="*/ 216478 w 432956"/>
                <a:gd name="connsiteY0-542" fmla="*/ 0 h 938372"/>
                <a:gd name="connsiteX1-543" fmla="*/ 432956 w 432956"/>
                <a:gd name="connsiteY1-544" fmla="*/ 152400 h 938372"/>
                <a:gd name="connsiteX2-545" fmla="*/ 369551 w 432956"/>
                <a:gd name="connsiteY2-546" fmla="*/ 260163 h 938372"/>
                <a:gd name="connsiteX3-547" fmla="*/ 322049 w 432956"/>
                <a:gd name="connsiteY3-548" fmla="*/ 470356 h 938372"/>
                <a:gd name="connsiteX4-549" fmla="*/ 391740 w 432956"/>
                <a:gd name="connsiteY4-550" fmla="*/ 938372 h 938372"/>
                <a:gd name="connsiteX5-551" fmla="*/ 41218 w 432956"/>
                <a:gd name="connsiteY5-552" fmla="*/ 938372 h 938372"/>
                <a:gd name="connsiteX6-553" fmla="*/ 138592 w 432956"/>
                <a:gd name="connsiteY6-554" fmla="*/ 458103 h 938372"/>
                <a:gd name="connsiteX7-555" fmla="*/ 63405 w 432956"/>
                <a:gd name="connsiteY7-556" fmla="*/ 260163 h 938372"/>
                <a:gd name="connsiteX8-557" fmla="*/ 0 w 432956"/>
                <a:gd name="connsiteY8-558" fmla="*/ 152400 h 938372"/>
                <a:gd name="connsiteX9-559" fmla="*/ 216478 w 432956"/>
                <a:gd name="connsiteY9-560" fmla="*/ 0 h 938372"/>
                <a:gd name="connsiteX0-561" fmla="*/ 216478 w 432956"/>
                <a:gd name="connsiteY0-562" fmla="*/ 0 h 938372"/>
                <a:gd name="connsiteX1-563" fmla="*/ 432956 w 432956"/>
                <a:gd name="connsiteY1-564" fmla="*/ 152400 h 938372"/>
                <a:gd name="connsiteX2-565" fmla="*/ 369551 w 432956"/>
                <a:gd name="connsiteY2-566" fmla="*/ 260163 h 938372"/>
                <a:gd name="connsiteX3-567" fmla="*/ 318874 w 432956"/>
                <a:gd name="connsiteY3-568" fmla="*/ 454481 h 938372"/>
                <a:gd name="connsiteX4-569" fmla="*/ 391740 w 432956"/>
                <a:gd name="connsiteY4-570" fmla="*/ 938372 h 938372"/>
                <a:gd name="connsiteX5-571" fmla="*/ 41218 w 432956"/>
                <a:gd name="connsiteY5-572" fmla="*/ 938372 h 938372"/>
                <a:gd name="connsiteX6-573" fmla="*/ 138592 w 432956"/>
                <a:gd name="connsiteY6-574" fmla="*/ 458103 h 938372"/>
                <a:gd name="connsiteX7-575" fmla="*/ 63405 w 432956"/>
                <a:gd name="connsiteY7-576" fmla="*/ 260163 h 938372"/>
                <a:gd name="connsiteX8-577" fmla="*/ 0 w 432956"/>
                <a:gd name="connsiteY8-578" fmla="*/ 152400 h 938372"/>
                <a:gd name="connsiteX9-579" fmla="*/ 216478 w 432956"/>
                <a:gd name="connsiteY9-580" fmla="*/ 0 h 938372"/>
                <a:gd name="connsiteX0-581" fmla="*/ 216478 w 432956"/>
                <a:gd name="connsiteY0-582" fmla="*/ 0 h 938372"/>
                <a:gd name="connsiteX1-583" fmla="*/ 432956 w 432956"/>
                <a:gd name="connsiteY1-584" fmla="*/ 152400 h 938372"/>
                <a:gd name="connsiteX2-585" fmla="*/ 369551 w 432956"/>
                <a:gd name="connsiteY2-586" fmla="*/ 260163 h 938372"/>
                <a:gd name="connsiteX3-587" fmla="*/ 318874 w 432956"/>
                <a:gd name="connsiteY3-588" fmla="*/ 454481 h 938372"/>
                <a:gd name="connsiteX4-589" fmla="*/ 391740 w 432956"/>
                <a:gd name="connsiteY4-590" fmla="*/ 938372 h 938372"/>
                <a:gd name="connsiteX5-591" fmla="*/ 41218 w 432956"/>
                <a:gd name="connsiteY5-592" fmla="*/ 938372 h 938372"/>
                <a:gd name="connsiteX6-593" fmla="*/ 138592 w 432956"/>
                <a:gd name="connsiteY6-594" fmla="*/ 458103 h 938372"/>
                <a:gd name="connsiteX7-595" fmla="*/ 63405 w 432956"/>
                <a:gd name="connsiteY7-596" fmla="*/ 260163 h 938372"/>
                <a:gd name="connsiteX8-597" fmla="*/ 0 w 432956"/>
                <a:gd name="connsiteY8-598" fmla="*/ 152400 h 938372"/>
                <a:gd name="connsiteX9-599" fmla="*/ 216478 w 432956"/>
                <a:gd name="connsiteY9-600" fmla="*/ 0 h 938372"/>
                <a:gd name="connsiteX0-601" fmla="*/ 216478 w 432956"/>
                <a:gd name="connsiteY0-602" fmla="*/ 0 h 938372"/>
                <a:gd name="connsiteX1-603" fmla="*/ 432956 w 432956"/>
                <a:gd name="connsiteY1-604" fmla="*/ 152400 h 938372"/>
                <a:gd name="connsiteX2-605" fmla="*/ 369551 w 432956"/>
                <a:gd name="connsiteY2-606" fmla="*/ 260163 h 938372"/>
                <a:gd name="connsiteX3-607" fmla="*/ 318874 w 432956"/>
                <a:gd name="connsiteY3-608" fmla="*/ 454481 h 938372"/>
                <a:gd name="connsiteX4-609" fmla="*/ 391740 w 432956"/>
                <a:gd name="connsiteY4-610" fmla="*/ 938372 h 938372"/>
                <a:gd name="connsiteX5-611" fmla="*/ 41218 w 432956"/>
                <a:gd name="connsiteY5-612" fmla="*/ 938372 h 938372"/>
                <a:gd name="connsiteX6-613" fmla="*/ 138592 w 432956"/>
                <a:gd name="connsiteY6-614" fmla="*/ 458103 h 938372"/>
                <a:gd name="connsiteX7-615" fmla="*/ 63405 w 432956"/>
                <a:gd name="connsiteY7-616" fmla="*/ 260163 h 938372"/>
                <a:gd name="connsiteX8-617" fmla="*/ 0 w 432956"/>
                <a:gd name="connsiteY8-618" fmla="*/ 152400 h 938372"/>
                <a:gd name="connsiteX9-619" fmla="*/ 216478 w 432956"/>
                <a:gd name="connsiteY9-620" fmla="*/ 0 h 938372"/>
                <a:gd name="connsiteX0-621" fmla="*/ 216478 w 432956"/>
                <a:gd name="connsiteY0-622" fmla="*/ 0 h 938372"/>
                <a:gd name="connsiteX1-623" fmla="*/ 432956 w 432956"/>
                <a:gd name="connsiteY1-624" fmla="*/ 152400 h 938372"/>
                <a:gd name="connsiteX2-625" fmla="*/ 369551 w 432956"/>
                <a:gd name="connsiteY2-626" fmla="*/ 260163 h 938372"/>
                <a:gd name="connsiteX3-627" fmla="*/ 318874 w 432956"/>
                <a:gd name="connsiteY3-628" fmla="*/ 454481 h 938372"/>
                <a:gd name="connsiteX4-629" fmla="*/ 391740 w 432956"/>
                <a:gd name="connsiteY4-630" fmla="*/ 938372 h 938372"/>
                <a:gd name="connsiteX5-631" fmla="*/ 41218 w 432956"/>
                <a:gd name="connsiteY5-632" fmla="*/ 938372 h 938372"/>
                <a:gd name="connsiteX6-633" fmla="*/ 138592 w 432956"/>
                <a:gd name="connsiteY6-634" fmla="*/ 458103 h 938372"/>
                <a:gd name="connsiteX7-635" fmla="*/ 63405 w 432956"/>
                <a:gd name="connsiteY7-636" fmla="*/ 260163 h 938372"/>
                <a:gd name="connsiteX8-637" fmla="*/ 0 w 432956"/>
                <a:gd name="connsiteY8-638" fmla="*/ 152400 h 938372"/>
                <a:gd name="connsiteX9-639" fmla="*/ 216478 w 432956"/>
                <a:gd name="connsiteY9-640" fmla="*/ 0 h 938372"/>
                <a:gd name="connsiteX0-641" fmla="*/ 216478 w 432956"/>
                <a:gd name="connsiteY0-642" fmla="*/ 0 h 938372"/>
                <a:gd name="connsiteX1-643" fmla="*/ 432956 w 432956"/>
                <a:gd name="connsiteY1-644" fmla="*/ 152400 h 938372"/>
                <a:gd name="connsiteX2-645" fmla="*/ 369551 w 432956"/>
                <a:gd name="connsiteY2-646" fmla="*/ 260163 h 938372"/>
                <a:gd name="connsiteX3-647" fmla="*/ 318874 w 432956"/>
                <a:gd name="connsiteY3-648" fmla="*/ 454481 h 938372"/>
                <a:gd name="connsiteX4-649" fmla="*/ 391740 w 432956"/>
                <a:gd name="connsiteY4-650" fmla="*/ 938372 h 938372"/>
                <a:gd name="connsiteX5-651" fmla="*/ 41218 w 432956"/>
                <a:gd name="connsiteY5-652" fmla="*/ 938372 h 938372"/>
                <a:gd name="connsiteX6-653" fmla="*/ 138592 w 432956"/>
                <a:gd name="connsiteY6-654" fmla="*/ 458103 h 938372"/>
                <a:gd name="connsiteX7-655" fmla="*/ 63405 w 432956"/>
                <a:gd name="connsiteY7-656" fmla="*/ 260163 h 938372"/>
                <a:gd name="connsiteX8-657" fmla="*/ 0 w 432956"/>
                <a:gd name="connsiteY8-658" fmla="*/ 152400 h 938372"/>
                <a:gd name="connsiteX9-659" fmla="*/ 216478 w 432956"/>
                <a:gd name="connsiteY9-660" fmla="*/ 0 h 938372"/>
                <a:gd name="connsiteX0-661" fmla="*/ 216478 w 432956"/>
                <a:gd name="connsiteY0-662" fmla="*/ 0 h 938372"/>
                <a:gd name="connsiteX1-663" fmla="*/ 432956 w 432956"/>
                <a:gd name="connsiteY1-664" fmla="*/ 152400 h 938372"/>
                <a:gd name="connsiteX2-665" fmla="*/ 369551 w 432956"/>
                <a:gd name="connsiteY2-666" fmla="*/ 260163 h 938372"/>
                <a:gd name="connsiteX3-667" fmla="*/ 318874 w 432956"/>
                <a:gd name="connsiteY3-668" fmla="*/ 457656 h 938372"/>
                <a:gd name="connsiteX4-669" fmla="*/ 391740 w 432956"/>
                <a:gd name="connsiteY4-670" fmla="*/ 938372 h 938372"/>
                <a:gd name="connsiteX5-671" fmla="*/ 41218 w 432956"/>
                <a:gd name="connsiteY5-672" fmla="*/ 938372 h 938372"/>
                <a:gd name="connsiteX6-673" fmla="*/ 138592 w 432956"/>
                <a:gd name="connsiteY6-674" fmla="*/ 458103 h 938372"/>
                <a:gd name="connsiteX7-675" fmla="*/ 63405 w 432956"/>
                <a:gd name="connsiteY7-676" fmla="*/ 260163 h 938372"/>
                <a:gd name="connsiteX8-677" fmla="*/ 0 w 432956"/>
                <a:gd name="connsiteY8-678" fmla="*/ 152400 h 938372"/>
                <a:gd name="connsiteX9-679" fmla="*/ 216478 w 432956"/>
                <a:gd name="connsiteY9-680" fmla="*/ 0 h 938372"/>
                <a:gd name="connsiteX0-681" fmla="*/ 216478 w 432956"/>
                <a:gd name="connsiteY0-682" fmla="*/ 0 h 938372"/>
                <a:gd name="connsiteX1-683" fmla="*/ 432956 w 432956"/>
                <a:gd name="connsiteY1-684" fmla="*/ 152400 h 938372"/>
                <a:gd name="connsiteX2-685" fmla="*/ 369551 w 432956"/>
                <a:gd name="connsiteY2-686" fmla="*/ 260163 h 938372"/>
                <a:gd name="connsiteX3-687" fmla="*/ 318874 w 432956"/>
                <a:gd name="connsiteY3-688" fmla="*/ 457656 h 938372"/>
                <a:gd name="connsiteX4-689" fmla="*/ 391740 w 432956"/>
                <a:gd name="connsiteY4-690" fmla="*/ 938372 h 938372"/>
                <a:gd name="connsiteX5-691" fmla="*/ 41218 w 432956"/>
                <a:gd name="connsiteY5-692" fmla="*/ 938372 h 938372"/>
                <a:gd name="connsiteX6-693" fmla="*/ 138592 w 432956"/>
                <a:gd name="connsiteY6-694" fmla="*/ 458103 h 938372"/>
                <a:gd name="connsiteX7-695" fmla="*/ 63405 w 432956"/>
                <a:gd name="connsiteY7-696" fmla="*/ 260163 h 938372"/>
                <a:gd name="connsiteX8-697" fmla="*/ 0 w 432956"/>
                <a:gd name="connsiteY8-698" fmla="*/ 152400 h 938372"/>
                <a:gd name="connsiteX9-699" fmla="*/ 216478 w 432956"/>
                <a:gd name="connsiteY9-700" fmla="*/ 0 h 938372"/>
                <a:gd name="connsiteX0-701" fmla="*/ 216478 w 432956"/>
                <a:gd name="connsiteY0-702" fmla="*/ 0 h 938372"/>
                <a:gd name="connsiteX1-703" fmla="*/ 432956 w 432956"/>
                <a:gd name="connsiteY1-704" fmla="*/ 152400 h 938372"/>
                <a:gd name="connsiteX2-705" fmla="*/ 369551 w 432956"/>
                <a:gd name="connsiteY2-706" fmla="*/ 260163 h 938372"/>
                <a:gd name="connsiteX3-707" fmla="*/ 318874 w 432956"/>
                <a:gd name="connsiteY3-708" fmla="*/ 457656 h 938372"/>
                <a:gd name="connsiteX4-709" fmla="*/ 391740 w 432956"/>
                <a:gd name="connsiteY4-710" fmla="*/ 938372 h 938372"/>
                <a:gd name="connsiteX5-711" fmla="*/ 41218 w 432956"/>
                <a:gd name="connsiteY5-712" fmla="*/ 938372 h 938372"/>
                <a:gd name="connsiteX6-713" fmla="*/ 138592 w 432956"/>
                <a:gd name="connsiteY6-714" fmla="*/ 458103 h 938372"/>
                <a:gd name="connsiteX7-715" fmla="*/ 63405 w 432956"/>
                <a:gd name="connsiteY7-716" fmla="*/ 260163 h 938372"/>
                <a:gd name="connsiteX8-717" fmla="*/ 0 w 432956"/>
                <a:gd name="connsiteY8-718" fmla="*/ 152400 h 938372"/>
                <a:gd name="connsiteX9-719" fmla="*/ 216478 w 432956"/>
                <a:gd name="connsiteY9-720" fmla="*/ 0 h 938372"/>
                <a:gd name="connsiteX0-721" fmla="*/ 391740 w 483180"/>
                <a:gd name="connsiteY0-722" fmla="*/ 938372 h 1029812"/>
                <a:gd name="connsiteX1-723" fmla="*/ 41218 w 483180"/>
                <a:gd name="connsiteY1-724" fmla="*/ 938372 h 1029812"/>
                <a:gd name="connsiteX2-725" fmla="*/ 138592 w 483180"/>
                <a:gd name="connsiteY2-726" fmla="*/ 458103 h 1029812"/>
                <a:gd name="connsiteX3-727" fmla="*/ 63405 w 483180"/>
                <a:gd name="connsiteY3-728" fmla="*/ 260163 h 1029812"/>
                <a:gd name="connsiteX4-729" fmla="*/ 0 w 483180"/>
                <a:gd name="connsiteY4-730" fmla="*/ 152400 h 1029812"/>
                <a:gd name="connsiteX5-731" fmla="*/ 216478 w 483180"/>
                <a:gd name="connsiteY5-732" fmla="*/ 0 h 1029812"/>
                <a:gd name="connsiteX6-733" fmla="*/ 432956 w 483180"/>
                <a:gd name="connsiteY6-734" fmla="*/ 152400 h 1029812"/>
                <a:gd name="connsiteX7-735" fmla="*/ 369551 w 483180"/>
                <a:gd name="connsiteY7-736" fmla="*/ 260163 h 1029812"/>
                <a:gd name="connsiteX8-737" fmla="*/ 318874 w 483180"/>
                <a:gd name="connsiteY8-738" fmla="*/ 457656 h 1029812"/>
                <a:gd name="connsiteX9-739" fmla="*/ 483180 w 483180"/>
                <a:gd name="connsiteY9-740" fmla="*/ 1029812 h 1029812"/>
                <a:gd name="connsiteX0-741" fmla="*/ 41218 w 483180"/>
                <a:gd name="connsiteY0-742" fmla="*/ 938372 h 1029812"/>
                <a:gd name="connsiteX1-743" fmla="*/ 138592 w 483180"/>
                <a:gd name="connsiteY1-744" fmla="*/ 458103 h 1029812"/>
                <a:gd name="connsiteX2-745" fmla="*/ 63405 w 483180"/>
                <a:gd name="connsiteY2-746" fmla="*/ 260163 h 1029812"/>
                <a:gd name="connsiteX3-747" fmla="*/ 0 w 483180"/>
                <a:gd name="connsiteY3-748" fmla="*/ 152400 h 1029812"/>
                <a:gd name="connsiteX4-749" fmla="*/ 216478 w 483180"/>
                <a:gd name="connsiteY4-750" fmla="*/ 0 h 1029812"/>
                <a:gd name="connsiteX5-751" fmla="*/ 432956 w 483180"/>
                <a:gd name="connsiteY5-752" fmla="*/ 152400 h 1029812"/>
                <a:gd name="connsiteX6-753" fmla="*/ 369551 w 483180"/>
                <a:gd name="connsiteY6-754" fmla="*/ 260163 h 1029812"/>
                <a:gd name="connsiteX7-755" fmla="*/ 318874 w 483180"/>
                <a:gd name="connsiteY7-756" fmla="*/ 457656 h 1029812"/>
                <a:gd name="connsiteX8-757" fmla="*/ 483180 w 483180"/>
                <a:gd name="connsiteY8-758" fmla="*/ 1029812 h 1029812"/>
                <a:gd name="connsiteX0-759" fmla="*/ 41218 w 432956"/>
                <a:gd name="connsiteY0-760" fmla="*/ 938372 h 938372"/>
                <a:gd name="connsiteX1-761" fmla="*/ 138592 w 432956"/>
                <a:gd name="connsiteY1-762" fmla="*/ 458103 h 938372"/>
                <a:gd name="connsiteX2-763" fmla="*/ 63405 w 432956"/>
                <a:gd name="connsiteY2-764" fmla="*/ 260163 h 938372"/>
                <a:gd name="connsiteX3-765" fmla="*/ 0 w 432956"/>
                <a:gd name="connsiteY3-766" fmla="*/ 152400 h 938372"/>
                <a:gd name="connsiteX4-767" fmla="*/ 216478 w 432956"/>
                <a:gd name="connsiteY4-768" fmla="*/ 0 h 938372"/>
                <a:gd name="connsiteX5-769" fmla="*/ 432956 w 432956"/>
                <a:gd name="connsiteY5-770" fmla="*/ 152400 h 938372"/>
                <a:gd name="connsiteX6-771" fmla="*/ 369551 w 432956"/>
                <a:gd name="connsiteY6-772" fmla="*/ 260163 h 938372"/>
                <a:gd name="connsiteX7-773" fmla="*/ 318874 w 432956"/>
                <a:gd name="connsiteY7-774" fmla="*/ 457656 h 938372"/>
                <a:gd name="connsiteX8-775" fmla="*/ 422855 w 432956"/>
                <a:gd name="connsiteY8-776" fmla="*/ 925037 h 938372"/>
                <a:gd name="connsiteX0-777" fmla="*/ 41218 w 432956"/>
                <a:gd name="connsiteY0-778" fmla="*/ 938372 h 938372"/>
                <a:gd name="connsiteX1-779" fmla="*/ 138592 w 432956"/>
                <a:gd name="connsiteY1-780" fmla="*/ 458103 h 938372"/>
                <a:gd name="connsiteX2-781" fmla="*/ 63405 w 432956"/>
                <a:gd name="connsiteY2-782" fmla="*/ 260163 h 938372"/>
                <a:gd name="connsiteX3-783" fmla="*/ 0 w 432956"/>
                <a:gd name="connsiteY3-784" fmla="*/ 152400 h 938372"/>
                <a:gd name="connsiteX4-785" fmla="*/ 216478 w 432956"/>
                <a:gd name="connsiteY4-786" fmla="*/ 0 h 938372"/>
                <a:gd name="connsiteX5-787" fmla="*/ 432956 w 432956"/>
                <a:gd name="connsiteY5-788" fmla="*/ 152400 h 938372"/>
                <a:gd name="connsiteX6-789" fmla="*/ 369551 w 432956"/>
                <a:gd name="connsiteY6-790" fmla="*/ 260163 h 938372"/>
                <a:gd name="connsiteX7-791" fmla="*/ 318874 w 432956"/>
                <a:gd name="connsiteY7-792" fmla="*/ 457656 h 938372"/>
                <a:gd name="connsiteX8-793" fmla="*/ 422855 w 432956"/>
                <a:gd name="connsiteY8-794" fmla="*/ 925037 h 938372"/>
                <a:gd name="connsiteX0-795" fmla="*/ 41218 w 432956"/>
                <a:gd name="connsiteY0-796" fmla="*/ 938372 h 938372"/>
                <a:gd name="connsiteX1-797" fmla="*/ 138592 w 432956"/>
                <a:gd name="connsiteY1-798" fmla="*/ 458103 h 938372"/>
                <a:gd name="connsiteX2-799" fmla="*/ 63405 w 432956"/>
                <a:gd name="connsiteY2-800" fmla="*/ 260163 h 938372"/>
                <a:gd name="connsiteX3-801" fmla="*/ 0 w 432956"/>
                <a:gd name="connsiteY3-802" fmla="*/ 152400 h 938372"/>
                <a:gd name="connsiteX4-803" fmla="*/ 216478 w 432956"/>
                <a:gd name="connsiteY4-804" fmla="*/ 0 h 938372"/>
                <a:gd name="connsiteX5-805" fmla="*/ 432956 w 432956"/>
                <a:gd name="connsiteY5-806" fmla="*/ 152400 h 938372"/>
                <a:gd name="connsiteX6-807" fmla="*/ 369551 w 432956"/>
                <a:gd name="connsiteY6-808" fmla="*/ 260163 h 938372"/>
                <a:gd name="connsiteX7-809" fmla="*/ 318874 w 432956"/>
                <a:gd name="connsiteY7-810" fmla="*/ 457656 h 938372"/>
                <a:gd name="connsiteX8-811" fmla="*/ 400630 w 432956"/>
                <a:gd name="connsiteY8-812" fmla="*/ 925037 h 938372"/>
                <a:gd name="connsiteX0-813" fmla="*/ 41218 w 432956"/>
                <a:gd name="connsiteY0-814" fmla="*/ 938372 h 938372"/>
                <a:gd name="connsiteX1-815" fmla="*/ 138592 w 432956"/>
                <a:gd name="connsiteY1-816" fmla="*/ 458103 h 938372"/>
                <a:gd name="connsiteX2-817" fmla="*/ 63405 w 432956"/>
                <a:gd name="connsiteY2-818" fmla="*/ 260163 h 938372"/>
                <a:gd name="connsiteX3-819" fmla="*/ 0 w 432956"/>
                <a:gd name="connsiteY3-820" fmla="*/ 152400 h 938372"/>
                <a:gd name="connsiteX4-821" fmla="*/ 216478 w 432956"/>
                <a:gd name="connsiteY4-822" fmla="*/ 0 h 938372"/>
                <a:gd name="connsiteX5-823" fmla="*/ 432956 w 432956"/>
                <a:gd name="connsiteY5-824" fmla="*/ 152400 h 938372"/>
                <a:gd name="connsiteX6-825" fmla="*/ 369551 w 432956"/>
                <a:gd name="connsiteY6-826" fmla="*/ 260163 h 938372"/>
                <a:gd name="connsiteX7-827" fmla="*/ 318874 w 432956"/>
                <a:gd name="connsiteY7-828" fmla="*/ 457656 h 938372"/>
                <a:gd name="connsiteX8-829" fmla="*/ 400630 w 432956"/>
                <a:gd name="connsiteY8-830" fmla="*/ 925037 h 938372"/>
                <a:gd name="connsiteX0-831" fmla="*/ 41218 w 432956"/>
                <a:gd name="connsiteY0-832" fmla="*/ 938372 h 938372"/>
                <a:gd name="connsiteX1-833" fmla="*/ 138592 w 432956"/>
                <a:gd name="connsiteY1-834" fmla="*/ 458103 h 938372"/>
                <a:gd name="connsiteX2-835" fmla="*/ 63405 w 432956"/>
                <a:gd name="connsiteY2-836" fmla="*/ 260163 h 938372"/>
                <a:gd name="connsiteX3-837" fmla="*/ 0 w 432956"/>
                <a:gd name="connsiteY3-838" fmla="*/ 152400 h 938372"/>
                <a:gd name="connsiteX4-839" fmla="*/ 216478 w 432956"/>
                <a:gd name="connsiteY4-840" fmla="*/ 0 h 938372"/>
                <a:gd name="connsiteX5-841" fmla="*/ 432956 w 432956"/>
                <a:gd name="connsiteY5-842" fmla="*/ 152400 h 938372"/>
                <a:gd name="connsiteX6-843" fmla="*/ 369551 w 432956"/>
                <a:gd name="connsiteY6-844" fmla="*/ 260163 h 938372"/>
                <a:gd name="connsiteX7-845" fmla="*/ 318874 w 432956"/>
                <a:gd name="connsiteY7-846" fmla="*/ 454481 h 938372"/>
                <a:gd name="connsiteX8-847" fmla="*/ 400630 w 432956"/>
                <a:gd name="connsiteY8-848" fmla="*/ 925037 h 938372"/>
                <a:gd name="connsiteX0-849" fmla="*/ 41218 w 432956"/>
                <a:gd name="connsiteY0-850" fmla="*/ 938372 h 938372"/>
                <a:gd name="connsiteX1-851" fmla="*/ 138592 w 432956"/>
                <a:gd name="connsiteY1-852" fmla="*/ 458103 h 938372"/>
                <a:gd name="connsiteX2-853" fmla="*/ 63405 w 432956"/>
                <a:gd name="connsiteY2-854" fmla="*/ 260163 h 938372"/>
                <a:gd name="connsiteX3-855" fmla="*/ 0 w 432956"/>
                <a:gd name="connsiteY3-856" fmla="*/ 152400 h 938372"/>
                <a:gd name="connsiteX4-857" fmla="*/ 216478 w 432956"/>
                <a:gd name="connsiteY4-858" fmla="*/ 0 h 938372"/>
                <a:gd name="connsiteX5-859" fmla="*/ 432956 w 432956"/>
                <a:gd name="connsiteY5-860" fmla="*/ 152400 h 938372"/>
                <a:gd name="connsiteX6-861" fmla="*/ 369551 w 432956"/>
                <a:gd name="connsiteY6-862" fmla="*/ 260163 h 938372"/>
                <a:gd name="connsiteX7-863" fmla="*/ 318874 w 432956"/>
                <a:gd name="connsiteY7-864" fmla="*/ 454481 h 938372"/>
                <a:gd name="connsiteX8-865" fmla="*/ 400630 w 432956"/>
                <a:gd name="connsiteY8-866" fmla="*/ 925037 h 938372"/>
                <a:gd name="connsiteX0-867" fmla="*/ 41218 w 432956"/>
                <a:gd name="connsiteY0-868" fmla="*/ 938372 h 938372"/>
                <a:gd name="connsiteX1-869" fmla="*/ 138592 w 432956"/>
                <a:gd name="connsiteY1-870" fmla="*/ 458103 h 938372"/>
                <a:gd name="connsiteX2-871" fmla="*/ 63405 w 432956"/>
                <a:gd name="connsiteY2-872" fmla="*/ 260163 h 938372"/>
                <a:gd name="connsiteX3-873" fmla="*/ 0 w 432956"/>
                <a:gd name="connsiteY3-874" fmla="*/ 152400 h 938372"/>
                <a:gd name="connsiteX4-875" fmla="*/ 216478 w 432956"/>
                <a:gd name="connsiteY4-876" fmla="*/ 0 h 938372"/>
                <a:gd name="connsiteX5-877" fmla="*/ 432956 w 432956"/>
                <a:gd name="connsiteY5-878" fmla="*/ 152400 h 938372"/>
                <a:gd name="connsiteX6-879" fmla="*/ 369551 w 432956"/>
                <a:gd name="connsiteY6-880" fmla="*/ 260163 h 938372"/>
                <a:gd name="connsiteX7-881" fmla="*/ 318874 w 432956"/>
                <a:gd name="connsiteY7-882" fmla="*/ 454481 h 938372"/>
                <a:gd name="connsiteX8-883" fmla="*/ 400630 w 432956"/>
                <a:gd name="connsiteY8-884" fmla="*/ 925037 h 938372"/>
                <a:gd name="connsiteX0-885" fmla="*/ 41218 w 432956"/>
                <a:gd name="connsiteY0-886" fmla="*/ 938372 h 938372"/>
                <a:gd name="connsiteX1-887" fmla="*/ 138592 w 432956"/>
                <a:gd name="connsiteY1-888" fmla="*/ 458103 h 938372"/>
                <a:gd name="connsiteX2-889" fmla="*/ 63405 w 432956"/>
                <a:gd name="connsiteY2-890" fmla="*/ 260163 h 938372"/>
                <a:gd name="connsiteX3-891" fmla="*/ 0 w 432956"/>
                <a:gd name="connsiteY3-892" fmla="*/ 152400 h 938372"/>
                <a:gd name="connsiteX4-893" fmla="*/ 216478 w 432956"/>
                <a:gd name="connsiteY4-894" fmla="*/ 0 h 938372"/>
                <a:gd name="connsiteX5-895" fmla="*/ 432956 w 432956"/>
                <a:gd name="connsiteY5-896" fmla="*/ 152400 h 938372"/>
                <a:gd name="connsiteX6-897" fmla="*/ 369551 w 432956"/>
                <a:gd name="connsiteY6-898" fmla="*/ 260163 h 938372"/>
                <a:gd name="connsiteX7-899" fmla="*/ 318874 w 432956"/>
                <a:gd name="connsiteY7-900" fmla="*/ 454481 h 938372"/>
                <a:gd name="connsiteX8-901" fmla="*/ 400630 w 432956"/>
                <a:gd name="connsiteY8-902" fmla="*/ 925037 h 938372"/>
                <a:gd name="connsiteX0-903" fmla="*/ 41218 w 432956"/>
                <a:gd name="connsiteY0-904" fmla="*/ 938372 h 938372"/>
                <a:gd name="connsiteX1-905" fmla="*/ 138592 w 432956"/>
                <a:gd name="connsiteY1-906" fmla="*/ 458103 h 938372"/>
                <a:gd name="connsiteX2-907" fmla="*/ 63405 w 432956"/>
                <a:gd name="connsiteY2-908" fmla="*/ 260163 h 938372"/>
                <a:gd name="connsiteX3-909" fmla="*/ 0 w 432956"/>
                <a:gd name="connsiteY3-910" fmla="*/ 152400 h 938372"/>
                <a:gd name="connsiteX4-911" fmla="*/ 216478 w 432956"/>
                <a:gd name="connsiteY4-912" fmla="*/ 0 h 938372"/>
                <a:gd name="connsiteX5-913" fmla="*/ 432956 w 432956"/>
                <a:gd name="connsiteY5-914" fmla="*/ 152400 h 938372"/>
                <a:gd name="connsiteX6-915" fmla="*/ 369551 w 432956"/>
                <a:gd name="connsiteY6-916" fmla="*/ 260163 h 938372"/>
                <a:gd name="connsiteX7-917" fmla="*/ 315699 w 432956"/>
                <a:gd name="connsiteY7-918" fmla="*/ 454481 h 938372"/>
                <a:gd name="connsiteX8-919" fmla="*/ 400630 w 432956"/>
                <a:gd name="connsiteY8-920" fmla="*/ 925037 h 938372"/>
                <a:gd name="connsiteX0-921" fmla="*/ 41218 w 432956"/>
                <a:gd name="connsiteY0-922" fmla="*/ 938372 h 938372"/>
                <a:gd name="connsiteX1-923" fmla="*/ 138592 w 432956"/>
                <a:gd name="connsiteY1-924" fmla="*/ 458103 h 938372"/>
                <a:gd name="connsiteX2-925" fmla="*/ 63405 w 432956"/>
                <a:gd name="connsiteY2-926" fmla="*/ 260163 h 938372"/>
                <a:gd name="connsiteX3-927" fmla="*/ 0 w 432956"/>
                <a:gd name="connsiteY3-928" fmla="*/ 152400 h 938372"/>
                <a:gd name="connsiteX4-929" fmla="*/ 216478 w 432956"/>
                <a:gd name="connsiteY4-930" fmla="*/ 0 h 938372"/>
                <a:gd name="connsiteX5-931" fmla="*/ 432956 w 432956"/>
                <a:gd name="connsiteY5-932" fmla="*/ 152400 h 938372"/>
                <a:gd name="connsiteX6-933" fmla="*/ 369551 w 432956"/>
                <a:gd name="connsiteY6-934" fmla="*/ 260163 h 938372"/>
                <a:gd name="connsiteX7-935" fmla="*/ 315699 w 432956"/>
                <a:gd name="connsiteY7-936" fmla="*/ 454481 h 938372"/>
                <a:gd name="connsiteX8-937" fmla="*/ 400630 w 432956"/>
                <a:gd name="connsiteY8-938" fmla="*/ 925037 h 938372"/>
                <a:gd name="connsiteX0-939" fmla="*/ 41218 w 432956"/>
                <a:gd name="connsiteY0-940" fmla="*/ 938372 h 938372"/>
                <a:gd name="connsiteX1-941" fmla="*/ 138592 w 432956"/>
                <a:gd name="connsiteY1-942" fmla="*/ 458103 h 938372"/>
                <a:gd name="connsiteX2-943" fmla="*/ 63405 w 432956"/>
                <a:gd name="connsiteY2-944" fmla="*/ 260163 h 938372"/>
                <a:gd name="connsiteX3-945" fmla="*/ 0 w 432956"/>
                <a:gd name="connsiteY3-946" fmla="*/ 152400 h 938372"/>
                <a:gd name="connsiteX4-947" fmla="*/ 216478 w 432956"/>
                <a:gd name="connsiteY4-948" fmla="*/ 0 h 938372"/>
                <a:gd name="connsiteX5-949" fmla="*/ 432956 w 432956"/>
                <a:gd name="connsiteY5-950" fmla="*/ 152400 h 938372"/>
                <a:gd name="connsiteX6-951" fmla="*/ 369551 w 432956"/>
                <a:gd name="connsiteY6-952" fmla="*/ 260163 h 938372"/>
                <a:gd name="connsiteX7-953" fmla="*/ 315699 w 432956"/>
                <a:gd name="connsiteY7-954" fmla="*/ 454481 h 938372"/>
                <a:gd name="connsiteX8-955" fmla="*/ 400630 w 432956"/>
                <a:gd name="connsiteY8-956" fmla="*/ 925037 h 938372"/>
                <a:gd name="connsiteX0-957" fmla="*/ 41218 w 432956"/>
                <a:gd name="connsiteY0-958" fmla="*/ 938372 h 938372"/>
                <a:gd name="connsiteX1-959" fmla="*/ 138592 w 432956"/>
                <a:gd name="connsiteY1-960" fmla="*/ 458103 h 938372"/>
                <a:gd name="connsiteX2-961" fmla="*/ 63405 w 432956"/>
                <a:gd name="connsiteY2-962" fmla="*/ 260163 h 938372"/>
                <a:gd name="connsiteX3-963" fmla="*/ 0 w 432956"/>
                <a:gd name="connsiteY3-964" fmla="*/ 152400 h 938372"/>
                <a:gd name="connsiteX4-965" fmla="*/ 216478 w 432956"/>
                <a:gd name="connsiteY4-966" fmla="*/ 0 h 938372"/>
                <a:gd name="connsiteX5-967" fmla="*/ 432956 w 432956"/>
                <a:gd name="connsiteY5-968" fmla="*/ 152400 h 938372"/>
                <a:gd name="connsiteX6-969" fmla="*/ 369551 w 432956"/>
                <a:gd name="connsiteY6-970" fmla="*/ 260163 h 938372"/>
                <a:gd name="connsiteX7-971" fmla="*/ 315699 w 432956"/>
                <a:gd name="connsiteY7-972" fmla="*/ 454481 h 938372"/>
                <a:gd name="connsiteX8-973" fmla="*/ 400630 w 432956"/>
                <a:gd name="connsiteY8-974" fmla="*/ 925037 h 938372"/>
                <a:gd name="connsiteX0-975" fmla="*/ 41218 w 432956"/>
                <a:gd name="connsiteY0-976" fmla="*/ 938372 h 938372"/>
                <a:gd name="connsiteX1-977" fmla="*/ 138592 w 432956"/>
                <a:gd name="connsiteY1-978" fmla="*/ 458103 h 938372"/>
                <a:gd name="connsiteX2-979" fmla="*/ 63405 w 432956"/>
                <a:gd name="connsiteY2-980" fmla="*/ 260163 h 938372"/>
                <a:gd name="connsiteX3-981" fmla="*/ 0 w 432956"/>
                <a:gd name="connsiteY3-982" fmla="*/ 152400 h 938372"/>
                <a:gd name="connsiteX4-983" fmla="*/ 216478 w 432956"/>
                <a:gd name="connsiteY4-984" fmla="*/ 0 h 938372"/>
                <a:gd name="connsiteX5-985" fmla="*/ 432956 w 432956"/>
                <a:gd name="connsiteY5-986" fmla="*/ 152400 h 938372"/>
                <a:gd name="connsiteX6-987" fmla="*/ 369551 w 432956"/>
                <a:gd name="connsiteY6-988" fmla="*/ 260163 h 938372"/>
                <a:gd name="connsiteX7-989" fmla="*/ 315699 w 432956"/>
                <a:gd name="connsiteY7-990" fmla="*/ 454481 h 938372"/>
                <a:gd name="connsiteX8-991" fmla="*/ 394280 w 432956"/>
                <a:gd name="connsiteY8-992" fmla="*/ 928212 h 9383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32956" h="938372">
                  <a:moveTo>
                    <a:pt x="41218" y="938372"/>
                  </a:moveTo>
                  <a:cubicBezTo>
                    <a:pt x="109163" y="674053"/>
                    <a:pt x="139668" y="603893"/>
                    <a:pt x="138592" y="458103"/>
                  </a:cubicBezTo>
                  <a:cubicBezTo>
                    <a:pt x="137871" y="360373"/>
                    <a:pt x="146676" y="307093"/>
                    <a:pt x="63405" y="260163"/>
                  </a:cubicBezTo>
                  <a:cubicBezTo>
                    <a:pt x="24230" y="232584"/>
                    <a:pt x="0" y="194484"/>
                    <a:pt x="0" y="152400"/>
                  </a:cubicBezTo>
                  <a:cubicBezTo>
                    <a:pt x="0" y="68232"/>
                    <a:pt x="96921" y="0"/>
                    <a:pt x="216478" y="0"/>
                  </a:cubicBezTo>
                  <a:cubicBezTo>
                    <a:pt x="336035" y="0"/>
                    <a:pt x="432956" y="68232"/>
                    <a:pt x="432956" y="152400"/>
                  </a:cubicBezTo>
                  <a:cubicBezTo>
                    <a:pt x="432956" y="194484"/>
                    <a:pt x="408726" y="232584"/>
                    <a:pt x="369551" y="260163"/>
                  </a:cubicBezTo>
                  <a:cubicBezTo>
                    <a:pt x="299742" y="303769"/>
                    <a:pt x="318833" y="363250"/>
                    <a:pt x="315699" y="454481"/>
                  </a:cubicBezTo>
                  <a:cubicBezTo>
                    <a:pt x="325700" y="599440"/>
                    <a:pt x="322208" y="722472"/>
                    <a:pt x="394280" y="928212"/>
                  </a:cubicBezTo>
                </a:path>
              </a:pathLst>
            </a:custGeom>
            <a:noFill/>
            <a:ln>
              <a:gradFill>
                <a:gsLst>
                  <a:gs pos="0">
                    <a:schemeClr val="bg1">
                      <a:lumMod val="50000"/>
                    </a:schemeClr>
                  </a:gs>
                  <a:gs pos="69000">
                    <a:schemeClr val="bg1">
                      <a:lumMod val="85000"/>
                    </a:schemeClr>
                  </a:gs>
                  <a:gs pos="35000">
                    <a:srgbClr val="C9C9C9"/>
                  </a:gs>
                  <a:gs pos="56000">
                    <a:schemeClr val="bg1">
                      <a:lumMod val="50000"/>
                    </a:schemeClr>
                  </a:gs>
                  <a:gs pos="22000">
                    <a:schemeClr val="bg1">
                      <a:lumMod val="50000"/>
                    </a:schemeClr>
                  </a:gs>
                  <a:gs pos="84000">
                    <a:schemeClr val="bg1">
                      <a:lumMod val="50000"/>
                    </a:schemeClr>
                  </a:gs>
                </a:gsLst>
                <a:lin ang="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p>
          </p:txBody>
        </p:sp>
      </p:grpSp>
      <p:sp>
        <p:nvSpPr>
          <p:cNvPr id="51" name="TextBox 26"/>
          <p:cNvSpPr txBox="1"/>
          <p:nvPr/>
        </p:nvSpPr>
        <p:spPr bwMode="auto">
          <a:xfrm>
            <a:off x="946164" y="2606837"/>
            <a:ext cx="1686808" cy="1417504"/>
          </a:xfrm>
          <a:prstGeom prst="rect">
            <a:avLst/>
          </a:prstGeom>
          <a:noFill/>
        </p:spPr>
        <p:txBody>
          <a:bodyPr wrap="square">
            <a:spAutoFit/>
          </a:bodyPr>
          <a:lstStyle/>
          <a:p>
            <a:pPr>
              <a:lnSpc>
                <a:spcPct val="150000"/>
              </a:lnSpc>
            </a:pP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职能：</a:t>
            </a:r>
            <a:endParaRPr lang="en-US" altLang="zh-CN" sz="1176" dirty="0">
              <a:solidFill>
                <a:prstClr val="black">
                  <a:lumMod val="95000"/>
                  <a:lumOff val="5000"/>
                </a:prstClr>
              </a:solidFill>
              <a:latin typeface="微软雅黑" panose="020B0503020204020204" pitchFamily="34" charset="-122"/>
              <a:ea typeface="微软雅黑" panose="020B0503020204020204" pitchFamily="34" charset="-122"/>
            </a:endParaRPr>
          </a:p>
          <a:p>
            <a:pPr>
              <a:lnSpc>
                <a:spcPct val="150000"/>
              </a:lnSpc>
            </a:pP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举办基础学科论坛</a:t>
            </a:r>
            <a:endParaRPr lang="en-US" altLang="zh-CN" sz="1176" dirty="0">
              <a:solidFill>
                <a:prstClr val="black">
                  <a:lumMod val="95000"/>
                  <a:lumOff val="5000"/>
                </a:prstClr>
              </a:solidFill>
              <a:latin typeface="微软雅黑" panose="020B0503020204020204" pitchFamily="34" charset="-122"/>
              <a:ea typeface="微软雅黑" panose="020B0503020204020204" pitchFamily="34" charset="-122"/>
            </a:endParaRPr>
          </a:p>
          <a:p>
            <a:pPr>
              <a:lnSpc>
                <a:spcPct val="150000"/>
              </a:lnSpc>
            </a:pP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整理获奖论文</a:t>
            </a:r>
            <a:endParaRPr lang="en-US" altLang="zh-CN" sz="1176" dirty="0">
              <a:solidFill>
                <a:prstClr val="black">
                  <a:lumMod val="95000"/>
                  <a:lumOff val="5000"/>
                </a:prstClr>
              </a:solidFill>
              <a:latin typeface="微软雅黑" panose="020B0503020204020204" pitchFamily="34" charset="-122"/>
              <a:ea typeface="微软雅黑" panose="020B0503020204020204" pitchFamily="34" charset="-122"/>
            </a:endParaRPr>
          </a:p>
          <a:p>
            <a:pPr>
              <a:lnSpc>
                <a:spcPct val="150000"/>
              </a:lnSpc>
            </a:pP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调整：</a:t>
            </a:r>
            <a:endParaRPr lang="en-US" altLang="zh-CN" sz="1176" dirty="0">
              <a:solidFill>
                <a:prstClr val="black">
                  <a:lumMod val="95000"/>
                  <a:lumOff val="5000"/>
                </a:prstClr>
              </a:solidFill>
              <a:latin typeface="微软雅黑" panose="020B0503020204020204" pitchFamily="34" charset="-122"/>
              <a:ea typeface="微软雅黑" panose="020B0503020204020204" pitchFamily="34" charset="-122"/>
            </a:endParaRPr>
          </a:p>
          <a:p>
            <a:pPr>
              <a:lnSpc>
                <a:spcPct val="150000"/>
              </a:lnSpc>
            </a:pP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合并至学术资料部</a:t>
            </a:r>
            <a:endParaRPr lang="en-US" altLang="zh-CN" sz="1176" dirty="0">
              <a:solidFill>
                <a:prstClr val="black">
                  <a:lumMod val="95000"/>
                  <a:lumOff val="5000"/>
                </a:prstClr>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3108615" y="1590866"/>
            <a:ext cx="2733396" cy="3449447"/>
            <a:chOff x="655912" y="2105133"/>
            <a:chExt cx="2607791" cy="4693421"/>
          </a:xfrm>
        </p:grpSpPr>
        <p:sp>
          <p:nvSpPr>
            <p:cNvPr id="53" name="直角三角形 69"/>
            <p:cNvSpPr/>
            <p:nvPr/>
          </p:nvSpPr>
          <p:spPr>
            <a:xfrm rot="5400000" flipH="1">
              <a:off x="735314" y="4270165"/>
              <a:ext cx="4693421" cy="363357"/>
            </a:xfrm>
            <a:custGeom>
              <a:avLst/>
              <a:gdLst>
                <a:gd name="connsiteX0" fmla="*/ 0 w 1994637"/>
                <a:gd name="connsiteY0" fmla="*/ 328931 h 328931"/>
                <a:gd name="connsiteX1" fmla="*/ 0 w 1994637"/>
                <a:gd name="connsiteY1" fmla="*/ 0 h 328931"/>
                <a:gd name="connsiteX2" fmla="*/ 1994637 w 1994637"/>
                <a:gd name="connsiteY2" fmla="*/ 328931 h 328931"/>
                <a:gd name="connsiteX3" fmla="*/ 0 w 1994637"/>
                <a:gd name="connsiteY3" fmla="*/ 328931 h 328931"/>
                <a:gd name="connsiteX0-1" fmla="*/ 196850 w 2191487"/>
                <a:gd name="connsiteY0-2" fmla="*/ 278131 h 278131"/>
                <a:gd name="connsiteX1-3" fmla="*/ 0 w 2191487"/>
                <a:gd name="connsiteY1-4" fmla="*/ 0 h 278131"/>
                <a:gd name="connsiteX2-5" fmla="*/ 2191487 w 2191487"/>
                <a:gd name="connsiteY2-6" fmla="*/ 278131 h 278131"/>
                <a:gd name="connsiteX3-7" fmla="*/ 196850 w 2191487"/>
                <a:gd name="connsiteY3-8" fmla="*/ 278131 h 278131"/>
                <a:gd name="connsiteX0-9" fmla="*/ 273050 w 2267687"/>
                <a:gd name="connsiteY0-10" fmla="*/ 290831 h 290831"/>
                <a:gd name="connsiteX1-11" fmla="*/ 0 w 2267687"/>
                <a:gd name="connsiteY1-12" fmla="*/ 0 h 290831"/>
                <a:gd name="connsiteX2-13" fmla="*/ 2267687 w 2267687"/>
                <a:gd name="connsiteY2-14" fmla="*/ 290831 h 290831"/>
                <a:gd name="connsiteX3-15" fmla="*/ 273050 w 2267687"/>
                <a:gd name="connsiteY3-16" fmla="*/ 290831 h 290831"/>
                <a:gd name="connsiteX0-17" fmla="*/ 174418 w 2267687"/>
                <a:gd name="connsiteY0-18" fmla="*/ 303531 h 303531"/>
                <a:gd name="connsiteX1-19" fmla="*/ 0 w 2267687"/>
                <a:gd name="connsiteY1-20" fmla="*/ 0 h 303531"/>
                <a:gd name="connsiteX2-21" fmla="*/ 2267687 w 2267687"/>
                <a:gd name="connsiteY2-22" fmla="*/ 290831 h 303531"/>
                <a:gd name="connsiteX3-23" fmla="*/ 174418 w 2267687"/>
                <a:gd name="connsiteY3-24" fmla="*/ 303531 h 303531"/>
                <a:gd name="connsiteX0-25" fmla="*/ 172657 w 2265926"/>
                <a:gd name="connsiteY0-26" fmla="*/ 316231 h 316231"/>
                <a:gd name="connsiteX1-27" fmla="*/ 0 w 2265926"/>
                <a:gd name="connsiteY1-28" fmla="*/ 0 h 316231"/>
                <a:gd name="connsiteX2-29" fmla="*/ 2265926 w 2265926"/>
                <a:gd name="connsiteY2-30" fmla="*/ 303531 h 316231"/>
                <a:gd name="connsiteX3-31" fmla="*/ 172657 w 2265926"/>
                <a:gd name="connsiteY3-32" fmla="*/ 316231 h 316231"/>
              </a:gdLst>
              <a:ahLst/>
              <a:cxnLst>
                <a:cxn ang="0">
                  <a:pos x="connsiteX0-1" y="connsiteY0-2"/>
                </a:cxn>
                <a:cxn ang="0">
                  <a:pos x="connsiteX1-3" y="connsiteY1-4"/>
                </a:cxn>
                <a:cxn ang="0">
                  <a:pos x="connsiteX2-5" y="connsiteY2-6"/>
                </a:cxn>
                <a:cxn ang="0">
                  <a:pos x="connsiteX3-7" y="connsiteY3-8"/>
                </a:cxn>
              </a:cxnLst>
              <a:rect l="l" t="t" r="r" b="b"/>
              <a:pathLst>
                <a:path w="2265926" h="316231">
                  <a:moveTo>
                    <a:pt x="172657" y="316231"/>
                  </a:moveTo>
                  <a:lnTo>
                    <a:pt x="0" y="0"/>
                  </a:lnTo>
                  <a:lnTo>
                    <a:pt x="2265926" y="303531"/>
                  </a:lnTo>
                  <a:lnTo>
                    <a:pt x="172657" y="316231"/>
                  </a:lnTo>
                  <a:close/>
                </a:path>
              </a:pathLst>
            </a:custGeom>
            <a:gradFill>
              <a:gsLst>
                <a:gs pos="100000">
                  <a:schemeClr val="bg1">
                    <a:lumMod val="50000"/>
                    <a:alpha val="44000"/>
                  </a:schemeClr>
                </a:gs>
                <a:gs pos="0">
                  <a:srgbClr val="F3F3F3">
                    <a:alpha val="1200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54" name="直角三角形 69"/>
            <p:cNvSpPr/>
            <p:nvPr/>
          </p:nvSpPr>
          <p:spPr>
            <a:xfrm flipH="1" flipV="1">
              <a:off x="655912" y="6409659"/>
              <a:ext cx="2605627" cy="334172"/>
            </a:xfrm>
            <a:custGeom>
              <a:avLst/>
              <a:gdLst>
                <a:gd name="connsiteX0" fmla="*/ 0 w 1994637"/>
                <a:gd name="connsiteY0" fmla="*/ 328931 h 328931"/>
                <a:gd name="connsiteX1" fmla="*/ 0 w 1994637"/>
                <a:gd name="connsiteY1" fmla="*/ 0 h 328931"/>
                <a:gd name="connsiteX2" fmla="*/ 1994637 w 1994637"/>
                <a:gd name="connsiteY2" fmla="*/ 328931 h 328931"/>
                <a:gd name="connsiteX3" fmla="*/ 0 w 1994637"/>
                <a:gd name="connsiteY3" fmla="*/ 328931 h 328931"/>
                <a:gd name="connsiteX0-1" fmla="*/ 196850 w 2191487"/>
                <a:gd name="connsiteY0-2" fmla="*/ 278131 h 278131"/>
                <a:gd name="connsiteX1-3" fmla="*/ 0 w 2191487"/>
                <a:gd name="connsiteY1-4" fmla="*/ 0 h 278131"/>
                <a:gd name="connsiteX2-5" fmla="*/ 2191487 w 2191487"/>
                <a:gd name="connsiteY2-6" fmla="*/ 278131 h 278131"/>
                <a:gd name="connsiteX3-7" fmla="*/ 196850 w 2191487"/>
                <a:gd name="connsiteY3-8" fmla="*/ 278131 h 278131"/>
                <a:gd name="connsiteX0-9" fmla="*/ 273050 w 2267687"/>
                <a:gd name="connsiteY0-10" fmla="*/ 290831 h 290831"/>
                <a:gd name="connsiteX1-11" fmla="*/ 0 w 2267687"/>
                <a:gd name="connsiteY1-12" fmla="*/ 0 h 290831"/>
                <a:gd name="connsiteX2-13" fmla="*/ 2267687 w 2267687"/>
                <a:gd name="connsiteY2-14" fmla="*/ 290831 h 290831"/>
                <a:gd name="connsiteX3-15" fmla="*/ 273050 w 2267687"/>
                <a:gd name="connsiteY3-16" fmla="*/ 290831 h 290831"/>
              </a:gdLst>
              <a:ahLst/>
              <a:cxnLst>
                <a:cxn ang="0">
                  <a:pos x="connsiteX0-1" y="connsiteY0-2"/>
                </a:cxn>
                <a:cxn ang="0">
                  <a:pos x="connsiteX1-3" y="connsiteY1-4"/>
                </a:cxn>
                <a:cxn ang="0">
                  <a:pos x="connsiteX2-5" y="connsiteY2-6"/>
                </a:cxn>
                <a:cxn ang="0">
                  <a:pos x="connsiteX3-7" y="connsiteY3-8"/>
                </a:cxn>
              </a:cxnLst>
              <a:rect l="l" t="t" r="r" b="b"/>
              <a:pathLst>
                <a:path w="2267687" h="290831">
                  <a:moveTo>
                    <a:pt x="273050" y="290831"/>
                  </a:moveTo>
                  <a:lnTo>
                    <a:pt x="0" y="0"/>
                  </a:lnTo>
                  <a:lnTo>
                    <a:pt x="2267687" y="290831"/>
                  </a:lnTo>
                  <a:lnTo>
                    <a:pt x="273050" y="290831"/>
                  </a:lnTo>
                  <a:close/>
                </a:path>
              </a:pathLst>
            </a:custGeom>
            <a:gradFill>
              <a:gsLst>
                <a:gs pos="100000">
                  <a:schemeClr val="bg1">
                    <a:lumMod val="50000"/>
                    <a:alpha val="44000"/>
                  </a:schemeClr>
                </a:gs>
                <a:gs pos="0">
                  <a:srgbClr val="F3F3F3">
                    <a:alpha val="1200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55" name="矩形 54"/>
            <p:cNvSpPr/>
            <p:nvPr/>
          </p:nvSpPr>
          <p:spPr>
            <a:xfrm>
              <a:off x="1037203" y="2560945"/>
              <a:ext cx="1894121" cy="3877900"/>
            </a:xfrm>
            <a:prstGeom prst="rect">
              <a:avLst/>
            </a:prstGeom>
            <a:solidFill>
              <a:srgbClr val="F7F7F7"/>
            </a:solidFill>
            <a:ln>
              <a:noFill/>
            </a:ln>
            <a:effectLst>
              <a:outerShdw blurRad="76200" dist="508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56" name="矩形 55"/>
            <p:cNvSpPr/>
            <p:nvPr/>
          </p:nvSpPr>
          <p:spPr>
            <a:xfrm>
              <a:off x="1037203" y="2560945"/>
              <a:ext cx="1894121" cy="582162"/>
            </a:xfrm>
            <a:prstGeom prst="rect">
              <a:avLst/>
            </a:prstGeom>
            <a:gradFill>
              <a:gsLst>
                <a:gs pos="0">
                  <a:srgbClr val="E30613"/>
                </a:gs>
                <a:gs pos="100000">
                  <a:srgbClr val="81040B"/>
                </a:gs>
              </a:gsLst>
              <a:lin ang="3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grpSp>
        <p:nvGrpSpPr>
          <p:cNvPr id="57" name="组合 56"/>
          <p:cNvGrpSpPr/>
          <p:nvPr/>
        </p:nvGrpSpPr>
        <p:grpSpPr>
          <a:xfrm>
            <a:off x="4061690" y="1262947"/>
            <a:ext cx="835592" cy="980929"/>
            <a:chOff x="6591300" y="1966752"/>
            <a:chExt cx="830580" cy="975045"/>
          </a:xfrm>
        </p:grpSpPr>
        <p:sp>
          <p:nvSpPr>
            <p:cNvPr id="58" name="任意多边形 28"/>
            <p:cNvSpPr/>
            <p:nvPr/>
          </p:nvSpPr>
          <p:spPr>
            <a:xfrm>
              <a:off x="6591300" y="2484597"/>
              <a:ext cx="830580" cy="457200"/>
            </a:xfrm>
            <a:custGeom>
              <a:avLst/>
              <a:gdLst>
                <a:gd name="connsiteX0" fmla="*/ 0 w 830580"/>
                <a:gd name="connsiteY0" fmla="*/ 0 h 457200"/>
                <a:gd name="connsiteX1" fmla="*/ 830580 w 830580"/>
                <a:gd name="connsiteY1" fmla="*/ 0 h 457200"/>
                <a:gd name="connsiteX2" fmla="*/ 830580 w 830580"/>
                <a:gd name="connsiteY2" fmla="*/ 457200 h 457200"/>
                <a:gd name="connsiteX3" fmla="*/ 608210 w 830580"/>
                <a:gd name="connsiteY3" fmla="*/ 457200 h 457200"/>
                <a:gd name="connsiteX4" fmla="*/ 608210 w 830580"/>
                <a:gd name="connsiteY4" fmla="*/ 415966 h 457200"/>
                <a:gd name="connsiteX5" fmla="*/ 573326 w 830580"/>
                <a:gd name="connsiteY5" fmla="*/ 415966 h 457200"/>
                <a:gd name="connsiteX6" fmla="*/ 532092 w 830580"/>
                <a:gd name="connsiteY6" fmla="*/ 457200 h 457200"/>
                <a:gd name="connsiteX7" fmla="*/ 298488 w 830580"/>
                <a:gd name="connsiteY7" fmla="*/ 457200 h 457200"/>
                <a:gd name="connsiteX8" fmla="*/ 257254 w 830580"/>
                <a:gd name="connsiteY8" fmla="*/ 415966 h 457200"/>
                <a:gd name="connsiteX9" fmla="*/ 222370 w 830580"/>
                <a:gd name="connsiteY9" fmla="*/ 415966 h 457200"/>
                <a:gd name="connsiteX10" fmla="*/ 222370 w 830580"/>
                <a:gd name="connsiteY10" fmla="*/ 457200 h 457200"/>
                <a:gd name="connsiteX11" fmla="*/ 0 w 830580"/>
                <a:gd name="connsiteY11" fmla="*/ 4572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580" h="457200">
                  <a:moveTo>
                    <a:pt x="0" y="0"/>
                  </a:moveTo>
                  <a:lnTo>
                    <a:pt x="830580" y="0"/>
                  </a:lnTo>
                  <a:lnTo>
                    <a:pt x="830580" y="457200"/>
                  </a:lnTo>
                  <a:lnTo>
                    <a:pt x="608210" y="457200"/>
                  </a:lnTo>
                  <a:lnTo>
                    <a:pt x="608210" y="415966"/>
                  </a:lnTo>
                  <a:lnTo>
                    <a:pt x="573326" y="415966"/>
                  </a:lnTo>
                  <a:lnTo>
                    <a:pt x="532092" y="457200"/>
                  </a:lnTo>
                  <a:lnTo>
                    <a:pt x="298488" y="457200"/>
                  </a:lnTo>
                  <a:lnTo>
                    <a:pt x="257254" y="415966"/>
                  </a:lnTo>
                  <a:lnTo>
                    <a:pt x="222370" y="415966"/>
                  </a:lnTo>
                  <a:lnTo>
                    <a:pt x="222370" y="457200"/>
                  </a:lnTo>
                  <a:lnTo>
                    <a:pt x="0" y="457200"/>
                  </a:lnTo>
                  <a:close/>
                </a:path>
              </a:pathLst>
            </a:custGeom>
            <a:gradFill>
              <a:gsLst>
                <a:gs pos="93000">
                  <a:srgbClr val="363638"/>
                </a:gs>
                <a:gs pos="7000">
                  <a:srgbClr val="313132"/>
                </a:gs>
                <a:gs pos="46000">
                  <a:srgbClr val="3B3B3D"/>
                </a:gs>
                <a:gs pos="93000">
                  <a:schemeClr val="tx1">
                    <a:lumMod val="85000"/>
                    <a:lumOff val="15000"/>
                  </a:schemeClr>
                </a:gs>
                <a:gs pos="7000">
                  <a:schemeClr val="tx1">
                    <a:lumMod val="85000"/>
                    <a:lumOff val="15000"/>
                  </a:schemeClr>
                </a:gs>
              </a:gsLst>
              <a:lin ang="5400000" scaled="0"/>
            </a:gradFill>
            <a:ln>
              <a:noFill/>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59" name="任意多边形 29"/>
            <p:cNvSpPr/>
            <p:nvPr/>
          </p:nvSpPr>
          <p:spPr>
            <a:xfrm>
              <a:off x="6790111" y="1966752"/>
              <a:ext cx="432956" cy="938372"/>
            </a:xfrm>
            <a:custGeom>
              <a:avLst/>
              <a:gdLst>
                <a:gd name="connsiteX0" fmla="*/ 216478 w 432956"/>
                <a:gd name="connsiteY0" fmla="*/ 0 h 938372"/>
                <a:gd name="connsiteX1" fmla="*/ 432956 w 432956"/>
                <a:gd name="connsiteY1" fmla="*/ 152400 h 938372"/>
                <a:gd name="connsiteX2" fmla="*/ 369551 w 432956"/>
                <a:gd name="connsiteY2" fmla="*/ 260163 h 938372"/>
                <a:gd name="connsiteX3" fmla="*/ 309290 w 432956"/>
                <a:gd name="connsiteY3" fmla="*/ 288766 h 938372"/>
                <a:gd name="connsiteX4" fmla="*/ 318874 w 432956"/>
                <a:gd name="connsiteY4" fmla="*/ 390981 h 938372"/>
                <a:gd name="connsiteX5" fmla="*/ 391740 w 432956"/>
                <a:gd name="connsiteY5" fmla="*/ 938372 h 938372"/>
                <a:gd name="connsiteX6" fmla="*/ 41218 w 432956"/>
                <a:gd name="connsiteY6" fmla="*/ 938372 h 938372"/>
                <a:gd name="connsiteX7" fmla="*/ 113192 w 432956"/>
                <a:gd name="connsiteY7" fmla="*/ 391428 h 938372"/>
                <a:gd name="connsiteX8" fmla="*/ 123385 w 432956"/>
                <a:gd name="connsiteY8" fmla="*/ 288632 h 938372"/>
                <a:gd name="connsiteX9" fmla="*/ 63405 w 432956"/>
                <a:gd name="connsiteY9" fmla="*/ 260163 h 938372"/>
                <a:gd name="connsiteX10" fmla="*/ 0 w 432956"/>
                <a:gd name="connsiteY10" fmla="*/ 152400 h 938372"/>
                <a:gd name="connsiteX11" fmla="*/ 216478 w 432956"/>
                <a:gd name="connsiteY11" fmla="*/ 0 h 938372"/>
                <a:gd name="connsiteX0-1" fmla="*/ 216478 w 432956"/>
                <a:gd name="connsiteY0-2" fmla="*/ 0 h 938372"/>
                <a:gd name="connsiteX1-3" fmla="*/ 432956 w 432956"/>
                <a:gd name="connsiteY1-4" fmla="*/ 152400 h 938372"/>
                <a:gd name="connsiteX2-5" fmla="*/ 369551 w 432956"/>
                <a:gd name="connsiteY2-6" fmla="*/ 260163 h 938372"/>
                <a:gd name="connsiteX3-7" fmla="*/ 309290 w 432956"/>
                <a:gd name="connsiteY3-8" fmla="*/ 288766 h 938372"/>
                <a:gd name="connsiteX4-9" fmla="*/ 318874 w 432956"/>
                <a:gd name="connsiteY4-10" fmla="*/ 390981 h 938372"/>
                <a:gd name="connsiteX5-11" fmla="*/ 391740 w 432956"/>
                <a:gd name="connsiteY5-12" fmla="*/ 938372 h 938372"/>
                <a:gd name="connsiteX6-13" fmla="*/ 41218 w 432956"/>
                <a:gd name="connsiteY6-14" fmla="*/ 938372 h 938372"/>
                <a:gd name="connsiteX7-15" fmla="*/ 113192 w 432956"/>
                <a:gd name="connsiteY7-16" fmla="*/ 391428 h 938372"/>
                <a:gd name="connsiteX8-17" fmla="*/ 63405 w 432956"/>
                <a:gd name="connsiteY8-18" fmla="*/ 260163 h 938372"/>
                <a:gd name="connsiteX9-19" fmla="*/ 0 w 432956"/>
                <a:gd name="connsiteY9-20" fmla="*/ 152400 h 938372"/>
                <a:gd name="connsiteX10-21" fmla="*/ 216478 w 432956"/>
                <a:gd name="connsiteY10-22" fmla="*/ 0 h 938372"/>
                <a:gd name="connsiteX0-23" fmla="*/ 216478 w 432956"/>
                <a:gd name="connsiteY0-24" fmla="*/ 0 h 938372"/>
                <a:gd name="connsiteX1-25" fmla="*/ 432956 w 432956"/>
                <a:gd name="connsiteY1-26" fmla="*/ 152400 h 938372"/>
                <a:gd name="connsiteX2-27" fmla="*/ 369551 w 432956"/>
                <a:gd name="connsiteY2-28" fmla="*/ 260163 h 938372"/>
                <a:gd name="connsiteX3-29" fmla="*/ 309290 w 432956"/>
                <a:gd name="connsiteY3-30" fmla="*/ 288766 h 938372"/>
                <a:gd name="connsiteX4-31" fmla="*/ 318874 w 432956"/>
                <a:gd name="connsiteY4-32" fmla="*/ 390981 h 938372"/>
                <a:gd name="connsiteX5-33" fmla="*/ 391740 w 432956"/>
                <a:gd name="connsiteY5-34" fmla="*/ 938372 h 938372"/>
                <a:gd name="connsiteX6-35" fmla="*/ 41218 w 432956"/>
                <a:gd name="connsiteY6-36" fmla="*/ 938372 h 938372"/>
                <a:gd name="connsiteX7-37" fmla="*/ 113192 w 432956"/>
                <a:gd name="connsiteY7-38" fmla="*/ 391428 h 938372"/>
                <a:gd name="connsiteX8-39" fmla="*/ 63405 w 432956"/>
                <a:gd name="connsiteY8-40" fmla="*/ 260163 h 938372"/>
                <a:gd name="connsiteX9-41" fmla="*/ 0 w 432956"/>
                <a:gd name="connsiteY9-42" fmla="*/ 152400 h 938372"/>
                <a:gd name="connsiteX10-43" fmla="*/ 216478 w 432956"/>
                <a:gd name="connsiteY10-44" fmla="*/ 0 h 938372"/>
                <a:gd name="connsiteX0-45" fmla="*/ 216478 w 432956"/>
                <a:gd name="connsiteY0-46" fmla="*/ 0 h 938372"/>
                <a:gd name="connsiteX1-47" fmla="*/ 432956 w 432956"/>
                <a:gd name="connsiteY1-48" fmla="*/ 152400 h 938372"/>
                <a:gd name="connsiteX2-49" fmla="*/ 369551 w 432956"/>
                <a:gd name="connsiteY2-50" fmla="*/ 260163 h 938372"/>
                <a:gd name="connsiteX3-51" fmla="*/ 309290 w 432956"/>
                <a:gd name="connsiteY3-52" fmla="*/ 288766 h 938372"/>
                <a:gd name="connsiteX4-53" fmla="*/ 318874 w 432956"/>
                <a:gd name="connsiteY4-54" fmla="*/ 390981 h 938372"/>
                <a:gd name="connsiteX5-55" fmla="*/ 391740 w 432956"/>
                <a:gd name="connsiteY5-56" fmla="*/ 938372 h 938372"/>
                <a:gd name="connsiteX6-57" fmla="*/ 41218 w 432956"/>
                <a:gd name="connsiteY6-58" fmla="*/ 938372 h 938372"/>
                <a:gd name="connsiteX7-59" fmla="*/ 110017 w 432956"/>
                <a:gd name="connsiteY7-60" fmla="*/ 429528 h 938372"/>
                <a:gd name="connsiteX8-61" fmla="*/ 63405 w 432956"/>
                <a:gd name="connsiteY8-62" fmla="*/ 260163 h 938372"/>
                <a:gd name="connsiteX9-63" fmla="*/ 0 w 432956"/>
                <a:gd name="connsiteY9-64" fmla="*/ 152400 h 938372"/>
                <a:gd name="connsiteX10-65" fmla="*/ 216478 w 432956"/>
                <a:gd name="connsiteY10-66" fmla="*/ 0 h 938372"/>
                <a:gd name="connsiteX0-67" fmla="*/ 216478 w 432956"/>
                <a:gd name="connsiteY0-68" fmla="*/ 0 h 938372"/>
                <a:gd name="connsiteX1-69" fmla="*/ 432956 w 432956"/>
                <a:gd name="connsiteY1-70" fmla="*/ 152400 h 938372"/>
                <a:gd name="connsiteX2-71" fmla="*/ 369551 w 432956"/>
                <a:gd name="connsiteY2-72" fmla="*/ 260163 h 938372"/>
                <a:gd name="connsiteX3-73" fmla="*/ 309290 w 432956"/>
                <a:gd name="connsiteY3-74" fmla="*/ 288766 h 938372"/>
                <a:gd name="connsiteX4-75" fmla="*/ 318874 w 432956"/>
                <a:gd name="connsiteY4-76" fmla="*/ 390981 h 938372"/>
                <a:gd name="connsiteX5-77" fmla="*/ 391740 w 432956"/>
                <a:gd name="connsiteY5-78" fmla="*/ 938372 h 938372"/>
                <a:gd name="connsiteX6-79" fmla="*/ 41218 w 432956"/>
                <a:gd name="connsiteY6-80" fmla="*/ 938372 h 938372"/>
                <a:gd name="connsiteX7-81" fmla="*/ 110017 w 432956"/>
                <a:gd name="connsiteY7-82" fmla="*/ 429528 h 938372"/>
                <a:gd name="connsiteX8-83" fmla="*/ 63405 w 432956"/>
                <a:gd name="connsiteY8-84" fmla="*/ 260163 h 938372"/>
                <a:gd name="connsiteX9-85" fmla="*/ 0 w 432956"/>
                <a:gd name="connsiteY9-86" fmla="*/ 152400 h 938372"/>
                <a:gd name="connsiteX10-87" fmla="*/ 216478 w 432956"/>
                <a:gd name="connsiteY10-88" fmla="*/ 0 h 938372"/>
                <a:gd name="connsiteX0-89" fmla="*/ 216478 w 432956"/>
                <a:gd name="connsiteY0-90" fmla="*/ 0 h 938372"/>
                <a:gd name="connsiteX1-91" fmla="*/ 432956 w 432956"/>
                <a:gd name="connsiteY1-92" fmla="*/ 152400 h 938372"/>
                <a:gd name="connsiteX2-93" fmla="*/ 369551 w 432956"/>
                <a:gd name="connsiteY2-94" fmla="*/ 260163 h 938372"/>
                <a:gd name="connsiteX3-95" fmla="*/ 309290 w 432956"/>
                <a:gd name="connsiteY3-96" fmla="*/ 288766 h 938372"/>
                <a:gd name="connsiteX4-97" fmla="*/ 318874 w 432956"/>
                <a:gd name="connsiteY4-98" fmla="*/ 390981 h 938372"/>
                <a:gd name="connsiteX5-99" fmla="*/ 391740 w 432956"/>
                <a:gd name="connsiteY5-100" fmla="*/ 938372 h 938372"/>
                <a:gd name="connsiteX6-101" fmla="*/ 41218 w 432956"/>
                <a:gd name="connsiteY6-102" fmla="*/ 938372 h 938372"/>
                <a:gd name="connsiteX7-103" fmla="*/ 110017 w 432956"/>
                <a:gd name="connsiteY7-104" fmla="*/ 429528 h 938372"/>
                <a:gd name="connsiteX8-105" fmla="*/ 63405 w 432956"/>
                <a:gd name="connsiteY8-106" fmla="*/ 260163 h 938372"/>
                <a:gd name="connsiteX9-107" fmla="*/ 0 w 432956"/>
                <a:gd name="connsiteY9-108" fmla="*/ 152400 h 938372"/>
                <a:gd name="connsiteX10-109" fmla="*/ 216478 w 432956"/>
                <a:gd name="connsiteY10-110" fmla="*/ 0 h 938372"/>
                <a:gd name="connsiteX0-111" fmla="*/ 216478 w 432956"/>
                <a:gd name="connsiteY0-112" fmla="*/ 0 h 938372"/>
                <a:gd name="connsiteX1-113" fmla="*/ 432956 w 432956"/>
                <a:gd name="connsiteY1-114" fmla="*/ 152400 h 938372"/>
                <a:gd name="connsiteX2-115" fmla="*/ 369551 w 432956"/>
                <a:gd name="connsiteY2-116" fmla="*/ 260163 h 938372"/>
                <a:gd name="connsiteX3-117" fmla="*/ 309290 w 432956"/>
                <a:gd name="connsiteY3-118" fmla="*/ 288766 h 938372"/>
                <a:gd name="connsiteX4-119" fmla="*/ 318874 w 432956"/>
                <a:gd name="connsiteY4-120" fmla="*/ 390981 h 938372"/>
                <a:gd name="connsiteX5-121" fmla="*/ 391740 w 432956"/>
                <a:gd name="connsiteY5-122" fmla="*/ 938372 h 938372"/>
                <a:gd name="connsiteX6-123" fmla="*/ 41218 w 432956"/>
                <a:gd name="connsiteY6-124" fmla="*/ 938372 h 938372"/>
                <a:gd name="connsiteX7-125" fmla="*/ 110017 w 432956"/>
                <a:gd name="connsiteY7-126" fmla="*/ 454928 h 938372"/>
                <a:gd name="connsiteX8-127" fmla="*/ 63405 w 432956"/>
                <a:gd name="connsiteY8-128" fmla="*/ 260163 h 938372"/>
                <a:gd name="connsiteX9-129" fmla="*/ 0 w 432956"/>
                <a:gd name="connsiteY9-130" fmla="*/ 152400 h 938372"/>
                <a:gd name="connsiteX10-131" fmla="*/ 216478 w 432956"/>
                <a:gd name="connsiteY10-132" fmla="*/ 0 h 938372"/>
                <a:gd name="connsiteX0-133" fmla="*/ 216478 w 432956"/>
                <a:gd name="connsiteY0-134" fmla="*/ 0 h 938372"/>
                <a:gd name="connsiteX1-135" fmla="*/ 432956 w 432956"/>
                <a:gd name="connsiteY1-136" fmla="*/ 152400 h 938372"/>
                <a:gd name="connsiteX2-137" fmla="*/ 369551 w 432956"/>
                <a:gd name="connsiteY2-138" fmla="*/ 260163 h 938372"/>
                <a:gd name="connsiteX3-139" fmla="*/ 309290 w 432956"/>
                <a:gd name="connsiteY3-140" fmla="*/ 288766 h 938372"/>
                <a:gd name="connsiteX4-141" fmla="*/ 318874 w 432956"/>
                <a:gd name="connsiteY4-142" fmla="*/ 390981 h 938372"/>
                <a:gd name="connsiteX5-143" fmla="*/ 391740 w 432956"/>
                <a:gd name="connsiteY5-144" fmla="*/ 938372 h 938372"/>
                <a:gd name="connsiteX6-145" fmla="*/ 41218 w 432956"/>
                <a:gd name="connsiteY6-146" fmla="*/ 938372 h 938372"/>
                <a:gd name="connsiteX7-147" fmla="*/ 110017 w 432956"/>
                <a:gd name="connsiteY7-148" fmla="*/ 454928 h 938372"/>
                <a:gd name="connsiteX8-149" fmla="*/ 63405 w 432956"/>
                <a:gd name="connsiteY8-150" fmla="*/ 260163 h 938372"/>
                <a:gd name="connsiteX9-151" fmla="*/ 0 w 432956"/>
                <a:gd name="connsiteY9-152" fmla="*/ 152400 h 938372"/>
                <a:gd name="connsiteX10-153" fmla="*/ 216478 w 432956"/>
                <a:gd name="connsiteY10-154" fmla="*/ 0 h 938372"/>
                <a:gd name="connsiteX0-155" fmla="*/ 216478 w 432956"/>
                <a:gd name="connsiteY0-156" fmla="*/ 0 h 938372"/>
                <a:gd name="connsiteX1-157" fmla="*/ 432956 w 432956"/>
                <a:gd name="connsiteY1-158" fmla="*/ 152400 h 938372"/>
                <a:gd name="connsiteX2-159" fmla="*/ 369551 w 432956"/>
                <a:gd name="connsiteY2-160" fmla="*/ 260163 h 938372"/>
                <a:gd name="connsiteX3-161" fmla="*/ 309290 w 432956"/>
                <a:gd name="connsiteY3-162" fmla="*/ 288766 h 938372"/>
                <a:gd name="connsiteX4-163" fmla="*/ 318874 w 432956"/>
                <a:gd name="connsiteY4-164" fmla="*/ 390981 h 938372"/>
                <a:gd name="connsiteX5-165" fmla="*/ 391740 w 432956"/>
                <a:gd name="connsiteY5-166" fmla="*/ 938372 h 938372"/>
                <a:gd name="connsiteX6-167" fmla="*/ 41218 w 432956"/>
                <a:gd name="connsiteY6-168" fmla="*/ 938372 h 938372"/>
                <a:gd name="connsiteX7-169" fmla="*/ 110017 w 432956"/>
                <a:gd name="connsiteY7-170" fmla="*/ 454928 h 938372"/>
                <a:gd name="connsiteX8-171" fmla="*/ 63405 w 432956"/>
                <a:gd name="connsiteY8-172" fmla="*/ 260163 h 938372"/>
                <a:gd name="connsiteX9-173" fmla="*/ 0 w 432956"/>
                <a:gd name="connsiteY9-174" fmla="*/ 152400 h 938372"/>
                <a:gd name="connsiteX10-175" fmla="*/ 216478 w 432956"/>
                <a:gd name="connsiteY10-176" fmla="*/ 0 h 938372"/>
                <a:gd name="connsiteX0-177" fmla="*/ 216478 w 432956"/>
                <a:gd name="connsiteY0-178" fmla="*/ 0 h 938372"/>
                <a:gd name="connsiteX1-179" fmla="*/ 432956 w 432956"/>
                <a:gd name="connsiteY1-180" fmla="*/ 152400 h 938372"/>
                <a:gd name="connsiteX2-181" fmla="*/ 369551 w 432956"/>
                <a:gd name="connsiteY2-182" fmla="*/ 260163 h 938372"/>
                <a:gd name="connsiteX3-183" fmla="*/ 309290 w 432956"/>
                <a:gd name="connsiteY3-184" fmla="*/ 288766 h 938372"/>
                <a:gd name="connsiteX4-185" fmla="*/ 318874 w 432956"/>
                <a:gd name="connsiteY4-186" fmla="*/ 390981 h 938372"/>
                <a:gd name="connsiteX5-187" fmla="*/ 391740 w 432956"/>
                <a:gd name="connsiteY5-188" fmla="*/ 938372 h 938372"/>
                <a:gd name="connsiteX6-189" fmla="*/ 41218 w 432956"/>
                <a:gd name="connsiteY6-190" fmla="*/ 938372 h 938372"/>
                <a:gd name="connsiteX7-191" fmla="*/ 122717 w 432956"/>
                <a:gd name="connsiteY7-192" fmla="*/ 458103 h 938372"/>
                <a:gd name="connsiteX8-193" fmla="*/ 63405 w 432956"/>
                <a:gd name="connsiteY8-194" fmla="*/ 260163 h 938372"/>
                <a:gd name="connsiteX9-195" fmla="*/ 0 w 432956"/>
                <a:gd name="connsiteY9-196" fmla="*/ 152400 h 938372"/>
                <a:gd name="connsiteX10-197" fmla="*/ 216478 w 432956"/>
                <a:gd name="connsiteY10-198" fmla="*/ 0 h 938372"/>
                <a:gd name="connsiteX0-199" fmla="*/ 216478 w 432956"/>
                <a:gd name="connsiteY0-200" fmla="*/ 0 h 938372"/>
                <a:gd name="connsiteX1-201" fmla="*/ 432956 w 432956"/>
                <a:gd name="connsiteY1-202" fmla="*/ 152400 h 938372"/>
                <a:gd name="connsiteX2-203" fmla="*/ 369551 w 432956"/>
                <a:gd name="connsiteY2-204" fmla="*/ 260163 h 938372"/>
                <a:gd name="connsiteX3-205" fmla="*/ 309290 w 432956"/>
                <a:gd name="connsiteY3-206" fmla="*/ 288766 h 938372"/>
                <a:gd name="connsiteX4-207" fmla="*/ 318874 w 432956"/>
                <a:gd name="connsiteY4-208" fmla="*/ 390981 h 938372"/>
                <a:gd name="connsiteX5-209" fmla="*/ 391740 w 432956"/>
                <a:gd name="connsiteY5-210" fmla="*/ 938372 h 938372"/>
                <a:gd name="connsiteX6-211" fmla="*/ 41218 w 432956"/>
                <a:gd name="connsiteY6-212" fmla="*/ 938372 h 938372"/>
                <a:gd name="connsiteX7-213" fmla="*/ 122717 w 432956"/>
                <a:gd name="connsiteY7-214" fmla="*/ 458103 h 938372"/>
                <a:gd name="connsiteX8-215" fmla="*/ 63405 w 432956"/>
                <a:gd name="connsiteY8-216" fmla="*/ 260163 h 938372"/>
                <a:gd name="connsiteX9-217" fmla="*/ 0 w 432956"/>
                <a:gd name="connsiteY9-218" fmla="*/ 152400 h 938372"/>
                <a:gd name="connsiteX10-219" fmla="*/ 216478 w 432956"/>
                <a:gd name="connsiteY10-220" fmla="*/ 0 h 938372"/>
                <a:gd name="connsiteX0-221" fmla="*/ 216478 w 432956"/>
                <a:gd name="connsiteY0-222" fmla="*/ 0 h 938372"/>
                <a:gd name="connsiteX1-223" fmla="*/ 432956 w 432956"/>
                <a:gd name="connsiteY1-224" fmla="*/ 152400 h 938372"/>
                <a:gd name="connsiteX2-225" fmla="*/ 369551 w 432956"/>
                <a:gd name="connsiteY2-226" fmla="*/ 260163 h 938372"/>
                <a:gd name="connsiteX3-227" fmla="*/ 309290 w 432956"/>
                <a:gd name="connsiteY3-228" fmla="*/ 288766 h 938372"/>
                <a:gd name="connsiteX4-229" fmla="*/ 318874 w 432956"/>
                <a:gd name="connsiteY4-230" fmla="*/ 390981 h 938372"/>
                <a:gd name="connsiteX5-231" fmla="*/ 391740 w 432956"/>
                <a:gd name="connsiteY5-232" fmla="*/ 938372 h 938372"/>
                <a:gd name="connsiteX6-233" fmla="*/ 41218 w 432956"/>
                <a:gd name="connsiteY6-234" fmla="*/ 938372 h 938372"/>
                <a:gd name="connsiteX7-235" fmla="*/ 122717 w 432956"/>
                <a:gd name="connsiteY7-236" fmla="*/ 458103 h 938372"/>
                <a:gd name="connsiteX8-237" fmla="*/ 63405 w 432956"/>
                <a:gd name="connsiteY8-238" fmla="*/ 260163 h 938372"/>
                <a:gd name="connsiteX9-239" fmla="*/ 0 w 432956"/>
                <a:gd name="connsiteY9-240" fmla="*/ 152400 h 938372"/>
                <a:gd name="connsiteX10-241" fmla="*/ 216478 w 432956"/>
                <a:gd name="connsiteY10-242" fmla="*/ 0 h 938372"/>
                <a:gd name="connsiteX0-243" fmla="*/ 216478 w 432956"/>
                <a:gd name="connsiteY0-244" fmla="*/ 0 h 938372"/>
                <a:gd name="connsiteX1-245" fmla="*/ 432956 w 432956"/>
                <a:gd name="connsiteY1-246" fmla="*/ 152400 h 938372"/>
                <a:gd name="connsiteX2-247" fmla="*/ 369551 w 432956"/>
                <a:gd name="connsiteY2-248" fmla="*/ 260163 h 938372"/>
                <a:gd name="connsiteX3-249" fmla="*/ 309290 w 432956"/>
                <a:gd name="connsiteY3-250" fmla="*/ 288766 h 938372"/>
                <a:gd name="connsiteX4-251" fmla="*/ 318874 w 432956"/>
                <a:gd name="connsiteY4-252" fmla="*/ 390981 h 938372"/>
                <a:gd name="connsiteX5-253" fmla="*/ 391740 w 432956"/>
                <a:gd name="connsiteY5-254" fmla="*/ 938372 h 938372"/>
                <a:gd name="connsiteX6-255" fmla="*/ 41218 w 432956"/>
                <a:gd name="connsiteY6-256" fmla="*/ 938372 h 938372"/>
                <a:gd name="connsiteX7-257" fmla="*/ 122717 w 432956"/>
                <a:gd name="connsiteY7-258" fmla="*/ 458103 h 938372"/>
                <a:gd name="connsiteX8-259" fmla="*/ 63405 w 432956"/>
                <a:gd name="connsiteY8-260" fmla="*/ 260163 h 938372"/>
                <a:gd name="connsiteX9-261" fmla="*/ 0 w 432956"/>
                <a:gd name="connsiteY9-262" fmla="*/ 152400 h 938372"/>
                <a:gd name="connsiteX10-263" fmla="*/ 216478 w 432956"/>
                <a:gd name="connsiteY10-264" fmla="*/ 0 h 938372"/>
                <a:gd name="connsiteX0-265" fmla="*/ 216478 w 432956"/>
                <a:gd name="connsiteY0-266" fmla="*/ 0 h 938372"/>
                <a:gd name="connsiteX1-267" fmla="*/ 432956 w 432956"/>
                <a:gd name="connsiteY1-268" fmla="*/ 152400 h 938372"/>
                <a:gd name="connsiteX2-269" fmla="*/ 369551 w 432956"/>
                <a:gd name="connsiteY2-270" fmla="*/ 260163 h 938372"/>
                <a:gd name="connsiteX3-271" fmla="*/ 309290 w 432956"/>
                <a:gd name="connsiteY3-272" fmla="*/ 288766 h 938372"/>
                <a:gd name="connsiteX4-273" fmla="*/ 318874 w 432956"/>
                <a:gd name="connsiteY4-274" fmla="*/ 390981 h 938372"/>
                <a:gd name="connsiteX5-275" fmla="*/ 391740 w 432956"/>
                <a:gd name="connsiteY5-276" fmla="*/ 938372 h 938372"/>
                <a:gd name="connsiteX6-277" fmla="*/ 41218 w 432956"/>
                <a:gd name="connsiteY6-278" fmla="*/ 938372 h 938372"/>
                <a:gd name="connsiteX7-279" fmla="*/ 122717 w 432956"/>
                <a:gd name="connsiteY7-280" fmla="*/ 458103 h 938372"/>
                <a:gd name="connsiteX8-281" fmla="*/ 63405 w 432956"/>
                <a:gd name="connsiteY8-282" fmla="*/ 260163 h 938372"/>
                <a:gd name="connsiteX9-283" fmla="*/ 0 w 432956"/>
                <a:gd name="connsiteY9-284" fmla="*/ 152400 h 938372"/>
                <a:gd name="connsiteX10-285" fmla="*/ 216478 w 432956"/>
                <a:gd name="connsiteY10-286" fmla="*/ 0 h 938372"/>
                <a:gd name="connsiteX0-287" fmla="*/ 216478 w 432956"/>
                <a:gd name="connsiteY0-288" fmla="*/ 0 h 938372"/>
                <a:gd name="connsiteX1-289" fmla="*/ 432956 w 432956"/>
                <a:gd name="connsiteY1-290" fmla="*/ 152400 h 938372"/>
                <a:gd name="connsiteX2-291" fmla="*/ 369551 w 432956"/>
                <a:gd name="connsiteY2-292" fmla="*/ 260163 h 938372"/>
                <a:gd name="connsiteX3-293" fmla="*/ 309290 w 432956"/>
                <a:gd name="connsiteY3-294" fmla="*/ 288766 h 938372"/>
                <a:gd name="connsiteX4-295" fmla="*/ 318874 w 432956"/>
                <a:gd name="connsiteY4-296" fmla="*/ 390981 h 938372"/>
                <a:gd name="connsiteX5-297" fmla="*/ 391740 w 432956"/>
                <a:gd name="connsiteY5-298" fmla="*/ 938372 h 938372"/>
                <a:gd name="connsiteX6-299" fmla="*/ 41218 w 432956"/>
                <a:gd name="connsiteY6-300" fmla="*/ 938372 h 938372"/>
                <a:gd name="connsiteX7-301" fmla="*/ 138592 w 432956"/>
                <a:gd name="connsiteY7-302" fmla="*/ 458103 h 938372"/>
                <a:gd name="connsiteX8-303" fmla="*/ 63405 w 432956"/>
                <a:gd name="connsiteY8-304" fmla="*/ 260163 h 938372"/>
                <a:gd name="connsiteX9-305" fmla="*/ 0 w 432956"/>
                <a:gd name="connsiteY9-306" fmla="*/ 152400 h 938372"/>
                <a:gd name="connsiteX10-307" fmla="*/ 216478 w 432956"/>
                <a:gd name="connsiteY10-308" fmla="*/ 0 h 938372"/>
                <a:gd name="connsiteX0-309" fmla="*/ 216478 w 432956"/>
                <a:gd name="connsiteY0-310" fmla="*/ 0 h 938372"/>
                <a:gd name="connsiteX1-311" fmla="*/ 432956 w 432956"/>
                <a:gd name="connsiteY1-312" fmla="*/ 152400 h 938372"/>
                <a:gd name="connsiteX2-313" fmla="*/ 369551 w 432956"/>
                <a:gd name="connsiteY2-314" fmla="*/ 260163 h 938372"/>
                <a:gd name="connsiteX3-315" fmla="*/ 309290 w 432956"/>
                <a:gd name="connsiteY3-316" fmla="*/ 288766 h 938372"/>
                <a:gd name="connsiteX4-317" fmla="*/ 318874 w 432956"/>
                <a:gd name="connsiteY4-318" fmla="*/ 390981 h 938372"/>
                <a:gd name="connsiteX5-319" fmla="*/ 391740 w 432956"/>
                <a:gd name="connsiteY5-320" fmla="*/ 938372 h 938372"/>
                <a:gd name="connsiteX6-321" fmla="*/ 41218 w 432956"/>
                <a:gd name="connsiteY6-322" fmla="*/ 938372 h 938372"/>
                <a:gd name="connsiteX7-323" fmla="*/ 138592 w 432956"/>
                <a:gd name="connsiteY7-324" fmla="*/ 458103 h 938372"/>
                <a:gd name="connsiteX8-325" fmla="*/ 63405 w 432956"/>
                <a:gd name="connsiteY8-326" fmla="*/ 260163 h 938372"/>
                <a:gd name="connsiteX9-327" fmla="*/ 0 w 432956"/>
                <a:gd name="connsiteY9-328" fmla="*/ 152400 h 938372"/>
                <a:gd name="connsiteX10-329" fmla="*/ 216478 w 432956"/>
                <a:gd name="connsiteY10-330" fmla="*/ 0 h 938372"/>
                <a:gd name="connsiteX0-331" fmla="*/ 216478 w 432956"/>
                <a:gd name="connsiteY0-332" fmla="*/ 0 h 938372"/>
                <a:gd name="connsiteX1-333" fmla="*/ 432956 w 432956"/>
                <a:gd name="connsiteY1-334" fmla="*/ 152400 h 938372"/>
                <a:gd name="connsiteX2-335" fmla="*/ 369551 w 432956"/>
                <a:gd name="connsiteY2-336" fmla="*/ 260163 h 938372"/>
                <a:gd name="connsiteX3-337" fmla="*/ 309290 w 432956"/>
                <a:gd name="connsiteY3-338" fmla="*/ 288766 h 938372"/>
                <a:gd name="connsiteX4-339" fmla="*/ 318874 w 432956"/>
                <a:gd name="connsiteY4-340" fmla="*/ 390981 h 938372"/>
                <a:gd name="connsiteX5-341" fmla="*/ 391740 w 432956"/>
                <a:gd name="connsiteY5-342" fmla="*/ 938372 h 938372"/>
                <a:gd name="connsiteX6-343" fmla="*/ 41218 w 432956"/>
                <a:gd name="connsiteY6-344" fmla="*/ 938372 h 938372"/>
                <a:gd name="connsiteX7-345" fmla="*/ 138592 w 432956"/>
                <a:gd name="connsiteY7-346" fmla="*/ 458103 h 938372"/>
                <a:gd name="connsiteX8-347" fmla="*/ 63405 w 432956"/>
                <a:gd name="connsiteY8-348" fmla="*/ 260163 h 938372"/>
                <a:gd name="connsiteX9-349" fmla="*/ 0 w 432956"/>
                <a:gd name="connsiteY9-350" fmla="*/ 152400 h 938372"/>
                <a:gd name="connsiteX10-351" fmla="*/ 216478 w 432956"/>
                <a:gd name="connsiteY10-352" fmla="*/ 0 h 938372"/>
                <a:gd name="connsiteX0-353" fmla="*/ 216478 w 432956"/>
                <a:gd name="connsiteY0-354" fmla="*/ 0 h 938372"/>
                <a:gd name="connsiteX1-355" fmla="*/ 432956 w 432956"/>
                <a:gd name="connsiteY1-356" fmla="*/ 152400 h 938372"/>
                <a:gd name="connsiteX2-357" fmla="*/ 369551 w 432956"/>
                <a:gd name="connsiteY2-358" fmla="*/ 260163 h 938372"/>
                <a:gd name="connsiteX3-359" fmla="*/ 309290 w 432956"/>
                <a:gd name="connsiteY3-360" fmla="*/ 288766 h 938372"/>
                <a:gd name="connsiteX4-361" fmla="*/ 322049 w 432956"/>
                <a:gd name="connsiteY4-362" fmla="*/ 457656 h 938372"/>
                <a:gd name="connsiteX5-363" fmla="*/ 391740 w 432956"/>
                <a:gd name="connsiteY5-364" fmla="*/ 938372 h 938372"/>
                <a:gd name="connsiteX6-365" fmla="*/ 41218 w 432956"/>
                <a:gd name="connsiteY6-366" fmla="*/ 938372 h 938372"/>
                <a:gd name="connsiteX7-367" fmla="*/ 138592 w 432956"/>
                <a:gd name="connsiteY7-368" fmla="*/ 458103 h 938372"/>
                <a:gd name="connsiteX8-369" fmla="*/ 63405 w 432956"/>
                <a:gd name="connsiteY8-370" fmla="*/ 260163 h 938372"/>
                <a:gd name="connsiteX9-371" fmla="*/ 0 w 432956"/>
                <a:gd name="connsiteY9-372" fmla="*/ 152400 h 938372"/>
                <a:gd name="connsiteX10-373" fmla="*/ 216478 w 432956"/>
                <a:gd name="connsiteY10-374" fmla="*/ 0 h 938372"/>
                <a:gd name="connsiteX0-375" fmla="*/ 216478 w 432956"/>
                <a:gd name="connsiteY0-376" fmla="*/ 0 h 938372"/>
                <a:gd name="connsiteX1-377" fmla="*/ 432956 w 432956"/>
                <a:gd name="connsiteY1-378" fmla="*/ 152400 h 938372"/>
                <a:gd name="connsiteX2-379" fmla="*/ 369551 w 432956"/>
                <a:gd name="connsiteY2-380" fmla="*/ 260163 h 938372"/>
                <a:gd name="connsiteX3-381" fmla="*/ 309290 w 432956"/>
                <a:gd name="connsiteY3-382" fmla="*/ 288766 h 938372"/>
                <a:gd name="connsiteX4-383" fmla="*/ 322049 w 432956"/>
                <a:gd name="connsiteY4-384" fmla="*/ 457656 h 938372"/>
                <a:gd name="connsiteX5-385" fmla="*/ 391740 w 432956"/>
                <a:gd name="connsiteY5-386" fmla="*/ 938372 h 938372"/>
                <a:gd name="connsiteX6-387" fmla="*/ 41218 w 432956"/>
                <a:gd name="connsiteY6-388" fmla="*/ 938372 h 938372"/>
                <a:gd name="connsiteX7-389" fmla="*/ 138592 w 432956"/>
                <a:gd name="connsiteY7-390" fmla="*/ 458103 h 938372"/>
                <a:gd name="connsiteX8-391" fmla="*/ 63405 w 432956"/>
                <a:gd name="connsiteY8-392" fmla="*/ 260163 h 938372"/>
                <a:gd name="connsiteX9-393" fmla="*/ 0 w 432956"/>
                <a:gd name="connsiteY9-394" fmla="*/ 152400 h 938372"/>
                <a:gd name="connsiteX10-395" fmla="*/ 216478 w 432956"/>
                <a:gd name="connsiteY10-396" fmla="*/ 0 h 938372"/>
                <a:gd name="connsiteX0-397" fmla="*/ 216478 w 432956"/>
                <a:gd name="connsiteY0-398" fmla="*/ 0 h 938372"/>
                <a:gd name="connsiteX1-399" fmla="*/ 432956 w 432956"/>
                <a:gd name="connsiteY1-400" fmla="*/ 152400 h 938372"/>
                <a:gd name="connsiteX2-401" fmla="*/ 369551 w 432956"/>
                <a:gd name="connsiteY2-402" fmla="*/ 260163 h 938372"/>
                <a:gd name="connsiteX3-403" fmla="*/ 309290 w 432956"/>
                <a:gd name="connsiteY3-404" fmla="*/ 285591 h 938372"/>
                <a:gd name="connsiteX4-405" fmla="*/ 322049 w 432956"/>
                <a:gd name="connsiteY4-406" fmla="*/ 457656 h 938372"/>
                <a:gd name="connsiteX5-407" fmla="*/ 391740 w 432956"/>
                <a:gd name="connsiteY5-408" fmla="*/ 938372 h 938372"/>
                <a:gd name="connsiteX6-409" fmla="*/ 41218 w 432956"/>
                <a:gd name="connsiteY6-410" fmla="*/ 938372 h 938372"/>
                <a:gd name="connsiteX7-411" fmla="*/ 138592 w 432956"/>
                <a:gd name="connsiteY7-412" fmla="*/ 458103 h 938372"/>
                <a:gd name="connsiteX8-413" fmla="*/ 63405 w 432956"/>
                <a:gd name="connsiteY8-414" fmla="*/ 260163 h 938372"/>
                <a:gd name="connsiteX9-415" fmla="*/ 0 w 432956"/>
                <a:gd name="connsiteY9-416" fmla="*/ 152400 h 938372"/>
                <a:gd name="connsiteX10-417" fmla="*/ 216478 w 432956"/>
                <a:gd name="connsiteY10-418" fmla="*/ 0 h 938372"/>
                <a:gd name="connsiteX0-419" fmla="*/ 216478 w 432956"/>
                <a:gd name="connsiteY0-420" fmla="*/ 0 h 938372"/>
                <a:gd name="connsiteX1-421" fmla="*/ 432956 w 432956"/>
                <a:gd name="connsiteY1-422" fmla="*/ 152400 h 938372"/>
                <a:gd name="connsiteX2-423" fmla="*/ 369551 w 432956"/>
                <a:gd name="connsiteY2-424" fmla="*/ 260163 h 938372"/>
                <a:gd name="connsiteX3-425" fmla="*/ 309290 w 432956"/>
                <a:gd name="connsiteY3-426" fmla="*/ 285591 h 938372"/>
                <a:gd name="connsiteX4-427" fmla="*/ 322049 w 432956"/>
                <a:gd name="connsiteY4-428" fmla="*/ 457656 h 938372"/>
                <a:gd name="connsiteX5-429" fmla="*/ 391740 w 432956"/>
                <a:gd name="connsiteY5-430" fmla="*/ 938372 h 938372"/>
                <a:gd name="connsiteX6-431" fmla="*/ 41218 w 432956"/>
                <a:gd name="connsiteY6-432" fmla="*/ 938372 h 938372"/>
                <a:gd name="connsiteX7-433" fmla="*/ 138592 w 432956"/>
                <a:gd name="connsiteY7-434" fmla="*/ 458103 h 938372"/>
                <a:gd name="connsiteX8-435" fmla="*/ 63405 w 432956"/>
                <a:gd name="connsiteY8-436" fmla="*/ 260163 h 938372"/>
                <a:gd name="connsiteX9-437" fmla="*/ 0 w 432956"/>
                <a:gd name="connsiteY9-438" fmla="*/ 152400 h 938372"/>
                <a:gd name="connsiteX10-439" fmla="*/ 216478 w 432956"/>
                <a:gd name="connsiteY10-440" fmla="*/ 0 h 938372"/>
                <a:gd name="connsiteX0-441" fmla="*/ 216478 w 432956"/>
                <a:gd name="connsiteY0-442" fmla="*/ 0 h 938372"/>
                <a:gd name="connsiteX1-443" fmla="*/ 432956 w 432956"/>
                <a:gd name="connsiteY1-444" fmla="*/ 152400 h 938372"/>
                <a:gd name="connsiteX2-445" fmla="*/ 369551 w 432956"/>
                <a:gd name="connsiteY2-446" fmla="*/ 260163 h 938372"/>
                <a:gd name="connsiteX3-447" fmla="*/ 322049 w 432956"/>
                <a:gd name="connsiteY3-448" fmla="*/ 457656 h 938372"/>
                <a:gd name="connsiteX4-449" fmla="*/ 391740 w 432956"/>
                <a:gd name="connsiteY4-450" fmla="*/ 938372 h 938372"/>
                <a:gd name="connsiteX5-451" fmla="*/ 41218 w 432956"/>
                <a:gd name="connsiteY5-452" fmla="*/ 938372 h 938372"/>
                <a:gd name="connsiteX6-453" fmla="*/ 138592 w 432956"/>
                <a:gd name="connsiteY6-454" fmla="*/ 458103 h 938372"/>
                <a:gd name="connsiteX7-455" fmla="*/ 63405 w 432956"/>
                <a:gd name="connsiteY7-456" fmla="*/ 260163 h 938372"/>
                <a:gd name="connsiteX8-457" fmla="*/ 0 w 432956"/>
                <a:gd name="connsiteY8-458" fmla="*/ 152400 h 938372"/>
                <a:gd name="connsiteX9-459" fmla="*/ 216478 w 432956"/>
                <a:gd name="connsiteY9-460" fmla="*/ 0 h 938372"/>
                <a:gd name="connsiteX0-461" fmla="*/ 216478 w 432956"/>
                <a:gd name="connsiteY0-462" fmla="*/ 0 h 938372"/>
                <a:gd name="connsiteX1-463" fmla="*/ 432956 w 432956"/>
                <a:gd name="connsiteY1-464" fmla="*/ 152400 h 938372"/>
                <a:gd name="connsiteX2-465" fmla="*/ 369551 w 432956"/>
                <a:gd name="connsiteY2-466" fmla="*/ 260163 h 938372"/>
                <a:gd name="connsiteX3-467" fmla="*/ 322049 w 432956"/>
                <a:gd name="connsiteY3-468" fmla="*/ 457656 h 938372"/>
                <a:gd name="connsiteX4-469" fmla="*/ 391740 w 432956"/>
                <a:gd name="connsiteY4-470" fmla="*/ 938372 h 938372"/>
                <a:gd name="connsiteX5-471" fmla="*/ 41218 w 432956"/>
                <a:gd name="connsiteY5-472" fmla="*/ 938372 h 938372"/>
                <a:gd name="connsiteX6-473" fmla="*/ 138592 w 432956"/>
                <a:gd name="connsiteY6-474" fmla="*/ 458103 h 938372"/>
                <a:gd name="connsiteX7-475" fmla="*/ 63405 w 432956"/>
                <a:gd name="connsiteY7-476" fmla="*/ 260163 h 938372"/>
                <a:gd name="connsiteX8-477" fmla="*/ 0 w 432956"/>
                <a:gd name="connsiteY8-478" fmla="*/ 152400 h 938372"/>
                <a:gd name="connsiteX9-479" fmla="*/ 216478 w 432956"/>
                <a:gd name="connsiteY9-480" fmla="*/ 0 h 938372"/>
                <a:gd name="connsiteX0-481" fmla="*/ 216478 w 432956"/>
                <a:gd name="connsiteY0-482" fmla="*/ 0 h 938372"/>
                <a:gd name="connsiteX1-483" fmla="*/ 432956 w 432956"/>
                <a:gd name="connsiteY1-484" fmla="*/ 152400 h 938372"/>
                <a:gd name="connsiteX2-485" fmla="*/ 369551 w 432956"/>
                <a:gd name="connsiteY2-486" fmla="*/ 260163 h 938372"/>
                <a:gd name="connsiteX3-487" fmla="*/ 322049 w 432956"/>
                <a:gd name="connsiteY3-488" fmla="*/ 457656 h 938372"/>
                <a:gd name="connsiteX4-489" fmla="*/ 391740 w 432956"/>
                <a:gd name="connsiteY4-490" fmla="*/ 938372 h 938372"/>
                <a:gd name="connsiteX5-491" fmla="*/ 41218 w 432956"/>
                <a:gd name="connsiteY5-492" fmla="*/ 938372 h 938372"/>
                <a:gd name="connsiteX6-493" fmla="*/ 138592 w 432956"/>
                <a:gd name="connsiteY6-494" fmla="*/ 458103 h 938372"/>
                <a:gd name="connsiteX7-495" fmla="*/ 63405 w 432956"/>
                <a:gd name="connsiteY7-496" fmla="*/ 260163 h 938372"/>
                <a:gd name="connsiteX8-497" fmla="*/ 0 w 432956"/>
                <a:gd name="connsiteY8-498" fmla="*/ 152400 h 938372"/>
                <a:gd name="connsiteX9-499" fmla="*/ 216478 w 432956"/>
                <a:gd name="connsiteY9-500" fmla="*/ 0 h 938372"/>
                <a:gd name="connsiteX0-501" fmla="*/ 216478 w 432956"/>
                <a:gd name="connsiteY0-502" fmla="*/ 0 h 938372"/>
                <a:gd name="connsiteX1-503" fmla="*/ 432956 w 432956"/>
                <a:gd name="connsiteY1-504" fmla="*/ 152400 h 938372"/>
                <a:gd name="connsiteX2-505" fmla="*/ 369551 w 432956"/>
                <a:gd name="connsiteY2-506" fmla="*/ 260163 h 938372"/>
                <a:gd name="connsiteX3-507" fmla="*/ 322049 w 432956"/>
                <a:gd name="connsiteY3-508" fmla="*/ 457656 h 938372"/>
                <a:gd name="connsiteX4-509" fmla="*/ 391740 w 432956"/>
                <a:gd name="connsiteY4-510" fmla="*/ 938372 h 938372"/>
                <a:gd name="connsiteX5-511" fmla="*/ 41218 w 432956"/>
                <a:gd name="connsiteY5-512" fmla="*/ 938372 h 938372"/>
                <a:gd name="connsiteX6-513" fmla="*/ 138592 w 432956"/>
                <a:gd name="connsiteY6-514" fmla="*/ 458103 h 938372"/>
                <a:gd name="connsiteX7-515" fmla="*/ 63405 w 432956"/>
                <a:gd name="connsiteY7-516" fmla="*/ 260163 h 938372"/>
                <a:gd name="connsiteX8-517" fmla="*/ 0 w 432956"/>
                <a:gd name="connsiteY8-518" fmla="*/ 152400 h 938372"/>
                <a:gd name="connsiteX9-519" fmla="*/ 216478 w 432956"/>
                <a:gd name="connsiteY9-520" fmla="*/ 0 h 938372"/>
                <a:gd name="connsiteX0-521" fmla="*/ 216478 w 432956"/>
                <a:gd name="connsiteY0-522" fmla="*/ 0 h 938372"/>
                <a:gd name="connsiteX1-523" fmla="*/ 432956 w 432956"/>
                <a:gd name="connsiteY1-524" fmla="*/ 152400 h 938372"/>
                <a:gd name="connsiteX2-525" fmla="*/ 369551 w 432956"/>
                <a:gd name="connsiteY2-526" fmla="*/ 260163 h 938372"/>
                <a:gd name="connsiteX3-527" fmla="*/ 322049 w 432956"/>
                <a:gd name="connsiteY3-528" fmla="*/ 470356 h 938372"/>
                <a:gd name="connsiteX4-529" fmla="*/ 391740 w 432956"/>
                <a:gd name="connsiteY4-530" fmla="*/ 938372 h 938372"/>
                <a:gd name="connsiteX5-531" fmla="*/ 41218 w 432956"/>
                <a:gd name="connsiteY5-532" fmla="*/ 938372 h 938372"/>
                <a:gd name="connsiteX6-533" fmla="*/ 138592 w 432956"/>
                <a:gd name="connsiteY6-534" fmla="*/ 458103 h 938372"/>
                <a:gd name="connsiteX7-535" fmla="*/ 63405 w 432956"/>
                <a:gd name="connsiteY7-536" fmla="*/ 260163 h 938372"/>
                <a:gd name="connsiteX8-537" fmla="*/ 0 w 432956"/>
                <a:gd name="connsiteY8-538" fmla="*/ 152400 h 938372"/>
                <a:gd name="connsiteX9-539" fmla="*/ 216478 w 432956"/>
                <a:gd name="connsiteY9-540" fmla="*/ 0 h 938372"/>
                <a:gd name="connsiteX0-541" fmla="*/ 216478 w 432956"/>
                <a:gd name="connsiteY0-542" fmla="*/ 0 h 938372"/>
                <a:gd name="connsiteX1-543" fmla="*/ 432956 w 432956"/>
                <a:gd name="connsiteY1-544" fmla="*/ 152400 h 938372"/>
                <a:gd name="connsiteX2-545" fmla="*/ 369551 w 432956"/>
                <a:gd name="connsiteY2-546" fmla="*/ 260163 h 938372"/>
                <a:gd name="connsiteX3-547" fmla="*/ 322049 w 432956"/>
                <a:gd name="connsiteY3-548" fmla="*/ 470356 h 938372"/>
                <a:gd name="connsiteX4-549" fmla="*/ 391740 w 432956"/>
                <a:gd name="connsiteY4-550" fmla="*/ 938372 h 938372"/>
                <a:gd name="connsiteX5-551" fmla="*/ 41218 w 432956"/>
                <a:gd name="connsiteY5-552" fmla="*/ 938372 h 938372"/>
                <a:gd name="connsiteX6-553" fmla="*/ 138592 w 432956"/>
                <a:gd name="connsiteY6-554" fmla="*/ 458103 h 938372"/>
                <a:gd name="connsiteX7-555" fmla="*/ 63405 w 432956"/>
                <a:gd name="connsiteY7-556" fmla="*/ 260163 h 938372"/>
                <a:gd name="connsiteX8-557" fmla="*/ 0 w 432956"/>
                <a:gd name="connsiteY8-558" fmla="*/ 152400 h 938372"/>
                <a:gd name="connsiteX9-559" fmla="*/ 216478 w 432956"/>
                <a:gd name="connsiteY9-560" fmla="*/ 0 h 938372"/>
                <a:gd name="connsiteX0-561" fmla="*/ 216478 w 432956"/>
                <a:gd name="connsiteY0-562" fmla="*/ 0 h 938372"/>
                <a:gd name="connsiteX1-563" fmla="*/ 432956 w 432956"/>
                <a:gd name="connsiteY1-564" fmla="*/ 152400 h 938372"/>
                <a:gd name="connsiteX2-565" fmla="*/ 369551 w 432956"/>
                <a:gd name="connsiteY2-566" fmla="*/ 260163 h 938372"/>
                <a:gd name="connsiteX3-567" fmla="*/ 318874 w 432956"/>
                <a:gd name="connsiteY3-568" fmla="*/ 454481 h 938372"/>
                <a:gd name="connsiteX4-569" fmla="*/ 391740 w 432956"/>
                <a:gd name="connsiteY4-570" fmla="*/ 938372 h 938372"/>
                <a:gd name="connsiteX5-571" fmla="*/ 41218 w 432956"/>
                <a:gd name="connsiteY5-572" fmla="*/ 938372 h 938372"/>
                <a:gd name="connsiteX6-573" fmla="*/ 138592 w 432956"/>
                <a:gd name="connsiteY6-574" fmla="*/ 458103 h 938372"/>
                <a:gd name="connsiteX7-575" fmla="*/ 63405 w 432956"/>
                <a:gd name="connsiteY7-576" fmla="*/ 260163 h 938372"/>
                <a:gd name="connsiteX8-577" fmla="*/ 0 w 432956"/>
                <a:gd name="connsiteY8-578" fmla="*/ 152400 h 938372"/>
                <a:gd name="connsiteX9-579" fmla="*/ 216478 w 432956"/>
                <a:gd name="connsiteY9-580" fmla="*/ 0 h 938372"/>
                <a:gd name="connsiteX0-581" fmla="*/ 216478 w 432956"/>
                <a:gd name="connsiteY0-582" fmla="*/ 0 h 938372"/>
                <a:gd name="connsiteX1-583" fmla="*/ 432956 w 432956"/>
                <a:gd name="connsiteY1-584" fmla="*/ 152400 h 938372"/>
                <a:gd name="connsiteX2-585" fmla="*/ 369551 w 432956"/>
                <a:gd name="connsiteY2-586" fmla="*/ 260163 h 938372"/>
                <a:gd name="connsiteX3-587" fmla="*/ 318874 w 432956"/>
                <a:gd name="connsiteY3-588" fmla="*/ 454481 h 938372"/>
                <a:gd name="connsiteX4-589" fmla="*/ 391740 w 432956"/>
                <a:gd name="connsiteY4-590" fmla="*/ 938372 h 938372"/>
                <a:gd name="connsiteX5-591" fmla="*/ 41218 w 432956"/>
                <a:gd name="connsiteY5-592" fmla="*/ 938372 h 938372"/>
                <a:gd name="connsiteX6-593" fmla="*/ 138592 w 432956"/>
                <a:gd name="connsiteY6-594" fmla="*/ 458103 h 938372"/>
                <a:gd name="connsiteX7-595" fmla="*/ 63405 w 432956"/>
                <a:gd name="connsiteY7-596" fmla="*/ 260163 h 938372"/>
                <a:gd name="connsiteX8-597" fmla="*/ 0 w 432956"/>
                <a:gd name="connsiteY8-598" fmla="*/ 152400 h 938372"/>
                <a:gd name="connsiteX9-599" fmla="*/ 216478 w 432956"/>
                <a:gd name="connsiteY9-600" fmla="*/ 0 h 938372"/>
                <a:gd name="connsiteX0-601" fmla="*/ 216478 w 432956"/>
                <a:gd name="connsiteY0-602" fmla="*/ 0 h 938372"/>
                <a:gd name="connsiteX1-603" fmla="*/ 432956 w 432956"/>
                <a:gd name="connsiteY1-604" fmla="*/ 152400 h 938372"/>
                <a:gd name="connsiteX2-605" fmla="*/ 369551 w 432956"/>
                <a:gd name="connsiteY2-606" fmla="*/ 260163 h 938372"/>
                <a:gd name="connsiteX3-607" fmla="*/ 318874 w 432956"/>
                <a:gd name="connsiteY3-608" fmla="*/ 454481 h 938372"/>
                <a:gd name="connsiteX4-609" fmla="*/ 391740 w 432956"/>
                <a:gd name="connsiteY4-610" fmla="*/ 938372 h 938372"/>
                <a:gd name="connsiteX5-611" fmla="*/ 41218 w 432956"/>
                <a:gd name="connsiteY5-612" fmla="*/ 938372 h 938372"/>
                <a:gd name="connsiteX6-613" fmla="*/ 138592 w 432956"/>
                <a:gd name="connsiteY6-614" fmla="*/ 458103 h 938372"/>
                <a:gd name="connsiteX7-615" fmla="*/ 63405 w 432956"/>
                <a:gd name="connsiteY7-616" fmla="*/ 260163 h 938372"/>
                <a:gd name="connsiteX8-617" fmla="*/ 0 w 432956"/>
                <a:gd name="connsiteY8-618" fmla="*/ 152400 h 938372"/>
                <a:gd name="connsiteX9-619" fmla="*/ 216478 w 432956"/>
                <a:gd name="connsiteY9-620" fmla="*/ 0 h 938372"/>
                <a:gd name="connsiteX0-621" fmla="*/ 216478 w 432956"/>
                <a:gd name="connsiteY0-622" fmla="*/ 0 h 938372"/>
                <a:gd name="connsiteX1-623" fmla="*/ 432956 w 432956"/>
                <a:gd name="connsiteY1-624" fmla="*/ 152400 h 938372"/>
                <a:gd name="connsiteX2-625" fmla="*/ 369551 w 432956"/>
                <a:gd name="connsiteY2-626" fmla="*/ 260163 h 938372"/>
                <a:gd name="connsiteX3-627" fmla="*/ 318874 w 432956"/>
                <a:gd name="connsiteY3-628" fmla="*/ 454481 h 938372"/>
                <a:gd name="connsiteX4-629" fmla="*/ 391740 w 432956"/>
                <a:gd name="connsiteY4-630" fmla="*/ 938372 h 938372"/>
                <a:gd name="connsiteX5-631" fmla="*/ 41218 w 432956"/>
                <a:gd name="connsiteY5-632" fmla="*/ 938372 h 938372"/>
                <a:gd name="connsiteX6-633" fmla="*/ 138592 w 432956"/>
                <a:gd name="connsiteY6-634" fmla="*/ 458103 h 938372"/>
                <a:gd name="connsiteX7-635" fmla="*/ 63405 w 432956"/>
                <a:gd name="connsiteY7-636" fmla="*/ 260163 h 938372"/>
                <a:gd name="connsiteX8-637" fmla="*/ 0 w 432956"/>
                <a:gd name="connsiteY8-638" fmla="*/ 152400 h 938372"/>
                <a:gd name="connsiteX9-639" fmla="*/ 216478 w 432956"/>
                <a:gd name="connsiteY9-640" fmla="*/ 0 h 938372"/>
                <a:gd name="connsiteX0-641" fmla="*/ 216478 w 432956"/>
                <a:gd name="connsiteY0-642" fmla="*/ 0 h 938372"/>
                <a:gd name="connsiteX1-643" fmla="*/ 432956 w 432956"/>
                <a:gd name="connsiteY1-644" fmla="*/ 152400 h 938372"/>
                <a:gd name="connsiteX2-645" fmla="*/ 369551 w 432956"/>
                <a:gd name="connsiteY2-646" fmla="*/ 260163 h 938372"/>
                <a:gd name="connsiteX3-647" fmla="*/ 318874 w 432956"/>
                <a:gd name="connsiteY3-648" fmla="*/ 454481 h 938372"/>
                <a:gd name="connsiteX4-649" fmla="*/ 391740 w 432956"/>
                <a:gd name="connsiteY4-650" fmla="*/ 938372 h 938372"/>
                <a:gd name="connsiteX5-651" fmla="*/ 41218 w 432956"/>
                <a:gd name="connsiteY5-652" fmla="*/ 938372 h 938372"/>
                <a:gd name="connsiteX6-653" fmla="*/ 138592 w 432956"/>
                <a:gd name="connsiteY6-654" fmla="*/ 458103 h 938372"/>
                <a:gd name="connsiteX7-655" fmla="*/ 63405 w 432956"/>
                <a:gd name="connsiteY7-656" fmla="*/ 260163 h 938372"/>
                <a:gd name="connsiteX8-657" fmla="*/ 0 w 432956"/>
                <a:gd name="connsiteY8-658" fmla="*/ 152400 h 938372"/>
                <a:gd name="connsiteX9-659" fmla="*/ 216478 w 432956"/>
                <a:gd name="connsiteY9-660" fmla="*/ 0 h 938372"/>
                <a:gd name="connsiteX0-661" fmla="*/ 216478 w 432956"/>
                <a:gd name="connsiteY0-662" fmla="*/ 0 h 938372"/>
                <a:gd name="connsiteX1-663" fmla="*/ 432956 w 432956"/>
                <a:gd name="connsiteY1-664" fmla="*/ 152400 h 938372"/>
                <a:gd name="connsiteX2-665" fmla="*/ 369551 w 432956"/>
                <a:gd name="connsiteY2-666" fmla="*/ 260163 h 938372"/>
                <a:gd name="connsiteX3-667" fmla="*/ 318874 w 432956"/>
                <a:gd name="connsiteY3-668" fmla="*/ 457656 h 938372"/>
                <a:gd name="connsiteX4-669" fmla="*/ 391740 w 432956"/>
                <a:gd name="connsiteY4-670" fmla="*/ 938372 h 938372"/>
                <a:gd name="connsiteX5-671" fmla="*/ 41218 w 432956"/>
                <a:gd name="connsiteY5-672" fmla="*/ 938372 h 938372"/>
                <a:gd name="connsiteX6-673" fmla="*/ 138592 w 432956"/>
                <a:gd name="connsiteY6-674" fmla="*/ 458103 h 938372"/>
                <a:gd name="connsiteX7-675" fmla="*/ 63405 w 432956"/>
                <a:gd name="connsiteY7-676" fmla="*/ 260163 h 938372"/>
                <a:gd name="connsiteX8-677" fmla="*/ 0 w 432956"/>
                <a:gd name="connsiteY8-678" fmla="*/ 152400 h 938372"/>
                <a:gd name="connsiteX9-679" fmla="*/ 216478 w 432956"/>
                <a:gd name="connsiteY9-680" fmla="*/ 0 h 938372"/>
                <a:gd name="connsiteX0-681" fmla="*/ 216478 w 432956"/>
                <a:gd name="connsiteY0-682" fmla="*/ 0 h 938372"/>
                <a:gd name="connsiteX1-683" fmla="*/ 432956 w 432956"/>
                <a:gd name="connsiteY1-684" fmla="*/ 152400 h 938372"/>
                <a:gd name="connsiteX2-685" fmla="*/ 369551 w 432956"/>
                <a:gd name="connsiteY2-686" fmla="*/ 260163 h 938372"/>
                <a:gd name="connsiteX3-687" fmla="*/ 318874 w 432956"/>
                <a:gd name="connsiteY3-688" fmla="*/ 457656 h 938372"/>
                <a:gd name="connsiteX4-689" fmla="*/ 391740 w 432956"/>
                <a:gd name="connsiteY4-690" fmla="*/ 938372 h 938372"/>
                <a:gd name="connsiteX5-691" fmla="*/ 41218 w 432956"/>
                <a:gd name="connsiteY5-692" fmla="*/ 938372 h 938372"/>
                <a:gd name="connsiteX6-693" fmla="*/ 138592 w 432956"/>
                <a:gd name="connsiteY6-694" fmla="*/ 458103 h 938372"/>
                <a:gd name="connsiteX7-695" fmla="*/ 63405 w 432956"/>
                <a:gd name="connsiteY7-696" fmla="*/ 260163 h 938372"/>
                <a:gd name="connsiteX8-697" fmla="*/ 0 w 432956"/>
                <a:gd name="connsiteY8-698" fmla="*/ 152400 h 938372"/>
                <a:gd name="connsiteX9-699" fmla="*/ 216478 w 432956"/>
                <a:gd name="connsiteY9-700" fmla="*/ 0 h 938372"/>
                <a:gd name="connsiteX0-701" fmla="*/ 216478 w 432956"/>
                <a:gd name="connsiteY0-702" fmla="*/ 0 h 938372"/>
                <a:gd name="connsiteX1-703" fmla="*/ 432956 w 432956"/>
                <a:gd name="connsiteY1-704" fmla="*/ 152400 h 938372"/>
                <a:gd name="connsiteX2-705" fmla="*/ 369551 w 432956"/>
                <a:gd name="connsiteY2-706" fmla="*/ 260163 h 938372"/>
                <a:gd name="connsiteX3-707" fmla="*/ 318874 w 432956"/>
                <a:gd name="connsiteY3-708" fmla="*/ 457656 h 938372"/>
                <a:gd name="connsiteX4-709" fmla="*/ 391740 w 432956"/>
                <a:gd name="connsiteY4-710" fmla="*/ 938372 h 938372"/>
                <a:gd name="connsiteX5-711" fmla="*/ 41218 w 432956"/>
                <a:gd name="connsiteY5-712" fmla="*/ 938372 h 938372"/>
                <a:gd name="connsiteX6-713" fmla="*/ 138592 w 432956"/>
                <a:gd name="connsiteY6-714" fmla="*/ 458103 h 938372"/>
                <a:gd name="connsiteX7-715" fmla="*/ 63405 w 432956"/>
                <a:gd name="connsiteY7-716" fmla="*/ 260163 h 938372"/>
                <a:gd name="connsiteX8-717" fmla="*/ 0 w 432956"/>
                <a:gd name="connsiteY8-718" fmla="*/ 152400 h 938372"/>
                <a:gd name="connsiteX9-719" fmla="*/ 216478 w 432956"/>
                <a:gd name="connsiteY9-720" fmla="*/ 0 h 938372"/>
                <a:gd name="connsiteX0-721" fmla="*/ 391740 w 483180"/>
                <a:gd name="connsiteY0-722" fmla="*/ 938372 h 1029812"/>
                <a:gd name="connsiteX1-723" fmla="*/ 41218 w 483180"/>
                <a:gd name="connsiteY1-724" fmla="*/ 938372 h 1029812"/>
                <a:gd name="connsiteX2-725" fmla="*/ 138592 w 483180"/>
                <a:gd name="connsiteY2-726" fmla="*/ 458103 h 1029812"/>
                <a:gd name="connsiteX3-727" fmla="*/ 63405 w 483180"/>
                <a:gd name="connsiteY3-728" fmla="*/ 260163 h 1029812"/>
                <a:gd name="connsiteX4-729" fmla="*/ 0 w 483180"/>
                <a:gd name="connsiteY4-730" fmla="*/ 152400 h 1029812"/>
                <a:gd name="connsiteX5-731" fmla="*/ 216478 w 483180"/>
                <a:gd name="connsiteY5-732" fmla="*/ 0 h 1029812"/>
                <a:gd name="connsiteX6-733" fmla="*/ 432956 w 483180"/>
                <a:gd name="connsiteY6-734" fmla="*/ 152400 h 1029812"/>
                <a:gd name="connsiteX7-735" fmla="*/ 369551 w 483180"/>
                <a:gd name="connsiteY7-736" fmla="*/ 260163 h 1029812"/>
                <a:gd name="connsiteX8-737" fmla="*/ 318874 w 483180"/>
                <a:gd name="connsiteY8-738" fmla="*/ 457656 h 1029812"/>
                <a:gd name="connsiteX9-739" fmla="*/ 483180 w 483180"/>
                <a:gd name="connsiteY9-740" fmla="*/ 1029812 h 1029812"/>
                <a:gd name="connsiteX0-741" fmla="*/ 41218 w 483180"/>
                <a:gd name="connsiteY0-742" fmla="*/ 938372 h 1029812"/>
                <a:gd name="connsiteX1-743" fmla="*/ 138592 w 483180"/>
                <a:gd name="connsiteY1-744" fmla="*/ 458103 h 1029812"/>
                <a:gd name="connsiteX2-745" fmla="*/ 63405 w 483180"/>
                <a:gd name="connsiteY2-746" fmla="*/ 260163 h 1029812"/>
                <a:gd name="connsiteX3-747" fmla="*/ 0 w 483180"/>
                <a:gd name="connsiteY3-748" fmla="*/ 152400 h 1029812"/>
                <a:gd name="connsiteX4-749" fmla="*/ 216478 w 483180"/>
                <a:gd name="connsiteY4-750" fmla="*/ 0 h 1029812"/>
                <a:gd name="connsiteX5-751" fmla="*/ 432956 w 483180"/>
                <a:gd name="connsiteY5-752" fmla="*/ 152400 h 1029812"/>
                <a:gd name="connsiteX6-753" fmla="*/ 369551 w 483180"/>
                <a:gd name="connsiteY6-754" fmla="*/ 260163 h 1029812"/>
                <a:gd name="connsiteX7-755" fmla="*/ 318874 w 483180"/>
                <a:gd name="connsiteY7-756" fmla="*/ 457656 h 1029812"/>
                <a:gd name="connsiteX8-757" fmla="*/ 483180 w 483180"/>
                <a:gd name="connsiteY8-758" fmla="*/ 1029812 h 1029812"/>
                <a:gd name="connsiteX0-759" fmla="*/ 41218 w 432956"/>
                <a:gd name="connsiteY0-760" fmla="*/ 938372 h 938372"/>
                <a:gd name="connsiteX1-761" fmla="*/ 138592 w 432956"/>
                <a:gd name="connsiteY1-762" fmla="*/ 458103 h 938372"/>
                <a:gd name="connsiteX2-763" fmla="*/ 63405 w 432956"/>
                <a:gd name="connsiteY2-764" fmla="*/ 260163 h 938372"/>
                <a:gd name="connsiteX3-765" fmla="*/ 0 w 432956"/>
                <a:gd name="connsiteY3-766" fmla="*/ 152400 h 938372"/>
                <a:gd name="connsiteX4-767" fmla="*/ 216478 w 432956"/>
                <a:gd name="connsiteY4-768" fmla="*/ 0 h 938372"/>
                <a:gd name="connsiteX5-769" fmla="*/ 432956 w 432956"/>
                <a:gd name="connsiteY5-770" fmla="*/ 152400 h 938372"/>
                <a:gd name="connsiteX6-771" fmla="*/ 369551 w 432956"/>
                <a:gd name="connsiteY6-772" fmla="*/ 260163 h 938372"/>
                <a:gd name="connsiteX7-773" fmla="*/ 318874 w 432956"/>
                <a:gd name="connsiteY7-774" fmla="*/ 457656 h 938372"/>
                <a:gd name="connsiteX8-775" fmla="*/ 422855 w 432956"/>
                <a:gd name="connsiteY8-776" fmla="*/ 925037 h 938372"/>
                <a:gd name="connsiteX0-777" fmla="*/ 41218 w 432956"/>
                <a:gd name="connsiteY0-778" fmla="*/ 938372 h 938372"/>
                <a:gd name="connsiteX1-779" fmla="*/ 138592 w 432956"/>
                <a:gd name="connsiteY1-780" fmla="*/ 458103 h 938372"/>
                <a:gd name="connsiteX2-781" fmla="*/ 63405 w 432956"/>
                <a:gd name="connsiteY2-782" fmla="*/ 260163 h 938372"/>
                <a:gd name="connsiteX3-783" fmla="*/ 0 w 432956"/>
                <a:gd name="connsiteY3-784" fmla="*/ 152400 h 938372"/>
                <a:gd name="connsiteX4-785" fmla="*/ 216478 w 432956"/>
                <a:gd name="connsiteY4-786" fmla="*/ 0 h 938372"/>
                <a:gd name="connsiteX5-787" fmla="*/ 432956 w 432956"/>
                <a:gd name="connsiteY5-788" fmla="*/ 152400 h 938372"/>
                <a:gd name="connsiteX6-789" fmla="*/ 369551 w 432956"/>
                <a:gd name="connsiteY6-790" fmla="*/ 260163 h 938372"/>
                <a:gd name="connsiteX7-791" fmla="*/ 318874 w 432956"/>
                <a:gd name="connsiteY7-792" fmla="*/ 457656 h 938372"/>
                <a:gd name="connsiteX8-793" fmla="*/ 422855 w 432956"/>
                <a:gd name="connsiteY8-794" fmla="*/ 925037 h 938372"/>
                <a:gd name="connsiteX0-795" fmla="*/ 41218 w 432956"/>
                <a:gd name="connsiteY0-796" fmla="*/ 938372 h 938372"/>
                <a:gd name="connsiteX1-797" fmla="*/ 138592 w 432956"/>
                <a:gd name="connsiteY1-798" fmla="*/ 458103 h 938372"/>
                <a:gd name="connsiteX2-799" fmla="*/ 63405 w 432956"/>
                <a:gd name="connsiteY2-800" fmla="*/ 260163 h 938372"/>
                <a:gd name="connsiteX3-801" fmla="*/ 0 w 432956"/>
                <a:gd name="connsiteY3-802" fmla="*/ 152400 h 938372"/>
                <a:gd name="connsiteX4-803" fmla="*/ 216478 w 432956"/>
                <a:gd name="connsiteY4-804" fmla="*/ 0 h 938372"/>
                <a:gd name="connsiteX5-805" fmla="*/ 432956 w 432956"/>
                <a:gd name="connsiteY5-806" fmla="*/ 152400 h 938372"/>
                <a:gd name="connsiteX6-807" fmla="*/ 369551 w 432956"/>
                <a:gd name="connsiteY6-808" fmla="*/ 260163 h 938372"/>
                <a:gd name="connsiteX7-809" fmla="*/ 318874 w 432956"/>
                <a:gd name="connsiteY7-810" fmla="*/ 457656 h 938372"/>
                <a:gd name="connsiteX8-811" fmla="*/ 400630 w 432956"/>
                <a:gd name="connsiteY8-812" fmla="*/ 925037 h 938372"/>
                <a:gd name="connsiteX0-813" fmla="*/ 41218 w 432956"/>
                <a:gd name="connsiteY0-814" fmla="*/ 938372 h 938372"/>
                <a:gd name="connsiteX1-815" fmla="*/ 138592 w 432956"/>
                <a:gd name="connsiteY1-816" fmla="*/ 458103 h 938372"/>
                <a:gd name="connsiteX2-817" fmla="*/ 63405 w 432956"/>
                <a:gd name="connsiteY2-818" fmla="*/ 260163 h 938372"/>
                <a:gd name="connsiteX3-819" fmla="*/ 0 w 432956"/>
                <a:gd name="connsiteY3-820" fmla="*/ 152400 h 938372"/>
                <a:gd name="connsiteX4-821" fmla="*/ 216478 w 432956"/>
                <a:gd name="connsiteY4-822" fmla="*/ 0 h 938372"/>
                <a:gd name="connsiteX5-823" fmla="*/ 432956 w 432956"/>
                <a:gd name="connsiteY5-824" fmla="*/ 152400 h 938372"/>
                <a:gd name="connsiteX6-825" fmla="*/ 369551 w 432956"/>
                <a:gd name="connsiteY6-826" fmla="*/ 260163 h 938372"/>
                <a:gd name="connsiteX7-827" fmla="*/ 318874 w 432956"/>
                <a:gd name="connsiteY7-828" fmla="*/ 457656 h 938372"/>
                <a:gd name="connsiteX8-829" fmla="*/ 400630 w 432956"/>
                <a:gd name="connsiteY8-830" fmla="*/ 925037 h 938372"/>
                <a:gd name="connsiteX0-831" fmla="*/ 41218 w 432956"/>
                <a:gd name="connsiteY0-832" fmla="*/ 938372 h 938372"/>
                <a:gd name="connsiteX1-833" fmla="*/ 138592 w 432956"/>
                <a:gd name="connsiteY1-834" fmla="*/ 458103 h 938372"/>
                <a:gd name="connsiteX2-835" fmla="*/ 63405 w 432956"/>
                <a:gd name="connsiteY2-836" fmla="*/ 260163 h 938372"/>
                <a:gd name="connsiteX3-837" fmla="*/ 0 w 432956"/>
                <a:gd name="connsiteY3-838" fmla="*/ 152400 h 938372"/>
                <a:gd name="connsiteX4-839" fmla="*/ 216478 w 432956"/>
                <a:gd name="connsiteY4-840" fmla="*/ 0 h 938372"/>
                <a:gd name="connsiteX5-841" fmla="*/ 432956 w 432956"/>
                <a:gd name="connsiteY5-842" fmla="*/ 152400 h 938372"/>
                <a:gd name="connsiteX6-843" fmla="*/ 369551 w 432956"/>
                <a:gd name="connsiteY6-844" fmla="*/ 260163 h 938372"/>
                <a:gd name="connsiteX7-845" fmla="*/ 318874 w 432956"/>
                <a:gd name="connsiteY7-846" fmla="*/ 454481 h 938372"/>
                <a:gd name="connsiteX8-847" fmla="*/ 400630 w 432956"/>
                <a:gd name="connsiteY8-848" fmla="*/ 925037 h 938372"/>
                <a:gd name="connsiteX0-849" fmla="*/ 41218 w 432956"/>
                <a:gd name="connsiteY0-850" fmla="*/ 938372 h 938372"/>
                <a:gd name="connsiteX1-851" fmla="*/ 138592 w 432956"/>
                <a:gd name="connsiteY1-852" fmla="*/ 458103 h 938372"/>
                <a:gd name="connsiteX2-853" fmla="*/ 63405 w 432956"/>
                <a:gd name="connsiteY2-854" fmla="*/ 260163 h 938372"/>
                <a:gd name="connsiteX3-855" fmla="*/ 0 w 432956"/>
                <a:gd name="connsiteY3-856" fmla="*/ 152400 h 938372"/>
                <a:gd name="connsiteX4-857" fmla="*/ 216478 w 432956"/>
                <a:gd name="connsiteY4-858" fmla="*/ 0 h 938372"/>
                <a:gd name="connsiteX5-859" fmla="*/ 432956 w 432956"/>
                <a:gd name="connsiteY5-860" fmla="*/ 152400 h 938372"/>
                <a:gd name="connsiteX6-861" fmla="*/ 369551 w 432956"/>
                <a:gd name="connsiteY6-862" fmla="*/ 260163 h 938372"/>
                <a:gd name="connsiteX7-863" fmla="*/ 318874 w 432956"/>
                <a:gd name="connsiteY7-864" fmla="*/ 454481 h 938372"/>
                <a:gd name="connsiteX8-865" fmla="*/ 400630 w 432956"/>
                <a:gd name="connsiteY8-866" fmla="*/ 925037 h 938372"/>
                <a:gd name="connsiteX0-867" fmla="*/ 41218 w 432956"/>
                <a:gd name="connsiteY0-868" fmla="*/ 938372 h 938372"/>
                <a:gd name="connsiteX1-869" fmla="*/ 138592 w 432956"/>
                <a:gd name="connsiteY1-870" fmla="*/ 458103 h 938372"/>
                <a:gd name="connsiteX2-871" fmla="*/ 63405 w 432956"/>
                <a:gd name="connsiteY2-872" fmla="*/ 260163 h 938372"/>
                <a:gd name="connsiteX3-873" fmla="*/ 0 w 432956"/>
                <a:gd name="connsiteY3-874" fmla="*/ 152400 h 938372"/>
                <a:gd name="connsiteX4-875" fmla="*/ 216478 w 432956"/>
                <a:gd name="connsiteY4-876" fmla="*/ 0 h 938372"/>
                <a:gd name="connsiteX5-877" fmla="*/ 432956 w 432956"/>
                <a:gd name="connsiteY5-878" fmla="*/ 152400 h 938372"/>
                <a:gd name="connsiteX6-879" fmla="*/ 369551 w 432956"/>
                <a:gd name="connsiteY6-880" fmla="*/ 260163 h 938372"/>
                <a:gd name="connsiteX7-881" fmla="*/ 318874 w 432956"/>
                <a:gd name="connsiteY7-882" fmla="*/ 454481 h 938372"/>
                <a:gd name="connsiteX8-883" fmla="*/ 400630 w 432956"/>
                <a:gd name="connsiteY8-884" fmla="*/ 925037 h 938372"/>
                <a:gd name="connsiteX0-885" fmla="*/ 41218 w 432956"/>
                <a:gd name="connsiteY0-886" fmla="*/ 938372 h 938372"/>
                <a:gd name="connsiteX1-887" fmla="*/ 138592 w 432956"/>
                <a:gd name="connsiteY1-888" fmla="*/ 458103 h 938372"/>
                <a:gd name="connsiteX2-889" fmla="*/ 63405 w 432956"/>
                <a:gd name="connsiteY2-890" fmla="*/ 260163 h 938372"/>
                <a:gd name="connsiteX3-891" fmla="*/ 0 w 432956"/>
                <a:gd name="connsiteY3-892" fmla="*/ 152400 h 938372"/>
                <a:gd name="connsiteX4-893" fmla="*/ 216478 w 432956"/>
                <a:gd name="connsiteY4-894" fmla="*/ 0 h 938372"/>
                <a:gd name="connsiteX5-895" fmla="*/ 432956 w 432956"/>
                <a:gd name="connsiteY5-896" fmla="*/ 152400 h 938372"/>
                <a:gd name="connsiteX6-897" fmla="*/ 369551 w 432956"/>
                <a:gd name="connsiteY6-898" fmla="*/ 260163 h 938372"/>
                <a:gd name="connsiteX7-899" fmla="*/ 318874 w 432956"/>
                <a:gd name="connsiteY7-900" fmla="*/ 454481 h 938372"/>
                <a:gd name="connsiteX8-901" fmla="*/ 400630 w 432956"/>
                <a:gd name="connsiteY8-902" fmla="*/ 925037 h 938372"/>
                <a:gd name="connsiteX0-903" fmla="*/ 41218 w 432956"/>
                <a:gd name="connsiteY0-904" fmla="*/ 938372 h 938372"/>
                <a:gd name="connsiteX1-905" fmla="*/ 138592 w 432956"/>
                <a:gd name="connsiteY1-906" fmla="*/ 458103 h 938372"/>
                <a:gd name="connsiteX2-907" fmla="*/ 63405 w 432956"/>
                <a:gd name="connsiteY2-908" fmla="*/ 260163 h 938372"/>
                <a:gd name="connsiteX3-909" fmla="*/ 0 w 432956"/>
                <a:gd name="connsiteY3-910" fmla="*/ 152400 h 938372"/>
                <a:gd name="connsiteX4-911" fmla="*/ 216478 w 432956"/>
                <a:gd name="connsiteY4-912" fmla="*/ 0 h 938372"/>
                <a:gd name="connsiteX5-913" fmla="*/ 432956 w 432956"/>
                <a:gd name="connsiteY5-914" fmla="*/ 152400 h 938372"/>
                <a:gd name="connsiteX6-915" fmla="*/ 369551 w 432956"/>
                <a:gd name="connsiteY6-916" fmla="*/ 260163 h 938372"/>
                <a:gd name="connsiteX7-917" fmla="*/ 315699 w 432956"/>
                <a:gd name="connsiteY7-918" fmla="*/ 454481 h 938372"/>
                <a:gd name="connsiteX8-919" fmla="*/ 400630 w 432956"/>
                <a:gd name="connsiteY8-920" fmla="*/ 925037 h 938372"/>
                <a:gd name="connsiteX0-921" fmla="*/ 41218 w 432956"/>
                <a:gd name="connsiteY0-922" fmla="*/ 938372 h 938372"/>
                <a:gd name="connsiteX1-923" fmla="*/ 138592 w 432956"/>
                <a:gd name="connsiteY1-924" fmla="*/ 458103 h 938372"/>
                <a:gd name="connsiteX2-925" fmla="*/ 63405 w 432956"/>
                <a:gd name="connsiteY2-926" fmla="*/ 260163 h 938372"/>
                <a:gd name="connsiteX3-927" fmla="*/ 0 w 432956"/>
                <a:gd name="connsiteY3-928" fmla="*/ 152400 h 938372"/>
                <a:gd name="connsiteX4-929" fmla="*/ 216478 w 432956"/>
                <a:gd name="connsiteY4-930" fmla="*/ 0 h 938372"/>
                <a:gd name="connsiteX5-931" fmla="*/ 432956 w 432956"/>
                <a:gd name="connsiteY5-932" fmla="*/ 152400 h 938372"/>
                <a:gd name="connsiteX6-933" fmla="*/ 369551 w 432956"/>
                <a:gd name="connsiteY6-934" fmla="*/ 260163 h 938372"/>
                <a:gd name="connsiteX7-935" fmla="*/ 315699 w 432956"/>
                <a:gd name="connsiteY7-936" fmla="*/ 454481 h 938372"/>
                <a:gd name="connsiteX8-937" fmla="*/ 400630 w 432956"/>
                <a:gd name="connsiteY8-938" fmla="*/ 925037 h 938372"/>
                <a:gd name="connsiteX0-939" fmla="*/ 41218 w 432956"/>
                <a:gd name="connsiteY0-940" fmla="*/ 938372 h 938372"/>
                <a:gd name="connsiteX1-941" fmla="*/ 138592 w 432956"/>
                <a:gd name="connsiteY1-942" fmla="*/ 458103 h 938372"/>
                <a:gd name="connsiteX2-943" fmla="*/ 63405 w 432956"/>
                <a:gd name="connsiteY2-944" fmla="*/ 260163 h 938372"/>
                <a:gd name="connsiteX3-945" fmla="*/ 0 w 432956"/>
                <a:gd name="connsiteY3-946" fmla="*/ 152400 h 938372"/>
                <a:gd name="connsiteX4-947" fmla="*/ 216478 w 432956"/>
                <a:gd name="connsiteY4-948" fmla="*/ 0 h 938372"/>
                <a:gd name="connsiteX5-949" fmla="*/ 432956 w 432956"/>
                <a:gd name="connsiteY5-950" fmla="*/ 152400 h 938372"/>
                <a:gd name="connsiteX6-951" fmla="*/ 369551 w 432956"/>
                <a:gd name="connsiteY6-952" fmla="*/ 260163 h 938372"/>
                <a:gd name="connsiteX7-953" fmla="*/ 315699 w 432956"/>
                <a:gd name="connsiteY7-954" fmla="*/ 454481 h 938372"/>
                <a:gd name="connsiteX8-955" fmla="*/ 400630 w 432956"/>
                <a:gd name="connsiteY8-956" fmla="*/ 925037 h 938372"/>
                <a:gd name="connsiteX0-957" fmla="*/ 41218 w 432956"/>
                <a:gd name="connsiteY0-958" fmla="*/ 938372 h 938372"/>
                <a:gd name="connsiteX1-959" fmla="*/ 138592 w 432956"/>
                <a:gd name="connsiteY1-960" fmla="*/ 458103 h 938372"/>
                <a:gd name="connsiteX2-961" fmla="*/ 63405 w 432956"/>
                <a:gd name="connsiteY2-962" fmla="*/ 260163 h 938372"/>
                <a:gd name="connsiteX3-963" fmla="*/ 0 w 432956"/>
                <a:gd name="connsiteY3-964" fmla="*/ 152400 h 938372"/>
                <a:gd name="connsiteX4-965" fmla="*/ 216478 w 432956"/>
                <a:gd name="connsiteY4-966" fmla="*/ 0 h 938372"/>
                <a:gd name="connsiteX5-967" fmla="*/ 432956 w 432956"/>
                <a:gd name="connsiteY5-968" fmla="*/ 152400 h 938372"/>
                <a:gd name="connsiteX6-969" fmla="*/ 369551 w 432956"/>
                <a:gd name="connsiteY6-970" fmla="*/ 260163 h 938372"/>
                <a:gd name="connsiteX7-971" fmla="*/ 315699 w 432956"/>
                <a:gd name="connsiteY7-972" fmla="*/ 454481 h 938372"/>
                <a:gd name="connsiteX8-973" fmla="*/ 400630 w 432956"/>
                <a:gd name="connsiteY8-974" fmla="*/ 925037 h 938372"/>
                <a:gd name="connsiteX0-975" fmla="*/ 41218 w 432956"/>
                <a:gd name="connsiteY0-976" fmla="*/ 938372 h 938372"/>
                <a:gd name="connsiteX1-977" fmla="*/ 138592 w 432956"/>
                <a:gd name="connsiteY1-978" fmla="*/ 458103 h 938372"/>
                <a:gd name="connsiteX2-979" fmla="*/ 63405 w 432956"/>
                <a:gd name="connsiteY2-980" fmla="*/ 260163 h 938372"/>
                <a:gd name="connsiteX3-981" fmla="*/ 0 w 432956"/>
                <a:gd name="connsiteY3-982" fmla="*/ 152400 h 938372"/>
                <a:gd name="connsiteX4-983" fmla="*/ 216478 w 432956"/>
                <a:gd name="connsiteY4-984" fmla="*/ 0 h 938372"/>
                <a:gd name="connsiteX5-985" fmla="*/ 432956 w 432956"/>
                <a:gd name="connsiteY5-986" fmla="*/ 152400 h 938372"/>
                <a:gd name="connsiteX6-987" fmla="*/ 369551 w 432956"/>
                <a:gd name="connsiteY6-988" fmla="*/ 260163 h 938372"/>
                <a:gd name="connsiteX7-989" fmla="*/ 315699 w 432956"/>
                <a:gd name="connsiteY7-990" fmla="*/ 454481 h 938372"/>
                <a:gd name="connsiteX8-991" fmla="*/ 394280 w 432956"/>
                <a:gd name="connsiteY8-992" fmla="*/ 928212 h 9383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32956" h="938372">
                  <a:moveTo>
                    <a:pt x="41218" y="938372"/>
                  </a:moveTo>
                  <a:cubicBezTo>
                    <a:pt x="109163" y="674053"/>
                    <a:pt x="139668" y="603893"/>
                    <a:pt x="138592" y="458103"/>
                  </a:cubicBezTo>
                  <a:cubicBezTo>
                    <a:pt x="137871" y="360373"/>
                    <a:pt x="146676" y="307093"/>
                    <a:pt x="63405" y="260163"/>
                  </a:cubicBezTo>
                  <a:cubicBezTo>
                    <a:pt x="24230" y="232584"/>
                    <a:pt x="0" y="194484"/>
                    <a:pt x="0" y="152400"/>
                  </a:cubicBezTo>
                  <a:cubicBezTo>
                    <a:pt x="0" y="68232"/>
                    <a:pt x="96921" y="0"/>
                    <a:pt x="216478" y="0"/>
                  </a:cubicBezTo>
                  <a:cubicBezTo>
                    <a:pt x="336035" y="0"/>
                    <a:pt x="432956" y="68232"/>
                    <a:pt x="432956" y="152400"/>
                  </a:cubicBezTo>
                  <a:cubicBezTo>
                    <a:pt x="432956" y="194484"/>
                    <a:pt x="408726" y="232584"/>
                    <a:pt x="369551" y="260163"/>
                  </a:cubicBezTo>
                  <a:cubicBezTo>
                    <a:pt x="299742" y="303769"/>
                    <a:pt x="318833" y="363250"/>
                    <a:pt x="315699" y="454481"/>
                  </a:cubicBezTo>
                  <a:cubicBezTo>
                    <a:pt x="325700" y="599440"/>
                    <a:pt x="322208" y="722472"/>
                    <a:pt x="394280" y="928212"/>
                  </a:cubicBezTo>
                </a:path>
              </a:pathLst>
            </a:custGeom>
            <a:noFill/>
            <a:ln>
              <a:gradFill>
                <a:gsLst>
                  <a:gs pos="0">
                    <a:schemeClr val="bg1">
                      <a:lumMod val="50000"/>
                    </a:schemeClr>
                  </a:gs>
                  <a:gs pos="69000">
                    <a:schemeClr val="bg1">
                      <a:lumMod val="85000"/>
                    </a:schemeClr>
                  </a:gs>
                  <a:gs pos="35000">
                    <a:srgbClr val="C9C9C9"/>
                  </a:gs>
                  <a:gs pos="56000">
                    <a:schemeClr val="bg1">
                      <a:lumMod val="50000"/>
                    </a:schemeClr>
                  </a:gs>
                  <a:gs pos="22000">
                    <a:schemeClr val="bg1">
                      <a:lumMod val="50000"/>
                    </a:schemeClr>
                  </a:gs>
                  <a:gs pos="84000">
                    <a:schemeClr val="bg1">
                      <a:lumMod val="50000"/>
                    </a:schemeClr>
                  </a:gs>
                </a:gsLst>
                <a:lin ang="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p>
          </p:txBody>
        </p:sp>
      </p:grpSp>
      <p:sp>
        <p:nvSpPr>
          <p:cNvPr id="60" name="TextBox 26"/>
          <p:cNvSpPr txBox="1"/>
          <p:nvPr/>
        </p:nvSpPr>
        <p:spPr bwMode="auto">
          <a:xfrm>
            <a:off x="3677292" y="2593841"/>
            <a:ext cx="1686808" cy="1417504"/>
          </a:xfrm>
          <a:prstGeom prst="rect">
            <a:avLst/>
          </a:prstGeom>
          <a:noFill/>
        </p:spPr>
        <p:txBody>
          <a:bodyPr wrap="square">
            <a:spAutoFit/>
          </a:bodyPr>
          <a:lstStyle/>
          <a:p>
            <a:pPr>
              <a:lnSpc>
                <a:spcPct val="150000"/>
              </a:lnSpc>
            </a:pP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职能：</a:t>
            </a:r>
            <a:endParaRPr lang="en-US" altLang="zh-CN" sz="1176" dirty="0">
              <a:solidFill>
                <a:prstClr val="black">
                  <a:lumMod val="95000"/>
                  <a:lumOff val="5000"/>
                </a:prstClr>
              </a:solidFill>
              <a:latin typeface="微软雅黑" panose="020B0503020204020204" pitchFamily="34" charset="-122"/>
              <a:ea typeface="微软雅黑" panose="020B0503020204020204" pitchFamily="34" charset="-122"/>
            </a:endParaRPr>
          </a:p>
          <a:p>
            <a:pPr>
              <a:lnSpc>
                <a:spcPct val="150000"/>
              </a:lnSpc>
            </a:pP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举办学术活动</a:t>
            </a:r>
            <a:endParaRPr lang="en-US" altLang="zh-CN" sz="1176" dirty="0">
              <a:solidFill>
                <a:prstClr val="black">
                  <a:lumMod val="95000"/>
                  <a:lumOff val="5000"/>
                </a:prstClr>
              </a:solidFill>
              <a:latin typeface="微软雅黑" panose="020B0503020204020204" pitchFamily="34" charset="-122"/>
              <a:ea typeface="微软雅黑" panose="020B0503020204020204" pitchFamily="34" charset="-122"/>
            </a:endParaRPr>
          </a:p>
          <a:p>
            <a:pPr>
              <a:lnSpc>
                <a:spcPct val="150000"/>
              </a:lnSpc>
            </a:pP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调整：</a:t>
            </a:r>
            <a:endParaRPr lang="en-US" altLang="zh-CN" sz="1176" dirty="0">
              <a:solidFill>
                <a:prstClr val="black">
                  <a:lumMod val="95000"/>
                  <a:lumOff val="5000"/>
                </a:prstClr>
              </a:solidFill>
              <a:latin typeface="微软雅黑" panose="020B0503020204020204" pitchFamily="34" charset="-122"/>
              <a:ea typeface="微软雅黑" panose="020B0503020204020204" pitchFamily="34" charset="-122"/>
            </a:endParaRPr>
          </a:p>
          <a:p>
            <a:pPr>
              <a:lnSpc>
                <a:spcPct val="150000"/>
              </a:lnSpc>
            </a:pP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继承传统活动</a:t>
            </a:r>
            <a:endParaRPr lang="en-US" altLang="zh-CN" sz="1176" dirty="0">
              <a:solidFill>
                <a:prstClr val="black">
                  <a:lumMod val="95000"/>
                  <a:lumOff val="5000"/>
                </a:prstClr>
              </a:solidFill>
              <a:latin typeface="微软雅黑" panose="020B0503020204020204" pitchFamily="34" charset="-122"/>
              <a:ea typeface="微软雅黑" panose="020B0503020204020204" pitchFamily="34" charset="-122"/>
            </a:endParaRPr>
          </a:p>
          <a:p>
            <a:pPr>
              <a:lnSpc>
                <a:spcPct val="150000"/>
              </a:lnSpc>
            </a:pP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探索沙龙、读书会等</a:t>
            </a:r>
          </a:p>
        </p:txBody>
      </p:sp>
      <p:grpSp>
        <p:nvGrpSpPr>
          <p:cNvPr id="61" name="组合 60"/>
          <p:cNvGrpSpPr/>
          <p:nvPr/>
        </p:nvGrpSpPr>
        <p:grpSpPr>
          <a:xfrm>
            <a:off x="5881159" y="1590866"/>
            <a:ext cx="2733396" cy="3449447"/>
            <a:chOff x="655912" y="2105133"/>
            <a:chExt cx="2607791" cy="4693421"/>
          </a:xfrm>
        </p:grpSpPr>
        <p:sp>
          <p:nvSpPr>
            <p:cNvPr id="62" name="直角三角形 69"/>
            <p:cNvSpPr/>
            <p:nvPr/>
          </p:nvSpPr>
          <p:spPr>
            <a:xfrm rot="5400000" flipH="1">
              <a:off x="735314" y="4270165"/>
              <a:ext cx="4693421" cy="363357"/>
            </a:xfrm>
            <a:custGeom>
              <a:avLst/>
              <a:gdLst>
                <a:gd name="connsiteX0" fmla="*/ 0 w 1994637"/>
                <a:gd name="connsiteY0" fmla="*/ 328931 h 328931"/>
                <a:gd name="connsiteX1" fmla="*/ 0 w 1994637"/>
                <a:gd name="connsiteY1" fmla="*/ 0 h 328931"/>
                <a:gd name="connsiteX2" fmla="*/ 1994637 w 1994637"/>
                <a:gd name="connsiteY2" fmla="*/ 328931 h 328931"/>
                <a:gd name="connsiteX3" fmla="*/ 0 w 1994637"/>
                <a:gd name="connsiteY3" fmla="*/ 328931 h 328931"/>
                <a:gd name="connsiteX0-1" fmla="*/ 196850 w 2191487"/>
                <a:gd name="connsiteY0-2" fmla="*/ 278131 h 278131"/>
                <a:gd name="connsiteX1-3" fmla="*/ 0 w 2191487"/>
                <a:gd name="connsiteY1-4" fmla="*/ 0 h 278131"/>
                <a:gd name="connsiteX2-5" fmla="*/ 2191487 w 2191487"/>
                <a:gd name="connsiteY2-6" fmla="*/ 278131 h 278131"/>
                <a:gd name="connsiteX3-7" fmla="*/ 196850 w 2191487"/>
                <a:gd name="connsiteY3-8" fmla="*/ 278131 h 278131"/>
                <a:gd name="connsiteX0-9" fmla="*/ 273050 w 2267687"/>
                <a:gd name="connsiteY0-10" fmla="*/ 290831 h 290831"/>
                <a:gd name="connsiteX1-11" fmla="*/ 0 w 2267687"/>
                <a:gd name="connsiteY1-12" fmla="*/ 0 h 290831"/>
                <a:gd name="connsiteX2-13" fmla="*/ 2267687 w 2267687"/>
                <a:gd name="connsiteY2-14" fmla="*/ 290831 h 290831"/>
                <a:gd name="connsiteX3-15" fmla="*/ 273050 w 2267687"/>
                <a:gd name="connsiteY3-16" fmla="*/ 290831 h 290831"/>
                <a:gd name="connsiteX0-17" fmla="*/ 174418 w 2267687"/>
                <a:gd name="connsiteY0-18" fmla="*/ 303531 h 303531"/>
                <a:gd name="connsiteX1-19" fmla="*/ 0 w 2267687"/>
                <a:gd name="connsiteY1-20" fmla="*/ 0 h 303531"/>
                <a:gd name="connsiteX2-21" fmla="*/ 2267687 w 2267687"/>
                <a:gd name="connsiteY2-22" fmla="*/ 290831 h 303531"/>
                <a:gd name="connsiteX3-23" fmla="*/ 174418 w 2267687"/>
                <a:gd name="connsiteY3-24" fmla="*/ 303531 h 303531"/>
                <a:gd name="connsiteX0-25" fmla="*/ 172657 w 2265926"/>
                <a:gd name="connsiteY0-26" fmla="*/ 316231 h 316231"/>
                <a:gd name="connsiteX1-27" fmla="*/ 0 w 2265926"/>
                <a:gd name="connsiteY1-28" fmla="*/ 0 h 316231"/>
                <a:gd name="connsiteX2-29" fmla="*/ 2265926 w 2265926"/>
                <a:gd name="connsiteY2-30" fmla="*/ 303531 h 316231"/>
                <a:gd name="connsiteX3-31" fmla="*/ 172657 w 2265926"/>
                <a:gd name="connsiteY3-32" fmla="*/ 316231 h 316231"/>
              </a:gdLst>
              <a:ahLst/>
              <a:cxnLst>
                <a:cxn ang="0">
                  <a:pos x="connsiteX0-1" y="connsiteY0-2"/>
                </a:cxn>
                <a:cxn ang="0">
                  <a:pos x="connsiteX1-3" y="connsiteY1-4"/>
                </a:cxn>
                <a:cxn ang="0">
                  <a:pos x="connsiteX2-5" y="connsiteY2-6"/>
                </a:cxn>
                <a:cxn ang="0">
                  <a:pos x="connsiteX3-7" y="connsiteY3-8"/>
                </a:cxn>
              </a:cxnLst>
              <a:rect l="l" t="t" r="r" b="b"/>
              <a:pathLst>
                <a:path w="2265926" h="316231">
                  <a:moveTo>
                    <a:pt x="172657" y="316231"/>
                  </a:moveTo>
                  <a:lnTo>
                    <a:pt x="0" y="0"/>
                  </a:lnTo>
                  <a:lnTo>
                    <a:pt x="2265926" y="303531"/>
                  </a:lnTo>
                  <a:lnTo>
                    <a:pt x="172657" y="316231"/>
                  </a:lnTo>
                  <a:close/>
                </a:path>
              </a:pathLst>
            </a:custGeom>
            <a:gradFill>
              <a:gsLst>
                <a:gs pos="100000">
                  <a:schemeClr val="bg1">
                    <a:lumMod val="50000"/>
                    <a:alpha val="44000"/>
                  </a:schemeClr>
                </a:gs>
                <a:gs pos="0">
                  <a:srgbClr val="F3F3F3">
                    <a:alpha val="1200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63" name="直角三角形 69"/>
            <p:cNvSpPr/>
            <p:nvPr/>
          </p:nvSpPr>
          <p:spPr>
            <a:xfrm flipH="1" flipV="1">
              <a:off x="655912" y="6409659"/>
              <a:ext cx="2605627" cy="334172"/>
            </a:xfrm>
            <a:custGeom>
              <a:avLst/>
              <a:gdLst>
                <a:gd name="connsiteX0" fmla="*/ 0 w 1994637"/>
                <a:gd name="connsiteY0" fmla="*/ 328931 h 328931"/>
                <a:gd name="connsiteX1" fmla="*/ 0 w 1994637"/>
                <a:gd name="connsiteY1" fmla="*/ 0 h 328931"/>
                <a:gd name="connsiteX2" fmla="*/ 1994637 w 1994637"/>
                <a:gd name="connsiteY2" fmla="*/ 328931 h 328931"/>
                <a:gd name="connsiteX3" fmla="*/ 0 w 1994637"/>
                <a:gd name="connsiteY3" fmla="*/ 328931 h 328931"/>
                <a:gd name="connsiteX0-1" fmla="*/ 196850 w 2191487"/>
                <a:gd name="connsiteY0-2" fmla="*/ 278131 h 278131"/>
                <a:gd name="connsiteX1-3" fmla="*/ 0 w 2191487"/>
                <a:gd name="connsiteY1-4" fmla="*/ 0 h 278131"/>
                <a:gd name="connsiteX2-5" fmla="*/ 2191487 w 2191487"/>
                <a:gd name="connsiteY2-6" fmla="*/ 278131 h 278131"/>
                <a:gd name="connsiteX3-7" fmla="*/ 196850 w 2191487"/>
                <a:gd name="connsiteY3-8" fmla="*/ 278131 h 278131"/>
                <a:gd name="connsiteX0-9" fmla="*/ 273050 w 2267687"/>
                <a:gd name="connsiteY0-10" fmla="*/ 290831 h 290831"/>
                <a:gd name="connsiteX1-11" fmla="*/ 0 w 2267687"/>
                <a:gd name="connsiteY1-12" fmla="*/ 0 h 290831"/>
                <a:gd name="connsiteX2-13" fmla="*/ 2267687 w 2267687"/>
                <a:gd name="connsiteY2-14" fmla="*/ 290831 h 290831"/>
                <a:gd name="connsiteX3-15" fmla="*/ 273050 w 2267687"/>
                <a:gd name="connsiteY3-16" fmla="*/ 290831 h 290831"/>
              </a:gdLst>
              <a:ahLst/>
              <a:cxnLst>
                <a:cxn ang="0">
                  <a:pos x="connsiteX0-1" y="connsiteY0-2"/>
                </a:cxn>
                <a:cxn ang="0">
                  <a:pos x="connsiteX1-3" y="connsiteY1-4"/>
                </a:cxn>
                <a:cxn ang="0">
                  <a:pos x="connsiteX2-5" y="connsiteY2-6"/>
                </a:cxn>
                <a:cxn ang="0">
                  <a:pos x="connsiteX3-7" y="connsiteY3-8"/>
                </a:cxn>
              </a:cxnLst>
              <a:rect l="l" t="t" r="r" b="b"/>
              <a:pathLst>
                <a:path w="2267687" h="290831">
                  <a:moveTo>
                    <a:pt x="273050" y="290831"/>
                  </a:moveTo>
                  <a:lnTo>
                    <a:pt x="0" y="0"/>
                  </a:lnTo>
                  <a:lnTo>
                    <a:pt x="2267687" y="290831"/>
                  </a:lnTo>
                  <a:lnTo>
                    <a:pt x="273050" y="290831"/>
                  </a:lnTo>
                  <a:close/>
                </a:path>
              </a:pathLst>
            </a:custGeom>
            <a:gradFill>
              <a:gsLst>
                <a:gs pos="100000">
                  <a:schemeClr val="bg1">
                    <a:lumMod val="50000"/>
                    <a:alpha val="44000"/>
                  </a:schemeClr>
                </a:gs>
                <a:gs pos="0">
                  <a:srgbClr val="F3F3F3">
                    <a:alpha val="1200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64" name="矩形 63"/>
            <p:cNvSpPr/>
            <p:nvPr/>
          </p:nvSpPr>
          <p:spPr>
            <a:xfrm>
              <a:off x="1037203" y="2560945"/>
              <a:ext cx="1894121" cy="3877900"/>
            </a:xfrm>
            <a:prstGeom prst="rect">
              <a:avLst/>
            </a:prstGeom>
            <a:solidFill>
              <a:srgbClr val="F7F7F7"/>
            </a:solidFill>
            <a:ln>
              <a:noFill/>
            </a:ln>
            <a:effectLst>
              <a:outerShdw blurRad="76200" dist="508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65" name="矩形 64"/>
            <p:cNvSpPr/>
            <p:nvPr/>
          </p:nvSpPr>
          <p:spPr>
            <a:xfrm>
              <a:off x="1037203" y="2560945"/>
              <a:ext cx="1894121" cy="582162"/>
            </a:xfrm>
            <a:prstGeom prst="rect">
              <a:avLst/>
            </a:prstGeom>
            <a:gradFill>
              <a:gsLst>
                <a:gs pos="0">
                  <a:srgbClr val="E30613"/>
                </a:gs>
                <a:gs pos="100000">
                  <a:srgbClr val="81040B"/>
                </a:gs>
              </a:gsLst>
              <a:lin ang="36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grpSp>
      <p:grpSp>
        <p:nvGrpSpPr>
          <p:cNvPr id="66" name="组合 65"/>
          <p:cNvGrpSpPr/>
          <p:nvPr/>
        </p:nvGrpSpPr>
        <p:grpSpPr>
          <a:xfrm>
            <a:off x="6834235" y="1262947"/>
            <a:ext cx="835592" cy="980929"/>
            <a:chOff x="6591300" y="1966752"/>
            <a:chExt cx="830580" cy="975045"/>
          </a:xfrm>
        </p:grpSpPr>
        <p:sp>
          <p:nvSpPr>
            <p:cNvPr id="67" name="任意多边形 37"/>
            <p:cNvSpPr/>
            <p:nvPr/>
          </p:nvSpPr>
          <p:spPr>
            <a:xfrm>
              <a:off x="6591300" y="2484597"/>
              <a:ext cx="830580" cy="457200"/>
            </a:xfrm>
            <a:custGeom>
              <a:avLst/>
              <a:gdLst>
                <a:gd name="connsiteX0" fmla="*/ 0 w 830580"/>
                <a:gd name="connsiteY0" fmla="*/ 0 h 457200"/>
                <a:gd name="connsiteX1" fmla="*/ 830580 w 830580"/>
                <a:gd name="connsiteY1" fmla="*/ 0 h 457200"/>
                <a:gd name="connsiteX2" fmla="*/ 830580 w 830580"/>
                <a:gd name="connsiteY2" fmla="*/ 457200 h 457200"/>
                <a:gd name="connsiteX3" fmla="*/ 608210 w 830580"/>
                <a:gd name="connsiteY3" fmla="*/ 457200 h 457200"/>
                <a:gd name="connsiteX4" fmla="*/ 608210 w 830580"/>
                <a:gd name="connsiteY4" fmla="*/ 415966 h 457200"/>
                <a:gd name="connsiteX5" fmla="*/ 573326 w 830580"/>
                <a:gd name="connsiteY5" fmla="*/ 415966 h 457200"/>
                <a:gd name="connsiteX6" fmla="*/ 532092 w 830580"/>
                <a:gd name="connsiteY6" fmla="*/ 457200 h 457200"/>
                <a:gd name="connsiteX7" fmla="*/ 298488 w 830580"/>
                <a:gd name="connsiteY7" fmla="*/ 457200 h 457200"/>
                <a:gd name="connsiteX8" fmla="*/ 257254 w 830580"/>
                <a:gd name="connsiteY8" fmla="*/ 415966 h 457200"/>
                <a:gd name="connsiteX9" fmla="*/ 222370 w 830580"/>
                <a:gd name="connsiteY9" fmla="*/ 415966 h 457200"/>
                <a:gd name="connsiteX10" fmla="*/ 222370 w 830580"/>
                <a:gd name="connsiteY10" fmla="*/ 457200 h 457200"/>
                <a:gd name="connsiteX11" fmla="*/ 0 w 830580"/>
                <a:gd name="connsiteY11" fmla="*/ 4572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0580" h="457200">
                  <a:moveTo>
                    <a:pt x="0" y="0"/>
                  </a:moveTo>
                  <a:lnTo>
                    <a:pt x="830580" y="0"/>
                  </a:lnTo>
                  <a:lnTo>
                    <a:pt x="830580" y="457200"/>
                  </a:lnTo>
                  <a:lnTo>
                    <a:pt x="608210" y="457200"/>
                  </a:lnTo>
                  <a:lnTo>
                    <a:pt x="608210" y="415966"/>
                  </a:lnTo>
                  <a:lnTo>
                    <a:pt x="573326" y="415966"/>
                  </a:lnTo>
                  <a:lnTo>
                    <a:pt x="532092" y="457200"/>
                  </a:lnTo>
                  <a:lnTo>
                    <a:pt x="298488" y="457200"/>
                  </a:lnTo>
                  <a:lnTo>
                    <a:pt x="257254" y="415966"/>
                  </a:lnTo>
                  <a:lnTo>
                    <a:pt x="222370" y="415966"/>
                  </a:lnTo>
                  <a:lnTo>
                    <a:pt x="222370" y="457200"/>
                  </a:lnTo>
                  <a:lnTo>
                    <a:pt x="0" y="457200"/>
                  </a:lnTo>
                  <a:close/>
                </a:path>
              </a:pathLst>
            </a:custGeom>
            <a:gradFill>
              <a:gsLst>
                <a:gs pos="93000">
                  <a:srgbClr val="363638"/>
                </a:gs>
                <a:gs pos="7000">
                  <a:srgbClr val="313132"/>
                </a:gs>
                <a:gs pos="46000">
                  <a:srgbClr val="3B3B3D"/>
                </a:gs>
                <a:gs pos="93000">
                  <a:schemeClr val="tx1">
                    <a:lumMod val="85000"/>
                    <a:lumOff val="15000"/>
                  </a:schemeClr>
                </a:gs>
                <a:gs pos="7000">
                  <a:schemeClr val="tx1">
                    <a:lumMod val="85000"/>
                    <a:lumOff val="15000"/>
                  </a:schemeClr>
                </a:gs>
              </a:gsLst>
              <a:lin ang="5400000" scaled="0"/>
            </a:gradFill>
            <a:ln>
              <a:noFill/>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68" name="任意多边形 38"/>
            <p:cNvSpPr/>
            <p:nvPr/>
          </p:nvSpPr>
          <p:spPr>
            <a:xfrm>
              <a:off x="6790111" y="1966752"/>
              <a:ext cx="432956" cy="938372"/>
            </a:xfrm>
            <a:custGeom>
              <a:avLst/>
              <a:gdLst>
                <a:gd name="connsiteX0" fmla="*/ 216478 w 432956"/>
                <a:gd name="connsiteY0" fmla="*/ 0 h 938372"/>
                <a:gd name="connsiteX1" fmla="*/ 432956 w 432956"/>
                <a:gd name="connsiteY1" fmla="*/ 152400 h 938372"/>
                <a:gd name="connsiteX2" fmla="*/ 369551 w 432956"/>
                <a:gd name="connsiteY2" fmla="*/ 260163 h 938372"/>
                <a:gd name="connsiteX3" fmla="*/ 309290 w 432956"/>
                <a:gd name="connsiteY3" fmla="*/ 288766 h 938372"/>
                <a:gd name="connsiteX4" fmla="*/ 318874 w 432956"/>
                <a:gd name="connsiteY4" fmla="*/ 390981 h 938372"/>
                <a:gd name="connsiteX5" fmla="*/ 391740 w 432956"/>
                <a:gd name="connsiteY5" fmla="*/ 938372 h 938372"/>
                <a:gd name="connsiteX6" fmla="*/ 41218 w 432956"/>
                <a:gd name="connsiteY6" fmla="*/ 938372 h 938372"/>
                <a:gd name="connsiteX7" fmla="*/ 113192 w 432956"/>
                <a:gd name="connsiteY7" fmla="*/ 391428 h 938372"/>
                <a:gd name="connsiteX8" fmla="*/ 123385 w 432956"/>
                <a:gd name="connsiteY8" fmla="*/ 288632 h 938372"/>
                <a:gd name="connsiteX9" fmla="*/ 63405 w 432956"/>
                <a:gd name="connsiteY9" fmla="*/ 260163 h 938372"/>
                <a:gd name="connsiteX10" fmla="*/ 0 w 432956"/>
                <a:gd name="connsiteY10" fmla="*/ 152400 h 938372"/>
                <a:gd name="connsiteX11" fmla="*/ 216478 w 432956"/>
                <a:gd name="connsiteY11" fmla="*/ 0 h 938372"/>
                <a:gd name="connsiteX0-1" fmla="*/ 216478 w 432956"/>
                <a:gd name="connsiteY0-2" fmla="*/ 0 h 938372"/>
                <a:gd name="connsiteX1-3" fmla="*/ 432956 w 432956"/>
                <a:gd name="connsiteY1-4" fmla="*/ 152400 h 938372"/>
                <a:gd name="connsiteX2-5" fmla="*/ 369551 w 432956"/>
                <a:gd name="connsiteY2-6" fmla="*/ 260163 h 938372"/>
                <a:gd name="connsiteX3-7" fmla="*/ 309290 w 432956"/>
                <a:gd name="connsiteY3-8" fmla="*/ 288766 h 938372"/>
                <a:gd name="connsiteX4-9" fmla="*/ 318874 w 432956"/>
                <a:gd name="connsiteY4-10" fmla="*/ 390981 h 938372"/>
                <a:gd name="connsiteX5-11" fmla="*/ 391740 w 432956"/>
                <a:gd name="connsiteY5-12" fmla="*/ 938372 h 938372"/>
                <a:gd name="connsiteX6-13" fmla="*/ 41218 w 432956"/>
                <a:gd name="connsiteY6-14" fmla="*/ 938372 h 938372"/>
                <a:gd name="connsiteX7-15" fmla="*/ 113192 w 432956"/>
                <a:gd name="connsiteY7-16" fmla="*/ 391428 h 938372"/>
                <a:gd name="connsiteX8-17" fmla="*/ 63405 w 432956"/>
                <a:gd name="connsiteY8-18" fmla="*/ 260163 h 938372"/>
                <a:gd name="connsiteX9-19" fmla="*/ 0 w 432956"/>
                <a:gd name="connsiteY9-20" fmla="*/ 152400 h 938372"/>
                <a:gd name="connsiteX10-21" fmla="*/ 216478 w 432956"/>
                <a:gd name="connsiteY10-22" fmla="*/ 0 h 938372"/>
                <a:gd name="connsiteX0-23" fmla="*/ 216478 w 432956"/>
                <a:gd name="connsiteY0-24" fmla="*/ 0 h 938372"/>
                <a:gd name="connsiteX1-25" fmla="*/ 432956 w 432956"/>
                <a:gd name="connsiteY1-26" fmla="*/ 152400 h 938372"/>
                <a:gd name="connsiteX2-27" fmla="*/ 369551 w 432956"/>
                <a:gd name="connsiteY2-28" fmla="*/ 260163 h 938372"/>
                <a:gd name="connsiteX3-29" fmla="*/ 309290 w 432956"/>
                <a:gd name="connsiteY3-30" fmla="*/ 288766 h 938372"/>
                <a:gd name="connsiteX4-31" fmla="*/ 318874 w 432956"/>
                <a:gd name="connsiteY4-32" fmla="*/ 390981 h 938372"/>
                <a:gd name="connsiteX5-33" fmla="*/ 391740 w 432956"/>
                <a:gd name="connsiteY5-34" fmla="*/ 938372 h 938372"/>
                <a:gd name="connsiteX6-35" fmla="*/ 41218 w 432956"/>
                <a:gd name="connsiteY6-36" fmla="*/ 938372 h 938372"/>
                <a:gd name="connsiteX7-37" fmla="*/ 113192 w 432956"/>
                <a:gd name="connsiteY7-38" fmla="*/ 391428 h 938372"/>
                <a:gd name="connsiteX8-39" fmla="*/ 63405 w 432956"/>
                <a:gd name="connsiteY8-40" fmla="*/ 260163 h 938372"/>
                <a:gd name="connsiteX9-41" fmla="*/ 0 w 432956"/>
                <a:gd name="connsiteY9-42" fmla="*/ 152400 h 938372"/>
                <a:gd name="connsiteX10-43" fmla="*/ 216478 w 432956"/>
                <a:gd name="connsiteY10-44" fmla="*/ 0 h 938372"/>
                <a:gd name="connsiteX0-45" fmla="*/ 216478 w 432956"/>
                <a:gd name="connsiteY0-46" fmla="*/ 0 h 938372"/>
                <a:gd name="connsiteX1-47" fmla="*/ 432956 w 432956"/>
                <a:gd name="connsiteY1-48" fmla="*/ 152400 h 938372"/>
                <a:gd name="connsiteX2-49" fmla="*/ 369551 w 432956"/>
                <a:gd name="connsiteY2-50" fmla="*/ 260163 h 938372"/>
                <a:gd name="connsiteX3-51" fmla="*/ 309290 w 432956"/>
                <a:gd name="connsiteY3-52" fmla="*/ 288766 h 938372"/>
                <a:gd name="connsiteX4-53" fmla="*/ 318874 w 432956"/>
                <a:gd name="connsiteY4-54" fmla="*/ 390981 h 938372"/>
                <a:gd name="connsiteX5-55" fmla="*/ 391740 w 432956"/>
                <a:gd name="connsiteY5-56" fmla="*/ 938372 h 938372"/>
                <a:gd name="connsiteX6-57" fmla="*/ 41218 w 432956"/>
                <a:gd name="connsiteY6-58" fmla="*/ 938372 h 938372"/>
                <a:gd name="connsiteX7-59" fmla="*/ 110017 w 432956"/>
                <a:gd name="connsiteY7-60" fmla="*/ 429528 h 938372"/>
                <a:gd name="connsiteX8-61" fmla="*/ 63405 w 432956"/>
                <a:gd name="connsiteY8-62" fmla="*/ 260163 h 938372"/>
                <a:gd name="connsiteX9-63" fmla="*/ 0 w 432956"/>
                <a:gd name="connsiteY9-64" fmla="*/ 152400 h 938372"/>
                <a:gd name="connsiteX10-65" fmla="*/ 216478 w 432956"/>
                <a:gd name="connsiteY10-66" fmla="*/ 0 h 938372"/>
                <a:gd name="connsiteX0-67" fmla="*/ 216478 w 432956"/>
                <a:gd name="connsiteY0-68" fmla="*/ 0 h 938372"/>
                <a:gd name="connsiteX1-69" fmla="*/ 432956 w 432956"/>
                <a:gd name="connsiteY1-70" fmla="*/ 152400 h 938372"/>
                <a:gd name="connsiteX2-71" fmla="*/ 369551 w 432956"/>
                <a:gd name="connsiteY2-72" fmla="*/ 260163 h 938372"/>
                <a:gd name="connsiteX3-73" fmla="*/ 309290 w 432956"/>
                <a:gd name="connsiteY3-74" fmla="*/ 288766 h 938372"/>
                <a:gd name="connsiteX4-75" fmla="*/ 318874 w 432956"/>
                <a:gd name="connsiteY4-76" fmla="*/ 390981 h 938372"/>
                <a:gd name="connsiteX5-77" fmla="*/ 391740 w 432956"/>
                <a:gd name="connsiteY5-78" fmla="*/ 938372 h 938372"/>
                <a:gd name="connsiteX6-79" fmla="*/ 41218 w 432956"/>
                <a:gd name="connsiteY6-80" fmla="*/ 938372 h 938372"/>
                <a:gd name="connsiteX7-81" fmla="*/ 110017 w 432956"/>
                <a:gd name="connsiteY7-82" fmla="*/ 429528 h 938372"/>
                <a:gd name="connsiteX8-83" fmla="*/ 63405 w 432956"/>
                <a:gd name="connsiteY8-84" fmla="*/ 260163 h 938372"/>
                <a:gd name="connsiteX9-85" fmla="*/ 0 w 432956"/>
                <a:gd name="connsiteY9-86" fmla="*/ 152400 h 938372"/>
                <a:gd name="connsiteX10-87" fmla="*/ 216478 w 432956"/>
                <a:gd name="connsiteY10-88" fmla="*/ 0 h 938372"/>
                <a:gd name="connsiteX0-89" fmla="*/ 216478 w 432956"/>
                <a:gd name="connsiteY0-90" fmla="*/ 0 h 938372"/>
                <a:gd name="connsiteX1-91" fmla="*/ 432956 w 432956"/>
                <a:gd name="connsiteY1-92" fmla="*/ 152400 h 938372"/>
                <a:gd name="connsiteX2-93" fmla="*/ 369551 w 432956"/>
                <a:gd name="connsiteY2-94" fmla="*/ 260163 h 938372"/>
                <a:gd name="connsiteX3-95" fmla="*/ 309290 w 432956"/>
                <a:gd name="connsiteY3-96" fmla="*/ 288766 h 938372"/>
                <a:gd name="connsiteX4-97" fmla="*/ 318874 w 432956"/>
                <a:gd name="connsiteY4-98" fmla="*/ 390981 h 938372"/>
                <a:gd name="connsiteX5-99" fmla="*/ 391740 w 432956"/>
                <a:gd name="connsiteY5-100" fmla="*/ 938372 h 938372"/>
                <a:gd name="connsiteX6-101" fmla="*/ 41218 w 432956"/>
                <a:gd name="connsiteY6-102" fmla="*/ 938372 h 938372"/>
                <a:gd name="connsiteX7-103" fmla="*/ 110017 w 432956"/>
                <a:gd name="connsiteY7-104" fmla="*/ 429528 h 938372"/>
                <a:gd name="connsiteX8-105" fmla="*/ 63405 w 432956"/>
                <a:gd name="connsiteY8-106" fmla="*/ 260163 h 938372"/>
                <a:gd name="connsiteX9-107" fmla="*/ 0 w 432956"/>
                <a:gd name="connsiteY9-108" fmla="*/ 152400 h 938372"/>
                <a:gd name="connsiteX10-109" fmla="*/ 216478 w 432956"/>
                <a:gd name="connsiteY10-110" fmla="*/ 0 h 938372"/>
                <a:gd name="connsiteX0-111" fmla="*/ 216478 w 432956"/>
                <a:gd name="connsiteY0-112" fmla="*/ 0 h 938372"/>
                <a:gd name="connsiteX1-113" fmla="*/ 432956 w 432956"/>
                <a:gd name="connsiteY1-114" fmla="*/ 152400 h 938372"/>
                <a:gd name="connsiteX2-115" fmla="*/ 369551 w 432956"/>
                <a:gd name="connsiteY2-116" fmla="*/ 260163 h 938372"/>
                <a:gd name="connsiteX3-117" fmla="*/ 309290 w 432956"/>
                <a:gd name="connsiteY3-118" fmla="*/ 288766 h 938372"/>
                <a:gd name="connsiteX4-119" fmla="*/ 318874 w 432956"/>
                <a:gd name="connsiteY4-120" fmla="*/ 390981 h 938372"/>
                <a:gd name="connsiteX5-121" fmla="*/ 391740 w 432956"/>
                <a:gd name="connsiteY5-122" fmla="*/ 938372 h 938372"/>
                <a:gd name="connsiteX6-123" fmla="*/ 41218 w 432956"/>
                <a:gd name="connsiteY6-124" fmla="*/ 938372 h 938372"/>
                <a:gd name="connsiteX7-125" fmla="*/ 110017 w 432956"/>
                <a:gd name="connsiteY7-126" fmla="*/ 454928 h 938372"/>
                <a:gd name="connsiteX8-127" fmla="*/ 63405 w 432956"/>
                <a:gd name="connsiteY8-128" fmla="*/ 260163 h 938372"/>
                <a:gd name="connsiteX9-129" fmla="*/ 0 w 432956"/>
                <a:gd name="connsiteY9-130" fmla="*/ 152400 h 938372"/>
                <a:gd name="connsiteX10-131" fmla="*/ 216478 w 432956"/>
                <a:gd name="connsiteY10-132" fmla="*/ 0 h 938372"/>
                <a:gd name="connsiteX0-133" fmla="*/ 216478 w 432956"/>
                <a:gd name="connsiteY0-134" fmla="*/ 0 h 938372"/>
                <a:gd name="connsiteX1-135" fmla="*/ 432956 w 432956"/>
                <a:gd name="connsiteY1-136" fmla="*/ 152400 h 938372"/>
                <a:gd name="connsiteX2-137" fmla="*/ 369551 w 432956"/>
                <a:gd name="connsiteY2-138" fmla="*/ 260163 h 938372"/>
                <a:gd name="connsiteX3-139" fmla="*/ 309290 w 432956"/>
                <a:gd name="connsiteY3-140" fmla="*/ 288766 h 938372"/>
                <a:gd name="connsiteX4-141" fmla="*/ 318874 w 432956"/>
                <a:gd name="connsiteY4-142" fmla="*/ 390981 h 938372"/>
                <a:gd name="connsiteX5-143" fmla="*/ 391740 w 432956"/>
                <a:gd name="connsiteY5-144" fmla="*/ 938372 h 938372"/>
                <a:gd name="connsiteX6-145" fmla="*/ 41218 w 432956"/>
                <a:gd name="connsiteY6-146" fmla="*/ 938372 h 938372"/>
                <a:gd name="connsiteX7-147" fmla="*/ 110017 w 432956"/>
                <a:gd name="connsiteY7-148" fmla="*/ 454928 h 938372"/>
                <a:gd name="connsiteX8-149" fmla="*/ 63405 w 432956"/>
                <a:gd name="connsiteY8-150" fmla="*/ 260163 h 938372"/>
                <a:gd name="connsiteX9-151" fmla="*/ 0 w 432956"/>
                <a:gd name="connsiteY9-152" fmla="*/ 152400 h 938372"/>
                <a:gd name="connsiteX10-153" fmla="*/ 216478 w 432956"/>
                <a:gd name="connsiteY10-154" fmla="*/ 0 h 938372"/>
                <a:gd name="connsiteX0-155" fmla="*/ 216478 w 432956"/>
                <a:gd name="connsiteY0-156" fmla="*/ 0 h 938372"/>
                <a:gd name="connsiteX1-157" fmla="*/ 432956 w 432956"/>
                <a:gd name="connsiteY1-158" fmla="*/ 152400 h 938372"/>
                <a:gd name="connsiteX2-159" fmla="*/ 369551 w 432956"/>
                <a:gd name="connsiteY2-160" fmla="*/ 260163 h 938372"/>
                <a:gd name="connsiteX3-161" fmla="*/ 309290 w 432956"/>
                <a:gd name="connsiteY3-162" fmla="*/ 288766 h 938372"/>
                <a:gd name="connsiteX4-163" fmla="*/ 318874 w 432956"/>
                <a:gd name="connsiteY4-164" fmla="*/ 390981 h 938372"/>
                <a:gd name="connsiteX5-165" fmla="*/ 391740 w 432956"/>
                <a:gd name="connsiteY5-166" fmla="*/ 938372 h 938372"/>
                <a:gd name="connsiteX6-167" fmla="*/ 41218 w 432956"/>
                <a:gd name="connsiteY6-168" fmla="*/ 938372 h 938372"/>
                <a:gd name="connsiteX7-169" fmla="*/ 110017 w 432956"/>
                <a:gd name="connsiteY7-170" fmla="*/ 454928 h 938372"/>
                <a:gd name="connsiteX8-171" fmla="*/ 63405 w 432956"/>
                <a:gd name="connsiteY8-172" fmla="*/ 260163 h 938372"/>
                <a:gd name="connsiteX9-173" fmla="*/ 0 w 432956"/>
                <a:gd name="connsiteY9-174" fmla="*/ 152400 h 938372"/>
                <a:gd name="connsiteX10-175" fmla="*/ 216478 w 432956"/>
                <a:gd name="connsiteY10-176" fmla="*/ 0 h 938372"/>
                <a:gd name="connsiteX0-177" fmla="*/ 216478 w 432956"/>
                <a:gd name="connsiteY0-178" fmla="*/ 0 h 938372"/>
                <a:gd name="connsiteX1-179" fmla="*/ 432956 w 432956"/>
                <a:gd name="connsiteY1-180" fmla="*/ 152400 h 938372"/>
                <a:gd name="connsiteX2-181" fmla="*/ 369551 w 432956"/>
                <a:gd name="connsiteY2-182" fmla="*/ 260163 h 938372"/>
                <a:gd name="connsiteX3-183" fmla="*/ 309290 w 432956"/>
                <a:gd name="connsiteY3-184" fmla="*/ 288766 h 938372"/>
                <a:gd name="connsiteX4-185" fmla="*/ 318874 w 432956"/>
                <a:gd name="connsiteY4-186" fmla="*/ 390981 h 938372"/>
                <a:gd name="connsiteX5-187" fmla="*/ 391740 w 432956"/>
                <a:gd name="connsiteY5-188" fmla="*/ 938372 h 938372"/>
                <a:gd name="connsiteX6-189" fmla="*/ 41218 w 432956"/>
                <a:gd name="connsiteY6-190" fmla="*/ 938372 h 938372"/>
                <a:gd name="connsiteX7-191" fmla="*/ 122717 w 432956"/>
                <a:gd name="connsiteY7-192" fmla="*/ 458103 h 938372"/>
                <a:gd name="connsiteX8-193" fmla="*/ 63405 w 432956"/>
                <a:gd name="connsiteY8-194" fmla="*/ 260163 h 938372"/>
                <a:gd name="connsiteX9-195" fmla="*/ 0 w 432956"/>
                <a:gd name="connsiteY9-196" fmla="*/ 152400 h 938372"/>
                <a:gd name="connsiteX10-197" fmla="*/ 216478 w 432956"/>
                <a:gd name="connsiteY10-198" fmla="*/ 0 h 938372"/>
                <a:gd name="connsiteX0-199" fmla="*/ 216478 w 432956"/>
                <a:gd name="connsiteY0-200" fmla="*/ 0 h 938372"/>
                <a:gd name="connsiteX1-201" fmla="*/ 432956 w 432956"/>
                <a:gd name="connsiteY1-202" fmla="*/ 152400 h 938372"/>
                <a:gd name="connsiteX2-203" fmla="*/ 369551 w 432956"/>
                <a:gd name="connsiteY2-204" fmla="*/ 260163 h 938372"/>
                <a:gd name="connsiteX3-205" fmla="*/ 309290 w 432956"/>
                <a:gd name="connsiteY3-206" fmla="*/ 288766 h 938372"/>
                <a:gd name="connsiteX4-207" fmla="*/ 318874 w 432956"/>
                <a:gd name="connsiteY4-208" fmla="*/ 390981 h 938372"/>
                <a:gd name="connsiteX5-209" fmla="*/ 391740 w 432956"/>
                <a:gd name="connsiteY5-210" fmla="*/ 938372 h 938372"/>
                <a:gd name="connsiteX6-211" fmla="*/ 41218 w 432956"/>
                <a:gd name="connsiteY6-212" fmla="*/ 938372 h 938372"/>
                <a:gd name="connsiteX7-213" fmla="*/ 122717 w 432956"/>
                <a:gd name="connsiteY7-214" fmla="*/ 458103 h 938372"/>
                <a:gd name="connsiteX8-215" fmla="*/ 63405 w 432956"/>
                <a:gd name="connsiteY8-216" fmla="*/ 260163 h 938372"/>
                <a:gd name="connsiteX9-217" fmla="*/ 0 w 432956"/>
                <a:gd name="connsiteY9-218" fmla="*/ 152400 h 938372"/>
                <a:gd name="connsiteX10-219" fmla="*/ 216478 w 432956"/>
                <a:gd name="connsiteY10-220" fmla="*/ 0 h 938372"/>
                <a:gd name="connsiteX0-221" fmla="*/ 216478 w 432956"/>
                <a:gd name="connsiteY0-222" fmla="*/ 0 h 938372"/>
                <a:gd name="connsiteX1-223" fmla="*/ 432956 w 432956"/>
                <a:gd name="connsiteY1-224" fmla="*/ 152400 h 938372"/>
                <a:gd name="connsiteX2-225" fmla="*/ 369551 w 432956"/>
                <a:gd name="connsiteY2-226" fmla="*/ 260163 h 938372"/>
                <a:gd name="connsiteX3-227" fmla="*/ 309290 w 432956"/>
                <a:gd name="connsiteY3-228" fmla="*/ 288766 h 938372"/>
                <a:gd name="connsiteX4-229" fmla="*/ 318874 w 432956"/>
                <a:gd name="connsiteY4-230" fmla="*/ 390981 h 938372"/>
                <a:gd name="connsiteX5-231" fmla="*/ 391740 w 432956"/>
                <a:gd name="connsiteY5-232" fmla="*/ 938372 h 938372"/>
                <a:gd name="connsiteX6-233" fmla="*/ 41218 w 432956"/>
                <a:gd name="connsiteY6-234" fmla="*/ 938372 h 938372"/>
                <a:gd name="connsiteX7-235" fmla="*/ 122717 w 432956"/>
                <a:gd name="connsiteY7-236" fmla="*/ 458103 h 938372"/>
                <a:gd name="connsiteX8-237" fmla="*/ 63405 w 432956"/>
                <a:gd name="connsiteY8-238" fmla="*/ 260163 h 938372"/>
                <a:gd name="connsiteX9-239" fmla="*/ 0 w 432956"/>
                <a:gd name="connsiteY9-240" fmla="*/ 152400 h 938372"/>
                <a:gd name="connsiteX10-241" fmla="*/ 216478 w 432956"/>
                <a:gd name="connsiteY10-242" fmla="*/ 0 h 938372"/>
                <a:gd name="connsiteX0-243" fmla="*/ 216478 w 432956"/>
                <a:gd name="connsiteY0-244" fmla="*/ 0 h 938372"/>
                <a:gd name="connsiteX1-245" fmla="*/ 432956 w 432956"/>
                <a:gd name="connsiteY1-246" fmla="*/ 152400 h 938372"/>
                <a:gd name="connsiteX2-247" fmla="*/ 369551 w 432956"/>
                <a:gd name="connsiteY2-248" fmla="*/ 260163 h 938372"/>
                <a:gd name="connsiteX3-249" fmla="*/ 309290 w 432956"/>
                <a:gd name="connsiteY3-250" fmla="*/ 288766 h 938372"/>
                <a:gd name="connsiteX4-251" fmla="*/ 318874 w 432956"/>
                <a:gd name="connsiteY4-252" fmla="*/ 390981 h 938372"/>
                <a:gd name="connsiteX5-253" fmla="*/ 391740 w 432956"/>
                <a:gd name="connsiteY5-254" fmla="*/ 938372 h 938372"/>
                <a:gd name="connsiteX6-255" fmla="*/ 41218 w 432956"/>
                <a:gd name="connsiteY6-256" fmla="*/ 938372 h 938372"/>
                <a:gd name="connsiteX7-257" fmla="*/ 122717 w 432956"/>
                <a:gd name="connsiteY7-258" fmla="*/ 458103 h 938372"/>
                <a:gd name="connsiteX8-259" fmla="*/ 63405 w 432956"/>
                <a:gd name="connsiteY8-260" fmla="*/ 260163 h 938372"/>
                <a:gd name="connsiteX9-261" fmla="*/ 0 w 432956"/>
                <a:gd name="connsiteY9-262" fmla="*/ 152400 h 938372"/>
                <a:gd name="connsiteX10-263" fmla="*/ 216478 w 432956"/>
                <a:gd name="connsiteY10-264" fmla="*/ 0 h 938372"/>
                <a:gd name="connsiteX0-265" fmla="*/ 216478 w 432956"/>
                <a:gd name="connsiteY0-266" fmla="*/ 0 h 938372"/>
                <a:gd name="connsiteX1-267" fmla="*/ 432956 w 432956"/>
                <a:gd name="connsiteY1-268" fmla="*/ 152400 h 938372"/>
                <a:gd name="connsiteX2-269" fmla="*/ 369551 w 432956"/>
                <a:gd name="connsiteY2-270" fmla="*/ 260163 h 938372"/>
                <a:gd name="connsiteX3-271" fmla="*/ 309290 w 432956"/>
                <a:gd name="connsiteY3-272" fmla="*/ 288766 h 938372"/>
                <a:gd name="connsiteX4-273" fmla="*/ 318874 w 432956"/>
                <a:gd name="connsiteY4-274" fmla="*/ 390981 h 938372"/>
                <a:gd name="connsiteX5-275" fmla="*/ 391740 w 432956"/>
                <a:gd name="connsiteY5-276" fmla="*/ 938372 h 938372"/>
                <a:gd name="connsiteX6-277" fmla="*/ 41218 w 432956"/>
                <a:gd name="connsiteY6-278" fmla="*/ 938372 h 938372"/>
                <a:gd name="connsiteX7-279" fmla="*/ 122717 w 432956"/>
                <a:gd name="connsiteY7-280" fmla="*/ 458103 h 938372"/>
                <a:gd name="connsiteX8-281" fmla="*/ 63405 w 432956"/>
                <a:gd name="connsiteY8-282" fmla="*/ 260163 h 938372"/>
                <a:gd name="connsiteX9-283" fmla="*/ 0 w 432956"/>
                <a:gd name="connsiteY9-284" fmla="*/ 152400 h 938372"/>
                <a:gd name="connsiteX10-285" fmla="*/ 216478 w 432956"/>
                <a:gd name="connsiteY10-286" fmla="*/ 0 h 938372"/>
                <a:gd name="connsiteX0-287" fmla="*/ 216478 w 432956"/>
                <a:gd name="connsiteY0-288" fmla="*/ 0 h 938372"/>
                <a:gd name="connsiteX1-289" fmla="*/ 432956 w 432956"/>
                <a:gd name="connsiteY1-290" fmla="*/ 152400 h 938372"/>
                <a:gd name="connsiteX2-291" fmla="*/ 369551 w 432956"/>
                <a:gd name="connsiteY2-292" fmla="*/ 260163 h 938372"/>
                <a:gd name="connsiteX3-293" fmla="*/ 309290 w 432956"/>
                <a:gd name="connsiteY3-294" fmla="*/ 288766 h 938372"/>
                <a:gd name="connsiteX4-295" fmla="*/ 318874 w 432956"/>
                <a:gd name="connsiteY4-296" fmla="*/ 390981 h 938372"/>
                <a:gd name="connsiteX5-297" fmla="*/ 391740 w 432956"/>
                <a:gd name="connsiteY5-298" fmla="*/ 938372 h 938372"/>
                <a:gd name="connsiteX6-299" fmla="*/ 41218 w 432956"/>
                <a:gd name="connsiteY6-300" fmla="*/ 938372 h 938372"/>
                <a:gd name="connsiteX7-301" fmla="*/ 138592 w 432956"/>
                <a:gd name="connsiteY7-302" fmla="*/ 458103 h 938372"/>
                <a:gd name="connsiteX8-303" fmla="*/ 63405 w 432956"/>
                <a:gd name="connsiteY8-304" fmla="*/ 260163 h 938372"/>
                <a:gd name="connsiteX9-305" fmla="*/ 0 w 432956"/>
                <a:gd name="connsiteY9-306" fmla="*/ 152400 h 938372"/>
                <a:gd name="connsiteX10-307" fmla="*/ 216478 w 432956"/>
                <a:gd name="connsiteY10-308" fmla="*/ 0 h 938372"/>
                <a:gd name="connsiteX0-309" fmla="*/ 216478 w 432956"/>
                <a:gd name="connsiteY0-310" fmla="*/ 0 h 938372"/>
                <a:gd name="connsiteX1-311" fmla="*/ 432956 w 432956"/>
                <a:gd name="connsiteY1-312" fmla="*/ 152400 h 938372"/>
                <a:gd name="connsiteX2-313" fmla="*/ 369551 w 432956"/>
                <a:gd name="connsiteY2-314" fmla="*/ 260163 h 938372"/>
                <a:gd name="connsiteX3-315" fmla="*/ 309290 w 432956"/>
                <a:gd name="connsiteY3-316" fmla="*/ 288766 h 938372"/>
                <a:gd name="connsiteX4-317" fmla="*/ 318874 w 432956"/>
                <a:gd name="connsiteY4-318" fmla="*/ 390981 h 938372"/>
                <a:gd name="connsiteX5-319" fmla="*/ 391740 w 432956"/>
                <a:gd name="connsiteY5-320" fmla="*/ 938372 h 938372"/>
                <a:gd name="connsiteX6-321" fmla="*/ 41218 w 432956"/>
                <a:gd name="connsiteY6-322" fmla="*/ 938372 h 938372"/>
                <a:gd name="connsiteX7-323" fmla="*/ 138592 w 432956"/>
                <a:gd name="connsiteY7-324" fmla="*/ 458103 h 938372"/>
                <a:gd name="connsiteX8-325" fmla="*/ 63405 w 432956"/>
                <a:gd name="connsiteY8-326" fmla="*/ 260163 h 938372"/>
                <a:gd name="connsiteX9-327" fmla="*/ 0 w 432956"/>
                <a:gd name="connsiteY9-328" fmla="*/ 152400 h 938372"/>
                <a:gd name="connsiteX10-329" fmla="*/ 216478 w 432956"/>
                <a:gd name="connsiteY10-330" fmla="*/ 0 h 938372"/>
                <a:gd name="connsiteX0-331" fmla="*/ 216478 w 432956"/>
                <a:gd name="connsiteY0-332" fmla="*/ 0 h 938372"/>
                <a:gd name="connsiteX1-333" fmla="*/ 432956 w 432956"/>
                <a:gd name="connsiteY1-334" fmla="*/ 152400 h 938372"/>
                <a:gd name="connsiteX2-335" fmla="*/ 369551 w 432956"/>
                <a:gd name="connsiteY2-336" fmla="*/ 260163 h 938372"/>
                <a:gd name="connsiteX3-337" fmla="*/ 309290 w 432956"/>
                <a:gd name="connsiteY3-338" fmla="*/ 288766 h 938372"/>
                <a:gd name="connsiteX4-339" fmla="*/ 318874 w 432956"/>
                <a:gd name="connsiteY4-340" fmla="*/ 390981 h 938372"/>
                <a:gd name="connsiteX5-341" fmla="*/ 391740 w 432956"/>
                <a:gd name="connsiteY5-342" fmla="*/ 938372 h 938372"/>
                <a:gd name="connsiteX6-343" fmla="*/ 41218 w 432956"/>
                <a:gd name="connsiteY6-344" fmla="*/ 938372 h 938372"/>
                <a:gd name="connsiteX7-345" fmla="*/ 138592 w 432956"/>
                <a:gd name="connsiteY7-346" fmla="*/ 458103 h 938372"/>
                <a:gd name="connsiteX8-347" fmla="*/ 63405 w 432956"/>
                <a:gd name="connsiteY8-348" fmla="*/ 260163 h 938372"/>
                <a:gd name="connsiteX9-349" fmla="*/ 0 w 432956"/>
                <a:gd name="connsiteY9-350" fmla="*/ 152400 h 938372"/>
                <a:gd name="connsiteX10-351" fmla="*/ 216478 w 432956"/>
                <a:gd name="connsiteY10-352" fmla="*/ 0 h 938372"/>
                <a:gd name="connsiteX0-353" fmla="*/ 216478 w 432956"/>
                <a:gd name="connsiteY0-354" fmla="*/ 0 h 938372"/>
                <a:gd name="connsiteX1-355" fmla="*/ 432956 w 432956"/>
                <a:gd name="connsiteY1-356" fmla="*/ 152400 h 938372"/>
                <a:gd name="connsiteX2-357" fmla="*/ 369551 w 432956"/>
                <a:gd name="connsiteY2-358" fmla="*/ 260163 h 938372"/>
                <a:gd name="connsiteX3-359" fmla="*/ 309290 w 432956"/>
                <a:gd name="connsiteY3-360" fmla="*/ 288766 h 938372"/>
                <a:gd name="connsiteX4-361" fmla="*/ 322049 w 432956"/>
                <a:gd name="connsiteY4-362" fmla="*/ 457656 h 938372"/>
                <a:gd name="connsiteX5-363" fmla="*/ 391740 w 432956"/>
                <a:gd name="connsiteY5-364" fmla="*/ 938372 h 938372"/>
                <a:gd name="connsiteX6-365" fmla="*/ 41218 w 432956"/>
                <a:gd name="connsiteY6-366" fmla="*/ 938372 h 938372"/>
                <a:gd name="connsiteX7-367" fmla="*/ 138592 w 432956"/>
                <a:gd name="connsiteY7-368" fmla="*/ 458103 h 938372"/>
                <a:gd name="connsiteX8-369" fmla="*/ 63405 w 432956"/>
                <a:gd name="connsiteY8-370" fmla="*/ 260163 h 938372"/>
                <a:gd name="connsiteX9-371" fmla="*/ 0 w 432956"/>
                <a:gd name="connsiteY9-372" fmla="*/ 152400 h 938372"/>
                <a:gd name="connsiteX10-373" fmla="*/ 216478 w 432956"/>
                <a:gd name="connsiteY10-374" fmla="*/ 0 h 938372"/>
                <a:gd name="connsiteX0-375" fmla="*/ 216478 w 432956"/>
                <a:gd name="connsiteY0-376" fmla="*/ 0 h 938372"/>
                <a:gd name="connsiteX1-377" fmla="*/ 432956 w 432956"/>
                <a:gd name="connsiteY1-378" fmla="*/ 152400 h 938372"/>
                <a:gd name="connsiteX2-379" fmla="*/ 369551 w 432956"/>
                <a:gd name="connsiteY2-380" fmla="*/ 260163 h 938372"/>
                <a:gd name="connsiteX3-381" fmla="*/ 309290 w 432956"/>
                <a:gd name="connsiteY3-382" fmla="*/ 288766 h 938372"/>
                <a:gd name="connsiteX4-383" fmla="*/ 322049 w 432956"/>
                <a:gd name="connsiteY4-384" fmla="*/ 457656 h 938372"/>
                <a:gd name="connsiteX5-385" fmla="*/ 391740 w 432956"/>
                <a:gd name="connsiteY5-386" fmla="*/ 938372 h 938372"/>
                <a:gd name="connsiteX6-387" fmla="*/ 41218 w 432956"/>
                <a:gd name="connsiteY6-388" fmla="*/ 938372 h 938372"/>
                <a:gd name="connsiteX7-389" fmla="*/ 138592 w 432956"/>
                <a:gd name="connsiteY7-390" fmla="*/ 458103 h 938372"/>
                <a:gd name="connsiteX8-391" fmla="*/ 63405 w 432956"/>
                <a:gd name="connsiteY8-392" fmla="*/ 260163 h 938372"/>
                <a:gd name="connsiteX9-393" fmla="*/ 0 w 432956"/>
                <a:gd name="connsiteY9-394" fmla="*/ 152400 h 938372"/>
                <a:gd name="connsiteX10-395" fmla="*/ 216478 w 432956"/>
                <a:gd name="connsiteY10-396" fmla="*/ 0 h 938372"/>
                <a:gd name="connsiteX0-397" fmla="*/ 216478 w 432956"/>
                <a:gd name="connsiteY0-398" fmla="*/ 0 h 938372"/>
                <a:gd name="connsiteX1-399" fmla="*/ 432956 w 432956"/>
                <a:gd name="connsiteY1-400" fmla="*/ 152400 h 938372"/>
                <a:gd name="connsiteX2-401" fmla="*/ 369551 w 432956"/>
                <a:gd name="connsiteY2-402" fmla="*/ 260163 h 938372"/>
                <a:gd name="connsiteX3-403" fmla="*/ 309290 w 432956"/>
                <a:gd name="connsiteY3-404" fmla="*/ 285591 h 938372"/>
                <a:gd name="connsiteX4-405" fmla="*/ 322049 w 432956"/>
                <a:gd name="connsiteY4-406" fmla="*/ 457656 h 938372"/>
                <a:gd name="connsiteX5-407" fmla="*/ 391740 w 432956"/>
                <a:gd name="connsiteY5-408" fmla="*/ 938372 h 938372"/>
                <a:gd name="connsiteX6-409" fmla="*/ 41218 w 432956"/>
                <a:gd name="connsiteY6-410" fmla="*/ 938372 h 938372"/>
                <a:gd name="connsiteX7-411" fmla="*/ 138592 w 432956"/>
                <a:gd name="connsiteY7-412" fmla="*/ 458103 h 938372"/>
                <a:gd name="connsiteX8-413" fmla="*/ 63405 w 432956"/>
                <a:gd name="connsiteY8-414" fmla="*/ 260163 h 938372"/>
                <a:gd name="connsiteX9-415" fmla="*/ 0 w 432956"/>
                <a:gd name="connsiteY9-416" fmla="*/ 152400 h 938372"/>
                <a:gd name="connsiteX10-417" fmla="*/ 216478 w 432956"/>
                <a:gd name="connsiteY10-418" fmla="*/ 0 h 938372"/>
                <a:gd name="connsiteX0-419" fmla="*/ 216478 w 432956"/>
                <a:gd name="connsiteY0-420" fmla="*/ 0 h 938372"/>
                <a:gd name="connsiteX1-421" fmla="*/ 432956 w 432956"/>
                <a:gd name="connsiteY1-422" fmla="*/ 152400 h 938372"/>
                <a:gd name="connsiteX2-423" fmla="*/ 369551 w 432956"/>
                <a:gd name="connsiteY2-424" fmla="*/ 260163 h 938372"/>
                <a:gd name="connsiteX3-425" fmla="*/ 309290 w 432956"/>
                <a:gd name="connsiteY3-426" fmla="*/ 285591 h 938372"/>
                <a:gd name="connsiteX4-427" fmla="*/ 322049 w 432956"/>
                <a:gd name="connsiteY4-428" fmla="*/ 457656 h 938372"/>
                <a:gd name="connsiteX5-429" fmla="*/ 391740 w 432956"/>
                <a:gd name="connsiteY5-430" fmla="*/ 938372 h 938372"/>
                <a:gd name="connsiteX6-431" fmla="*/ 41218 w 432956"/>
                <a:gd name="connsiteY6-432" fmla="*/ 938372 h 938372"/>
                <a:gd name="connsiteX7-433" fmla="*/ 138592 w 432956"/>
                <a:gd name="connsiteY7-434" fmla="*/ 458103 h 938372"/>
                <a:gd name="connsiteX8-435" fmla="*/ 63405 w 432956"/>
                <a:gd name="connsiteY8-436" fmla="*/ 260163 h 938372"/>
                <a:gd name="connsiteX9-437" fmla="*/ 0 w 432956"/>
                <a:gd name="connsiteY9-438" fmla="*/ 152400 h 938372"/>
                <a:gd name="connsiteX10-439" fmla="*/ 216478 w 432956"/>
                <a:gd name="connsiteY10-440" fmla="*/ 0 h 938372"/>
                <a:gd name="connsiteX0-441" fmla="*/ 216478 w 432956"/>
                <a:gd name="connsiteY0-442" fmla="*/ 0 h 938372"/>
                <a:gd name="connsiteX1-443" fmla="*/ 432956 w 432956"/>
                <a:gd name="connsiteY1-444" fmla="*/ 152400 h 938372"/>
                <a:gd name="connsiteX2-445" fmla="*/ 369551 w 432956"/>
                <a:gd name="connsiteY2-446" fmla="*/ 260163 h 938372"/>
                <a:gd name="connsiteX3-447" fmla="*/ 322049 w 432956"/>
                <a:gd name="connsiteY3-448" fmla="*/ 457656 h 938372"/>
                <a:gd name="connsiteX4-449" fmla="*/ 391740 w 432956"/>
                <a:gd name="connsiteY4-450" fmla="*/ 938372 h 938372"/>
                <a:gd name="connsiteX5-451" fmla="*/ 41218 w 432956"/>
                <a:gd name="connsiteY5-452" fmla="*/ 938372 h 938372"/>
                <a:gd name="connsiteX6-453" fmla="*/ 138592 w 432956"/>
                <a:gd name="connsiteY6-454" fmla="*/ 458103 h 938372"/>
                <a:gd name="connsiteX7-455" fmla="*/ 63405 w 432956"/>
                <a:gd name="connsiteY7-456" fmla="*/ 260163 h 938372"/>
                <a:gd name="connsiteX8-457" fmla="*/ 0 w 432956"/>
                <a:gd name="connsiteY8-458" fmla="*/ 152400 h 938372"/>
                <a:gd name="connsiteX9-459" fmla="*/ 216478 w 432956"/>
                <a:gd name="connsiteY9-460" fmla="*/ 0 h 938372"/>
                <a:gd name="connsiteX0-461" fmla="*/ 216478 w 432956"/>
                <a:gd name="connsiteY0-462" fmla="*/ 0 h 938372"/>
                <a:gd name="connsiteX1-463" fmla="*/ 432956 w 432956"/>
                <a:gd name="connsiteY1-464" fmla="*/ 152400 h 938372"/>
                <a:gd name="connsiteX2-465" fmla="*/ 369551 w 432956"/>
                <a:gd name="connsiteY2-466" fmla="*/ 260163 h 938372"/>
                <a:gd name="connsiteX3-467" fmla="*/ 322049 w 432956"/>
                <a:gd name="connsiteY3-468" fmla="*/ 457656 h 938372"/>
                <a:gd name="connsiteX4-469" fmla="*/ 391740 w 432956"/>
                <a:gd name="connsiteY4-470" fmla="*/ 938372 h 938372"/>
                <a:gd name="connsiteX5-471" fmla="*/ 41218 w 432956"/>
                <a:gd name="connsiteY5-472" fmla="*/ 938372 h 938372"/>
                <a:gd name="connsiteX6-473" fmla="*/ 138592 w 432956"/>
                <a:gd name="connsiteY6-474" fmla="*/ 458103 h 938372"/>
                <a:gd name="connsiteX7-475" fmla="*/ 63405 w 432956"/>
                <a:gd name="connsiteY7-476" fmla="*/ 260163 h 938372"/>
                <a:gd name="connsiteX8-477" fmla="*/ 0 w 432956"/>
                <a:gd name="connsiteY8-478" fmla="*/ 152400 h 938372"/>
                <a:gd name="connsiteX9-479" fmla="*/ 216478 w 432956"/>
                <a:gd name="connsiteY9-480" fmla="*/ 0 h 938372"/>
                <a:gd name="connsiteX0-481" fmla="*/ 216478 w 432956"/>
                <a:gd name="connsiteY0-482" fmla="*/ 0 h 938372"/>
                <a:gd name="connsiteX1-483" fmla="*/ 432956 w 432956"/>
                <a:gd name="connsiteY1-484" fmla="*/ 152400 h 938372"/>
                <a:gd name="connsiteX2-485" fmla="*/ 369551 w 432956"/>
                <a:gd name="connsiteY2-486" fmla="*/ 260163 h 938372"/>
                <a:gd name="connsiteX3-487" fmla="*/ 322049 w 432956"/>
                <a:gd name="connsiteY3-488" fmla="*/ 457656 h 938372"/>
                <a:gd name="connsiteX4-489" fmla="*/ 391740 w 432956"/>
                <a:gd name="connsiteY4-490" fmla="*/ 938372 h 938372"/>
                <a:gd name="connsiteX5-491" fmla="*/ 41218 w 432956"/>
                <a:gd name="connsiteY5-492" fmla="*/ 938372 h 938372"/>
                <a:gd name="connsiteX6-493" fmla="*/ 138592 w 432956"/>
                <a:gd name="connsiteY6-494" fmla="*/ 458103 h 938372"/>
                <a:gd name="connsiteX7-495" fmla="*/ 63405 w 432956"/>
                <a:gd name="connsiteY7-496" fmla="*/ 260163 h 938372"/>
                <a:gd name="connsiteX8-497" fmla="*/ 0 w 432956"/>
                <a:gd name="connsiteY8-498" fmla="*/ 152400 h 938372"/>
                <a:gd name="connsiteX9-499" fmla="*/ 216478 w 432956"/>
                <a:gd name="connsiteY9-500" fmla="*/ 0 h 938372"/>
                <a:gd name="connsiteX0-501" fmla="*/ 216478 w 432956"/>
                <a:gd name="connsiteY0-502" fmla="*/ 0 h 938372"/>
                <a:gd name="connsiteX1-503" fmla="*/ 432956 w 432956"/>
                <a:gd name="connsiteY1-504" fmla="*/ 152400 h 938372"/>
                <a:gd name="connsiteX2-505" fmla="*/ 369551 w 432956"/>
                <a:gd name="connsiteY2-506" fmla="*/ 260163 h 938372"/>
                <a:gd name="connsiteX3-507" fmla="*/ 322049 w 432956"/>
                <a:gd name="connsiteY3-508" fmla="*/ 457656 h 938372"/>
                <a:gd name="connsiteX4-509" fmla="*/ 391740 w 432956"/>
                <a:gd name="connsiteY4-510" fmla="*/ 938372 h 938372"/>
                <a:gd name="connsiteX5-511" fmla="*/ 41218 w 432956"/>
                <a:gd name="connsiteY5-512" fmla="*/ 938372 h 938372"/>
                <a:gd name="connsiteX6-513" fmla="*/ 138592 w 432956"/>
                <a:gd name="connsiteY6-514" fmla="*/ 458103 h 938372"/>
                <a:gd name="connsiteX7-515" fmla="*/ 63405 w 432956"/>
                <a:gd name="connsiteY7-516" fmla="*/ 260163 h 938372"/>
                <a:gd name="connsiteX8-517" fmla="*/ 0 w 432956"/>
                <a:gd name="connsiteY8-518" fmla="*/ 152400 h 938372"/>
                <a:gd name="connsiteX9-519" fmla="*/ 216478 w 432956"/>
                <a:gd name="connsiteY9-520" fmla="*/ 0 h 938372"/>
                <a:gd name="connsiteX0-521" fmla="*/ 216478 w 432956"/>
                <a:gd name="connsiteY0-522" fmla="*/ 0 h 938372"/>
                <a:gd name="connsiteX1-523" fmla="*/ 432956 w 432956"/>
                <a:gd name="connsiteY1-524" fmla="*/ 152400 h 938372"/>
                <a:gd name="connsiteX2-525" fmla="*/ 369551 w 432956"/>
                <a:gd name="connsiteY2-526" fmla="*/ 260163 h 938372"/>
                <a:gd name="connsiteX3-527" fmla="*/ 322049 w 432956"/>
                <a:gd name="connsiteY3-528" fmla="*/ 470356 h 938372"/>
                <a:gd name="connsiteX4-529" fmla="*/ 391740 w 432956"/>
                <a:gd name="connsiteY4-530" fmla="*/ 938372 h 938372"/>
                <a:gd name="connsiteX5-531" fmla="*/ 41218 w 432956"/>
                <a:gd name="connsiteY5-532" fmla="*/ 938372 h 938372"/>
                <a:gd name="connsiteX6-533" fmla="*/ 138592 w 432956"/>
                <a:gd name="connsiteY6-534" fmla="*/ 458103 h 938372"/>
                <a:gd name="connsiteX7-535" fmla="*/ 63405 w 432956"/>
                <a:gd name="connsiteY7-536" fmla="*/ 260163 h 938372"/>
                <a:gd name="connsiteX8-537" fmla="*/ 0 w 432956"/>
                <a:gd name="connsiteY8-538" fmla="*/ 152400 h 938372"/>
                <a:gd name="connsiteX9-539" fmla="*/ 216478 w 432956"/>
                <a:gd name="connsiteY9-540" fmla="*/ 0 h 938372"/>
                <a:gd name="connsiteX0-541" fmla="*/ 216478 w 432956"/>
                <a:gd name="connsiteY0-542" fmla="*/ 0 h 938372"/>
                <a:gd name="connsiteX1-543" fmla="*/ 432956 w 432956"/>
                <a:gd name="connsiteY1-544" fmla="*/ 152400 h 938372"/>
                <a:gd name="connsiteX2-545" fmla="*/ 369551 w 432956"/>
                <a:gd name="connsiteY2-546" fmla="*/ 260163 h 938372"/>
                <a:gd name="connsiteX3-547" fmla="*/ 322049 w 432956"/>
                <a:gd name="connsiteY3-548" fmla="*/ 470356 h 938372"/>
                <a:gd name="connsiteX4-549" fmla="*/ 391740 w 432956"/>
                <a:gd name="connsiteY4-550" fmla="*/ 938372 h 938372"/>
                <a:gd name="connsiteX5-551" fmla="*/ 41218 w 432956"/>
                <a:gd name="connsiteY5-552" fmla="*/ 938372 h 938372"/>
                <a:gd name="connsiteX6-553" fmla="*/ 138592 w 432956"/>
                <a:gd name="connsiteY6-554" fmla="*/ 458103 h 938372"/>
                <a:gd name="connsiteX7-555" fmla="*/ 63405 w 432956"/>
                <a:gd name="connsiteY7-556" fmla="*/ 260163 h 938372"/>
                <a:gd name="connsiteX8-557" fmla="*/ 0 w 432956"/>
                <a:gd name="connsiteY8-558" fmla="*/ 152400 h 938372"/>
                <a:gd name="connsiteX9-559" fmla="*/ 216478 w 432956"/>
                <a:gd name="connsiteY9-560" fmla="*/ 0 h 938372"/>
                <a:gd name="connsiteX0-561" fmla="*/ 216478 w 432956"/>
                <a:gd name="connsiteY0-562" fmla="*/ 0 h 938372"/>
                <a:gd name="connsiteX1-563" fmla="*/ 432956 w 432956"/>
                <a:gd name="connsiteY1-564" fmla="*/ 152400 h 938372"/>
                <a:gd name="connsiteX2-565" fmla="*/ 369551 w 432956"/>
                <a:gd name="connsiteY2-566" fmla="*/ 260163 h 938372"/>
                <a:gd name="connsiteX3-567" fmla="*/ 318874 w 432956"/>
                <a:gd name="connsiteY3-568" fmla="*/ 454481 h 938372"/>
                <a:gd name="connsiteX4-569" fmla="*/ 391740 w 432956"/>
                <a:gd name="connsiteY4-570" fmla="*/ 938372 h 938372"/>
                <a:gd name="connsiteX5-571" fmla="*/ 41218 w 432956"/>
                <a:gd name="connsiteY5-572" fmla="*/ 938372 h 938372"/>
                <a:gd name="connsiteX6-573" fmla="*/ 138592 w 432956"/>
                <a:gd name="connsiteY6-574" fmla="*/ 458103 h 938372"/>
                <a:gd name="connsiteX7-575" fmla="*/ 63405 w 432956"/>
                <a:gd name="connsiteY7-576" fmla="*/ 260163 h 938372"/>
                <a:gd name="connsiteX8-577" fmla="*/ 0 w 432956"/>
                <a:gd name="connsiteY8-578" fmla="*/ 152400 h 938372"/>
                <a:gd name="connsiteX9-579" fmla="*/ 216478 w 432956"/>
                <a:gd name="connsiteY9-580" fmla="*/ 0 h 938372"/>
                <a:gd name="connsiteX0-581" fmla="*/ 216478 w 432956"/>
                <a:gd name="connsiteY0-582" fmla="*/ 0 h 938372"/>
                <a:gd name="connsiteX1-583" fmla="*/ 432956 w 432956"/>
                <a:gd name="connsiteY1-584" fmla="*/ 152400 h 938372"/>
                <a:gd name="connsiteX2-585" fmla="*/ 369551 w 432956"/>
                <a:gd name="connsiteY2-586" fmla="*/ 260163 h 938372"/>
                <a:gd name="connsiteX3-587" fmla="*/ 318874 w 432956"/>
                <a:gd name="connsiteY3-588" fmla="*/ 454481 h 938372"/>
                <a:gd name="connsiteX4-589" fmla="*/ 391740 w 432956"/>
                <a:gd name="connsiteY4-590" fmla="*/ 938372 h 938372"/>
                <a:gd name="connsiteX5-591" fmla="*/ 41218 w 432956"/>
                <a:gd name="connsiteY5-592" fmla="*/ 938372 h 938372"/>
                <a:gd name="connsiteX6-593" fmla="*/ 138592 w 432956"/>
                <a:gd name="connsiteY6-594" fmla="*/ 458103 h 938372"/>
                <a:gd name="connsiteX7-595" fmla="*/ 63405 w 432956"/>
                <a:gd name="connsiteY7-596" fmla="*/ 260163 h 938372"/>
                <a:gd name="connsiteX8-597" fmla="*/ 0 w 432956"/>
                <a:gd name="connsiteY8-598" fmla="*/ 152400 h 938372"/>
                <a:gd name="connsiteX9-599" fmla="*/ 216478 w 432956"/>
                <a:gd name="connsiteY9-600" fmla="*/ 0 h 938372"/>
                <a:gd name="connsiteX0-601" fmla="*/ 216478 w 432956"/>
                <a:gd name="connsiteY0-602" fmla="*/ 0 h 938372"/>
                <a:gd name="connsiteX1-603" fmla="*/ 432956 w 432956"/>
                <a:gd name="connsiteY1-604" fmla="*/ 152400 h 938372"/>
                <a:gd name="connsiteX2-605" fmla="*/ 369551 w 432956"/>
                <a:gd name="connsiteY2-606" fmla="*/ 260163 h 938372"/>
                <a:gd name="connsiteX3-607" fmla="*/ 318874 w 432956"/>
                <a:gd name="connsiteY3-608" fmla="*/ 454481 h 938372"/>
                <a:gd name="connsiteX4-609" fmla="*/ 391740 w 432956"/>
                <a:gd name="connsiteY4-610" fmla="*/ 938372 h 938372"/>
                <a:gd name="connsiteX5-611" fmla="*/ 41218 w 432956"/>
                <a:gd name="connsiteY5-612" fmla="*/ 938372 h 938372"/>
                <a:gd name="connsiteX6-613" fmla="*/ 138592 w 432956"/>
                <a:gd name="connsiteY6-614" fmla="*/ 458103 h 938372"/>
                <a:gd name="connsiteX7-615" fmla="*/ 63405 w 432956"/>
                <a:gd name="connsiteY7-616" fmla="*/ 260163 h 938372"/>
                <a:gd name="connsiteX8-617" fmla="*/ 0 w 432956"/>
                <a:gd name="connsiteY8-618" fmla="*/ 152400 h 938372"/>
                <a:gd name="connsiteX9-619" fmla="*/ 216478 w 432956"/>
                <a:gd name="connsiteY9-620" fmla="*/ 0 h 938372"/>
                <a:gd name="connsiteX0-621" fmla="*/ 216478 w 432956"/>
                <a:gd name="connsiteY0-622" fmla="*/ 0 h 938372"/>
                <a:gd name="connsiteX1-623" fmla="*/ 432956 w 432956"/>
                <a:gd name="connsiteY1-624" fmla="*/ 152400 h 938372"/>
                <a:gd name="connsiteX2-625" fmla="*/ 369551 w 432956"/>
                <a:gd name="connsiteY2-626" fmla="*/ 260163 h 938372"/>
                <a:gd name="connsiteX3-627" fmla="*/ 318874 w 432956"/>
                <a:gd name="connsiteY3-628" fmla="*/ 454481 h 938372"/>
                <a:gd name="connsiteX4-629" fmla="*/ 391740 w 432956"/>
                <a:gd name="connsiteY4-630" fmla="*/ 938372 h 938372"/>
                <a:gd name="connsiteX5-631" fmla="*/ 41218 w 432956"/>
                <a:gd name="connsiteY5-632" fmla="*/ 938372 h 938372"/>
                <a:gd name="connsiteX6-633" fmla="*/ 138592 w 432956"/>
                <a:gd name="connsiteY6-634" fmla="*/ 458103 h 938372"/>
                <a:gd name="connsiteX7-635" fmla="*/ 63405 w 432956"/>
                <a:gd name="connsiteY7-636" fmla="*/ 260163 h 938372"/>
                <a:gd name="connsiteX8-637" fmla="*/ 0 w 432956"/>
                <a:gd name="connsiteY8-638" fmla="*/ 152400 h 938372"/>
                <a:gd name="connsiteX9-639" fmla="*/ 216478 w 432956"/>
                <a:gd name="connsiteY9-640" fmla="*/ 0 h 938372"/>
                <a:gd name="connsiteX0-641" fmla="*/ 216478 w 432956"/>
                <a:gd name="connsiteY0-642" fmla="*/ 0 h 938372"/>
                <a:gd name="connsiteX1-643" fmla="*/ 432956 w 432956"/>
                <a:gd name="connsiteY1-644" fmla="*/ 152400 h 938372"/>
                <a:gd name="connsiteX2-645" fmla="*/ 369551 w 432956"/>
                <a:gd name="connsiteY2-646" fmla="*/ 260163 h 938372"/>
                <a:gd name="connsiteX3-647" fmla="*/ 318874 w 432956"/>
                <a:gd name="connsiteY3-648" fmla="*/ 454481 h 938372"/>
                <a:gd name="connsiteX4-649" fmla="*/ 391740 w 432956"/>
                <a:gd name="connsiteY4-650" fmla="*/ 938372 h 938372"/>
                <a:gd name="connsiteX5-651" fmla="*/ 41218 w 432956"/>
                <a:gd name="connsiteY5-652" fmla="*/ 938372 h 938372"/>
                <a:gd name="connsiteX6-653" fmla="*/ 138592 w 432956"/>
                <a:gd name="connsiteY6-654" fmla="*/ 458103 h 938372"/>
                <a:gd name="connsiteX7-655" fmla="*/ 63405 w 432956"/>
                <a:gd name="connsiteY7-656" fmla="*/ 260163 h 938372"/>
                <a:gd name="connsiteX8-657" fmla="*/ 0 w 432956"/>
                <a:gd name="connsiteY8-658" fmla="*/ 152400 h 938372"/>
                <a:gd name="connsiteX9-659" fmla="*/ 216478 w 432956"/>
                <a:gd name="connsiteY9-660" fmla="*/ 0 h 938372"/>
                <a:gd name="connsiteX0-661" fmla="*/ 216478 w 432956"/>
                <a:gd name="connsiteY0-662" fmla="*/ 0 h 938372"/>
                <a:gd name="connsiteX1-663" fmla="*/ 432956 w 432956"/>
                <a:gd name="connsiteY1-664" fmla="*/ 152400 h 938372"/>
                <a:gd name="connsiteX2-665" fmla="*/ 369551 w 432956"/>
                <a:gd name="connsiteY2-666" fmla="*/ 260163 h 938372"/>
                <a:gd name="connsiteX3-667" fmla="*/ 318874 w 432956"/>
                <a:gd name="connsiteY3-668" fmla="*/ 457656 h 938372"/>
                <a:gd name="connsiteX4-669" fmla="*/ 391740 w 432956"/>
                <a:gd name="connsiteY4-670" fmla="*/ 938372 h 938372"/>
                <a:gd name="connsiteX5-671" fmla="*/ 41218 w 432956"/>
                <a:gd name="connsiteY5-672" fmla="*/ 938372 h 938372"/>
                <a:gd name="connsiteX6-673" fmla="*/ 138592 w 432956"/>
                <a:gd name="connsiteY6-674" fmla="*/ 458103 h 938372"/>
                <a:gd name="connsiteX7-675" fmla="*/ 63405 w 432956"/>
                <a:gd name="connsiteY7-676" fmla="*/ 260163 h 938372"/>
                <a:gd name="connsiteX8-677" fmla="*/ 0 w 432956"/>
                <a:gd name="connsiteY8-678" fmla="*/ 152400 h 938372"/>
                <a:gd name="connsiteX9-679" fmla="*/ 216478 w 432956"/>
                <a:gd name="connsiteY9-680" fmla="*/ 0 h 938372"/>
                <a:gd name="connsiteX0-681" fmla="*/ 216478 w 432956"/>
                <a:gd name="connsiteY0-682" fmla="*/ 0 h 938372"/>
                <a:gd name="connsiteX1-683" fmla="*/ 432956 w 432956"/>
                <a:gd name="connsiteY1-684" fmla="*/ 152400 h 938372"/>
                <a:gd name="connsiteX2-685" fmla="*/ 369551 w 432956"/>
                <a:gd name="connsiteY2-686" fmla="*/ 260163 h 938372"/>
                <a:gd name="connsiteX3-687" fmla="*/ 318874 w 432956"/>
                <a:gd name="connsiteY3-688" fmla="*/ 457656 h 938372"/>
                <a:gd name="connsiteX4-689" fmla="*/ 391740 w 432956"/>
                <a:gd name="connsiteY4-690" fmla="*/ 938372 h 938372"/>
                <a:gd name="connsiteX5-691" fmla="*/ 41218 w 432956"/>
                <a:gd name="connsiteY5-692" fmla="*/ 938372 h 938372"/>
                <a:gd name="connsiteX6-693" fmla="*/ 138592 w 432956"/>
                <a:gd name="connsiteY6-694" fmla="*/ 458103 h 938372"/>
                <a:gd name="connsiteX7-695" fmla="*/ 63405 w 432956"/>
                <a:gd name="connsiteY7-696" fmla="*/ 260163 h 938372"/>
                <a:gd name="connsiteX8-697" fmla="*/ 0 w 432956"/>
                <a:gd name="connsiteY8-698" fmla="*/ 152400 h 938372"/>
                <a:gd name="connsiteX9-699" fmla="*/ 216478 w 432956"/>
                <a:gd name="connsiteY9-700" fmla="*/ 0 h 938372"/>
                <a:gd name="connsiteX0-701" fmla="*/ 216478 w 432956"/>
                <a:gd name="connsiteY0-702" fmla="*/ 0 h 938372"/>
                <a:gd name="connsiteX1-703" fmla="*/ 432956 w 432956"/>
                <a:gd name="connsiteY1-704" fmla="*/ 152400 h 938372"/>
                <a:gd name="connsiteX2-705" fmla="*/ 369551 w 432956"/>
                <a:gd name="connsiteY2-706" fmla="*/ 260163 h 938372"/>
                <a:gd name="connsiteX3-707" fmla="*/ 318874 w 432956"/>
                <a:gd name="connsiteY3-708" fmla="*/ 457656 h 938372"/>
                <a:gd name="connsiteX4-709" fmla="*/ 391740 w 432956"/>
                <a:gd name="connsiteY4-710" fmla="*/ 938372 h 938372"/>
                <a:gd name="connsiteX5-711" fmla="*/ 41218 w 432956"/>
                <a:gd name="connsiteY5-712" fmla="*/ 938372 h 938372"/>
                <a:gd name="connsiteX6-713" fmla="*/ 138592 w 432956"/>
                <a:gd name="connsiteY6-714" fmla="*/ 458103 h 938372"/>
                <a:gd name="connsiteX7-715" fmla="*/ 63405 w 432956"/>
                <a:gd name="connsiteY7-716" fmla="*/ 260163 h 938372"/>
                <a:gd name="connsiteX8-717" fmla="*/ 0 w 432956"/>
                <a:gd name="connsiteY8-718" fmla="*/ 152400 h 938372"/>
                <a:gd name="connsiteX9-719" fmla="*/ 216478 w 432956"/>
                <a:gd name="connsiteY9-720" fmla="*/ 0 h 938372"/>
                <a:gd name="connsiteX0-721" fmla="*/ 391740 w 483180"/>
                <a:gd name="connsiteY0-722" fmla="*/ 938372 h 1029812"/>
                <a:gd name="connsiteX1-723" fmla="*/ 41218 w 483180"/>
                <a:gd name="connsiteY1-724" fmla="*/ 938372 h 1029812"/>
                <a:gd name="connsiteX2-725" fmla="*/ 138592 w 483180"/>
                <a:gd name="connsiteY2-726" fmla="*/ 458103 h 1029812"/>
                <a:gd name="connsiteX3-727" fmla="*/ 63405 w 483180"/>
                <a:gd name="connsiteY3-728" fmla="*/ 260163 h 1029812"/>
                <a:gd name="connsiteX4-729" fmla="*/ 0 w 483180"/>
                <a:gd name="connsiteY4-730" fmla="*/ 152400 h 1029812"/>
                <a:gd name="connsiteX5-731" fmla="*/ 216478 w 483180"/>
                <a:gd name="connsiteY5-732" fmla="*/ 0 h 1029812"/>
                <a:gd name="connsiteX6-733" fmla="*/ 432956 w 483180"/>
                <a:gd name="connsiteY6-734" fmla="*/ 152400 h 1029812"/>
                <a:gd name="connsiteX7-735" fmla="*/ 369551 w 483180"/>
                <a:gd name="connsiteY7-736" fmla="*/ 260163 h 1029812"/>
                <a:gd name="connsiteX8-737" fmla="*/ 318874 w 483180"/>
                <a:gd name="connsiteY8-738" fmla="*/ 457656 h 1029812"/>
                <a:gd name="connsiteX9-739" fmla="*/ 483180 w 483180"/>
                <a:gd name="connsiteY9-740" fmla="*/ 1029812 h 1029812"/>
                <a:gd name="connsiteX0-741" fmla="*/ 41218 w 483180"/>
                <a:gd name="connsiteY0-742" fmla="*/ 938372 h 1029812"/>
                <a:gd name="connsiteX1-743" fmla="*/ 138592 w 483180"/>
                <a:gd name="connsiteY1-744" fmla="*/ 458103 h 1029812"/>
                <a:gd name="connsiteX2-745" fmla="*/ 63405 w 483180"/>
                <a:gd name="connsiteY2-746" fmla="*/ 260163 h 1029812"/>
                <a:gd name="connsiteX3-747" fmla="*/ 0 w 483180"/>
                <a:gd name="connsiteY3-748" fmla="*/ 152400 h 1029812"/>
                <a:gd name="connsiteX4-749" fmla="*/ 216478 w 483180"/>
                <a:gd name="connsiteY4-750" fmla="*/ 0 h 1029812"/>
                <a:gd name="connsiteX5-751" fmla="*/ 432956 w 483180"/>
                <a:gd name="connsiteY5-752" fmla="*/ 152400 h 1029812"/>
                <a:gd name="connsiteX6-753" fmla="*/ 369551 w 483180"/>
                <a:gd name="connsiteY6-754" fmla="*/ 260163 h 1029812"/>
                <a:gd name="connsiteX7-755" fmla="*/ 318874 w 483180"/>
                <a:gd name="connsiteY7-756" fmla="*/ 457656 h 1029812"/>
                <a:gd name="connsiteX8-757" fmla="*/ 483180 w 483180"/>
                <a:gd name="connsiteY8-758" fmla="*/ 1029812 h 1029812"/>
                <a:gd name="connsiteX0-759" fmla="*/ 41218 w 432956"/>
                <a:gd name="connsiteY0-760" fmla="*/ 938372 h 938372"/>
                <a:gd name="connsiteX1-761" fmla="*/ 138592 w 432956"/>
                <a:gd name="connsiteY1-762" fmla="*/ 458103 h 938372"/>
                <a:gd name="connsiteX2-763" fmla="*/ 63405 w 432956"/>
                <a:gd name="connsiteY2-764" fmla="*/ 260163 h 938372"/>
                <a:gd name="connsiteX3-765" fmla="*/ 0 w 432956"/>
                <a:gd name="connsiteY3-766" fmla="*/ 152400 h 938372"/>
                <a:gd name="connsiteX4-767" fmla="*/ 216478 w 432956"/>
                <a:gd name="connsiteY4-768" fmla="*/ 0 h 938372"/>
                <a:gd name="connsiteX5-769" fmla="*/ 432956 w 432956"/>
                <a:gd name="connsiteY5-770" fmla="*/ 152400 h 938372"/>
                <a:gd name="connsiteX6-771" fmla="*/ 369551 w 432956"/>
                <a:gd name="connsiteY6-772" fmla="*/ 260163 h 938372"/>
                <a:gd name="connsiteX7-773" fmla="*/ 318874 w 432956"/>
                <a:gd name="connsiteY7-774" fmla="*/ 457656 h 938372"/>
                <a:gd name="connsiteX8-775" fmla="*/ 422855 w 432956"/>
                <a:gd name="connsiteY8-776" fmla="*/ 925037 h 938372"/>
                <a:gd name="connsiteX0-777" fmla="*/ 41218 w 432956"/>
                <a:gd name="connsiteY0-778" fmla="*/ 938372 h 938372"/>
                <a:gd name="connsiteX1-779" fmla="*/ 138592 w 432956"/>
                <a:gd name="connsiteY1-780" fmla="*/ 458103 h 938372"/>
                <a:gd name="connsiteX2-781" fmla="*/ 63405 w 432956"/>
                <a:gd name="connsiteY2-782" fmla="*/ 260163 h 938372"/>
                <a:gd name="connsiteX3-783" fmla="*/ 0 w 432956"/>
                <a:gd name="connsiteY3-784" fmla="*/ 152400 h 938372"/>
                <a:gd name="connsiteX4-785" fmla="*/ 216478 w 432956"/>
                <a:gd name="connsiteY4-786" fmla="*/ 0 h 938372"/>
                <a:gd name="connsiteX5-787" fmla="*/ 432956 w 432956"/>
                <a:gd name="connsiteY5-788" fmla="*/ 152400 h 938372"/>
                <a:gd name="connsiteX6-789" fmla="*/ 369551 w 432956"/>
                <a:gd name="connsiteY6-790" fmla="*/ 260163 h 938372"/>
                <a:gd name="connsiteX7-791" fmla="*/ 318874 w 432956"/>
                <a:gd name="connsiteY7-792" fmla="*/ 457656 h 938372"/>
                <a:gd name="connsiteX8-793" fmla="*/ 422855 w 432956"/>
                <a:gd name="connsiteY8-794" fmla="*/ 925037 h 938372"/>
                <a:gd name="connsiteX0-795" fmla="*/ 41218 w 432956"/>
                <a:gd name="connsiteY0-796" fmla="*/ 938372 h 938372"/>
                <a:gd name="connsiteX1-797" fmla="*/ 138592 w 432956"/>
                <a:gd name="connsiteY1-798" fmla="*/ 458103 h 938372"/>
                <a:gd name="connsiteX2-799" fmla="*/ 63405 w 432956"/>
                <a:gd name="connsiteY2-800" fmla="*/ 260163 h 938372"/>
                <a:gd name="connsiteX3-801" fmla="*/ 0 w 432956"/>
                <a:gd name="connsiteY3-802" fmla="*/ 152400 h 938372"/>
                <a:gd name="connsiteX4-803" fmla="*/ 216478 w 432956"/>
                <a:gd name="connsiteY4-804" fmla="*/ 0 h 938372"/>
                <a:gd name="connsiteX5-805" fmla="*/ 432956 w 432956"/>
                <a:gd name="connsiteY5-806" fmla="*/ 152400 h 938372"/>
                <a:gd name="connsiteX6-807" fmla="*/ 369551 w 432956"/>
                <a:gd name="connsiteY6-808" fmla="*/ 260163 h 938372"/>
                <a:gd name="connsiteX7-809" fmla="*/ 318874 w 432956"/>
                <a:gd name="connsiteY7-810" fmla="*/ 457656 h 938372"/>
                <a:gd name="connsiteX8-811" fmla="*/ 400630 w 432956"/>
                <a:gd name="connsiteY8-812" fmla="*/ 925037 h 938372"/>
                <a:gd name="connsiteX0-813" fmla="*/ 41218 w 432956"/>
                <a:gd name="connsiteY0-814" fmla="*/ 938372 h 938372"/>
                <a:gd name="connsiteX1-815" fmla="*/ 138592 w 432956"/>
                <a:gd name="connsiteY1-816" fmla="*/ 458103 h 938372"/>
                <a:gd name="connsiteX2-817" fmla="*/ 63405 w 432956"/>
                <a:gd name="connsiteY2-818" fmla="*/ 260163 h 938372"/>
                <a:gd name="connsiteX3-819" fmla="*/ 0 w 432956"/>
                <a:gd name="connsiteY3-820" fmla="*/ 152400 h 938372"/>
                <a:gd name="connsiteX4-821" fmla="*/ 216478 w 432956"/>
                <a:gd name="connsiteY4-822" fmla="*/ 0 h 938372"/>
                <a:gd name="connsiteX5-823" fmla="*/ 432956 w 432956"/>
                <a:gd name="connsiteY5-824" fmla="*/ 152400 h 938372"/>
                <a:gd name="connsiteX6-825" fmla="*/ 369551 w 432956"/>
                <a:gd name="connsiteY6-826" fmla="*/ 260163 h 938372"/>
                <a:gd name="connsiteX7-827" fmla="*/ 318874 w 432956"/>
                <a:gd name="connsiteY7-828" fmla="*/ 457656 h 938372"/>
                <a:gd name="connsiteX8-829" fmla="*/ 400630 w 432956"/>
                <a:gd name="connsiteY8-830" fmla="*/ 925037 h 938372"/>
                <a:gd name="connsiteX0-831" fmla="*/ 41218 w 432956"/>
                <a:gd name="connsiteY0-832" fmla="*/ 938372 h 938372"/>
                <a:gd name="connsiteX1-833" fmla="*/ 138592 w 432956"/>
                <a:gd name="connsiteY1-834" fmla="*/ 458103 h 938372"/>
                <a:gd name="connsiteX2-835" fmla="*/ 63405 w 432956"/>
                <a:gd name="connsiteY2-836" fmla="*/ 260163 h 938372"/>
                <a:gd name="connsiteX3-837" fmla="*/ 0 w 432956"/>
                <a:gd name="connsiteY3-838" fmla="*/ 152400 h 938372"/>
                <a:gd name="connsiteX4-839" fmla="*/ 216478 w 432956"/>
                <a:gd name="connsiteY4-840" fmla="*/ 0 h 938372"/>
                <a:gd name="connsiteX5-841" fmla="*/ 432956 w 432956"/>
                <a:gd name="connsiteY5-842" fmla="*/ 152400 h 938372"/>
                <a:gd name="connsiteX6-843" fmla="*/ 369551 w 432956"/>
                <a:gd name="connsiteY6-844" fmla="*/ 260163 h 938372"/>
                <a:gd name="connsiteX7-845" fmla="*/ 318874 w 432956"/>
                <a:gd name="connsiteY7-846" fmla="*/ 454481 h 938372"/>
                <a:gd name="connsiteX8-847" fmla="*/ 400630 w 432956"/>
                <a:gd name="connsiteY8-848" fmla="*/ 925037 h 938372"/>
                <a:gd name="connsiteX0-849" fmla="*/ 41218 w 432956"/>
                <a:gd name="connsiteY0-850" fmla="*/ 938372 h 938372"/>
                <a:gd name="connsiteX1-851" fmla="*/ 138592 w 432956"/>
                <a:gd name="connsiteY1-852" fmla="*/ 458103 h 938372"/>
                <a:gd name="connsiteX2-853" fmla="*/ 63405 w 432956"/>
                <a:gd name="connsiteY2-854" fmla="*/ 260163 h 938372"/>
                <a:gd name="connsiteX3-855" fmla="*/ 0 w 432956"/>
                <a:gd name="connsiteY3-856" fmla="*/ 152400 h 938372"/>
                <a:gd name="connsiteX4-857" fmla="*/ 216478 w 432956"/>
                <a:gd name="connsiteY4-858" fmla="*/ 0 h 938372"/>
                <a:gd name="connsiteX5-859" fmla="*/ 432956 w 432956"/>
                <a:gd name="connsiteY5-860" fmla="*/ 152400 h 938372"/>
                <a:gd name="connsiteX6-861" fmla="*/ 369551 w 432956"/>
                <a:gd name="connsiteY6-862" fmla="*/ 260163 h 938372"/>
                <a:gd name="connsiteX7-863" fmla="*/ 318874 w 432956"/>
                <a:gd name="connsiteY7-864" fmla="*/ 454481 h 938372"/>
                <a:gd name="connsiteX8-865" fmla="*/ 400630 w 432956"/>
                <a:gd name="connsiteY8-866" fmla="*/ 925037 h 938372"/>
                <a:gd name="connsiteX0-867" fmla="*/ 41218 w 432956"/>
                <a:gd name="connsiteY0-868" fmla="*/ 938372 h 938372"/>
                <a:gd name="connsiteX1-869" fmla="*/ 138592 w 432956"/>
                <a:gd name="connsiteY1-870" fmla="*/ 458103 h 938372"/>
                <a:gd name="connsiteX2-871" fmla="*/ 63405 w 432956"/>
                <a:gd name="connsiteY2-872" fmla="*/ 260163 h 938372"/>
                <a:gd name="connsiteX3-873" fmla="*/ 0 w 432956"/>
                <a:gd name="connsiteY3-874" fmla="*/ 152400 h 938372"/>
                <a:gd name="connsiteX4-875" fmla="*/ 216478 w 432956"/>
                <a:gd name="connsiteY4-876" fmla="*/ 0 h 938372"/>
                <a:gd name="connsiteX5-877" fmla="*/ 432956 w 432956"/>
                <a:gd name="connsiteY5-878" fmla="*/ 152400 h 938372"/>
                <a:gd name="connsiteX6-879" fmla="*/ 369551 w 432956"/>
                <a:gd name="connsiteY6-880" fmla="*/ 260163 h 938372"/>
                <a:gd name="connsiteX7-881" fmla="*/ 318874 w 432956"/>
                <a:gd name="connsiteY7-882" fmla="*/ 454481 h 938372"/>
                <a:gd name="connsiteX8-883" fmla="*/ 400630 w 432956"/>
                <a:gd name="connsiteY8-884" fmla="*/ 925037 h 938372"/>
                <a:gd name="connsiteX0-885" fmla="*/ 41218 w 432956"/>
                <a:gd name="connsiteY0-886" fmla="*/ 938372 h 938372"/>
                <a:gd name="connsiteX1-887" fmla="*/ 138592 w 432956"/>
                <a:gd name="connsiteY1-888" fmla="*/ 458103 h 938372"/>
                <a:gd name="connsiteX2-889" fmla="*/ 63405 w 432956"/>
                <a:gd name="connsiteY2-890" fmla="*/ 260163 h 938372"/>
                <a:gd name="connsiteX3-891" fmla="*/ 0 w 432956"/>
                <a:gd name="connsiteY3-892" fmla="*/ 152400 h 938372"/>
                <a:gd name="connsiteX4-893" fmla="*/ 216478 w 432956"/>
                <a:gd name="connsiteY4-894" fmla="*/ 0 h 938372"/>
                <a:gd name="connsiteX5-895" fmla="*/ 432956 w 432956"/>
                <a:gd name="connsiteY5-896" fmla="*/ 152400 h 938372"/>
                <a:gd name="connsiteX6-897" fmla="*/ 369551 w 432956"/>
                <a:gd name="connsiteY6-898" fmla="*/ 260163 h 938372"/>
                <a:gd name="connsiteX7-899" fmla="*/ 318874 w 432956"/>
                <a:gd name="connsiteY7-900" fmla="*/ 454481 h 938372"/>
                <a:gd name="connsiteX8-901" fmla="*/ 400630 w 432956"/>
                <a:gd name="connsiteY8-902" fmla="*/ 925037 h 938372"/>
                <a:gd name="connsiteX0-903" fmla="*/ 41218 w 432956"/>
                <a:gd name="connsiteY0-904" fmla="*/ 938372 h 938372"/>
                <a:gd name="connsiteX1-905" fmla="*/ 138592 w 432956"/>
                <a:gd name="connsiteY1-906" fmla="*/ 458103 h 938372"/>
                <a:gd name="connsiteX2-907" fmla="*/ 63405 w 432956"/>
                <a:gd name="connsiteY2-908" fmla="*/ 260163 h 938372"/>
                <a:gd name="connsiteX3-909" fmla="*/ 0 w 432956"/>
                <a:gd name="connsiteY3-910" fmla="*/ 152400 h 938372"/>
                <a:gd name="connsiteX4-911" fmla="*/ 216478 w 432956"/>
                <a:gd name="connsiteY4-912" fmla="*/ 0 h 938372"/>
                <a:gd name="connsiteX5-913" fmla="*/ 432956 w 432956"/>
                <a:gd name="connsiteY5-914" fmla="*/ 152400 h 938372"/>
                <a:gd name="connsiteX6-915" fmla="*/ 369551 w 432956"/>
                <a:gd name="connsiteY6-916" fmla="*/ 260163 h 938372"/>
                <a:gd name="connsiteX7-917" fmla="*/ 315699 w 432956"/>
                <a:gd name="connsiteY7-918" fmla="*/ 454481 h 938372"/>
                <a:gd name="connsiteX8-919" fmla="*/ 400630 w 432956"/>
                <a:gd name="connsiteY8-920" fmla="*/ 925037 h 938372"/>
                <a:gd name="connsiteX0-921" fmla="*/ 41218 w 432956"/>
                <a:gd name="connsiteY0-922" fmla="*/ 938372 h 938372"/>
                <a:gd name="connsiteX1-923" fmla="*/ 138592 w 432956"/>
                <a:gd name="connsiteY1-924" fmla="*/ 458103 h 938372"/>
                <a:gd name="connsiteX2-925" fmla="*/ 63405 w 432956"/>
                <a:gd name="connsiteY2-926" fmla="*/ 260163 h 938372"/>
                <a:gd name="connsiteX3-927" fmla="*/ 0 w 432956"/>
                <a:gd name="connsiteY3-928" fmla="*/ 152400 h 938372"/>
                <a:gd name="connsiteX4-929" fmla="*/ 216478 w 432956"/>
                <a:gd name="connsiteY4-930" fmla="*/ 0 h 938372"/>
                <a:gd name="connsiteX5-931" fmla="*/ 432956 w 432956"/>
                <a:gd name="connsiteY5-932" fmla="*/ 152400 h 938372"/>
                <a:gd name="connsiteX6-933" fmla="*/ 369551 w 432956"/>
                <a:gd name="connsiteY6-934" fmla="*/ 260163 h 938372"/>
                <a:gd name="connsiteX7-935" fmla="*/ 315699 w 432956"/>
                <a:gd name="connsiteY7-936" fmla="*/ 454481 h 938372"/>
                <a:gd name="connsiteX8-937" fmla="*/ 400630 w 432956"/>
                <a:gd name="connsiteY8-938" fmla="*/ 925037 h 938372"/>
                <a:gd name="connsiteX0-939" fmla="*/ 41218 w 432956"/>
                <a:gd name="connsiteY0-940" fmla="*/ 938372 h 938372"/>
                <a:gd name="connsiteX1-941" fmla="*/ 138592 w 432956"/>
                <a:gd name="connsiteY1-942" fmla="*/ 458103 h 938372"/>
                <a:gd name="connsiteX2-943" fmla="*/ 63405 w 432956"/>
                <a:gd name="connsiteY2-944" fmla="*/ 260163 h 938372"/>
                <a:gd name="connsiteX3-945" fmla="*/ 0 w 432956"/>
                <a:gd name="connsiteY3-946" fmla="*/ 152400 h 938372"/>
                <a:gd name="connsiteX4-947" fmla="*/ 216478 w 432956"/>
                <a:gd name="connsiteY4-948" fmla="*/ 0 h 938372"/>
                <a:gd name="connsiteX5-949" fmla="*/ 432956 w 432956"/>
                <a:gd name="connsiteY5-950" fmla="*/ 152400 h 938372"/>
                <a:gd name="connsiteX6-951" fmla="*/ 369551 w 432956"/>
                <a:gd name="connsiteY6-952" fmla="*/ 260163 h 938372"/>
                <a:gd name="connsiteX7-953" fmla="*/ 315699 w 432956"/>
                <a:gd name="connsiteY7-954" fmla="*/ 454481 h 938372"/>
                <a:gd name="connsiteX8-955" fmla="*/ 400630 w 432956"/>
                <a:gd name="connsiteY8-956" fmla="*/ 925037 h 938372"/>
                <a:gd name="connsiteX0-957" fmla="*/ 41218 w 432956"/>
                <a:gd name="connsiteY0-958" fmla="*/ 938372 h 938372"/>
                <a:gd name="connsiteX1-959" fmla="*/ 138592 w 432956"/>
                <a:gd name="connsiteY1-960" fmla="*/ 458103 h 938372"/>
                <a:gd name="connsiteX2-961" fmla="*/ 63405 w 432956"/>
                <a:gd name="connsiteY2-962" fmla="*/ 260163 h 938372"/>
                <a:gd name="connsiteX3-963" fmla="*/ 0 w 432956"/>
                <a:gd name="connsiteY3-964" fmla="*/ 152400 h 938372"/>
                <a:gd name="connsiteX4-965" fmla="*/ 216478 w 432956"/>
                <a:gd name="connsiteY4-966" fmla="*/ 0 h 938372"/>
                <a:gd name="connsiteX5-967" fmla="*/ 432956 w 432956"/>
                <a:gd name="connsiteY5-968" fmla="*/ 152400 h 938372"/>
                <a:gd name="connsiteX6-969" fmla="*/ 369551 w 432956"/>
                <a:gd name="connsiteY6-970" fmla="*/ 260163 h 938372"/>
                <a:gd name="connsiteX7-971" fmla="*/ 315699 w 432956"/>
                <a:gd name="connsiteY7-972" fmla="*/ 454481 h 938372"/>
                <a:gd name="connsiteX8-973" fmla="*/ 400630 w 432956"/>
                <a:gd name="connsiteY8-974" fmla="*/ 925037 h 938372"/>
                <a:gd name="connsiteX0-975" fmla="*/ 41218 w 432956"/>
                <a:gd name="connsiteY0-976" fmla="*/ 938372 h 938372"/>
                <a:gd name="connsiteX1-977" fmla="*/ 138592 w 432956"/>
                <a:gd name="connsiteY1-978" fmla="*/ 458103 h 938372"/>
                <a:gd name="connsiteX2-979" fmla="*/ 63405 w 432956"/>
                <a:gd name="connsiteY2-980" fmla="*/ 260163 h 938372"/>
                <a:gd name="connsiteX3-981" fmla="*/ 0 w 432956"/>
                <a:gd name="connsiteY3-982" fmla="*/ 152400 h 938372"/>
                <a:gd name="connsiteX4-983" fmla="*/ 216478 w 432956"/>
                <a:gd name="connsiteY4-984" fmla="*/ 0 h 938372"/>
                <a:gd name="connsiteX5-985" fmla="*/ 432956 w 432956"/>
                <a:gd name="connsiteY5-986" fmla="*/ 152400 h 938372"/>
                <a:gd name="connsiteX6-987" fmla="*/ 369551 w 432956"/>
                <a:gd name="connsiteY6-988" fmla="*/ 260163 h 938372"/>
                <a:gd name="connsiteX7-989" fmla="*/ 315699 w 432956"/>
                <a:gd name="connsiteY7-990" fmla="*/ 454481 h 938372"/>
                <a:gd name="connsiteX8-991" fmla="*/ 394280 w 432956"/>
                <a:gd name="connsiteY8-992" fmla="*/ 928212 h 9383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32956" h="938372">
                  <a:moveTo>
                    <a:pt x="41218" y="938372"/>
                  </a:moveTo>
                  <a:cubicBezTo>
                    <a:pt x="109163" y="674053"/>
                    <a:pt x="139668" y="603893"/>
                    <a:pt x="138592" y="458103"/>
                  </a:cubicBezTo>
                  <a:cubicBezTo>
                    <a:pt x="137871" y="360373"/>
                    <a:pt x="146676" y="307093"/>
                    <a:pt x="63405" y="260163"/>
                  </a:cubicBezTo>
                  <a:cubicBezTo>
                    <a:pt x="24230" y="232584"/>
                    <a:pt x="0" y="194484"/>
                    <a:pt x="0" y="152400"/>
                  </a:cubicBezTo>
                  <a:cubicBezTo>
                    <a:pt x="0" y="68232"/>
                    <a:pt x="96921" y="0"/>
                    <a:pt x="216478" y="0"/>
                  </a:cubicBezTo>
                  <a:cubicBezTo>
                    <a:pt x="336035" y="0"/>
                    <a:pt x="432956" y="68232"/>
                    <a:pt x="432956" y="152400"/>
                  </a:cubicBezTo>
                  <a:cubicBezTo>
                    <a:pt x="432956" y="194484"/>
                    <a:pt x="408726" y="232584"/>
                    <a:pt x="369551" y="260163"/>
                  </a:cubicBezTo>
                  <a:cubicBezTo>
                    <a:pt x="299742" y="303769"/>
                    <a:pt x="318833" y="363250"/>
                    <a:pt x="315699" y="454481"/>
                  </a:cubicBezTo>
                  <a:cubicBezTo>
                    <a:pt x="325700" y="599440"/>
                    <a:pt x="322208" y="722472"/>
                    <a:pt x="394280" y="928212"/>
                  </a:cubicBezTo>
                </a:path>
              </a:pathLst>
            </a:custGeom>
            <a:noFill/>
            <a:ln>
              <a:gradFill>
                <a:gsLst>
                  <a:gs pos="0">
                    <a:schemeClr val="bg1">
                      <a:lumMod val="50000"/>
                    </a:schemeClr>
                  </a:gs>
                  <a:gs pos="69000">
                    <a:schemeClr val="bg1">
                      <a:lumMod val="85000"/>
                    </a:schemeClr>
                  </a:gs>
                  <a:gs pos="35000">
                    <a:srgbClr val="C9C9C9"/>
                  </a:gs>
                  <a:gs pos="56000">
                    <a:schemeClr val="bg1">
                      <a:lumMod val="50000"/>
                    </a:schemeClr>
                  </a:gs>
                  <a:gs pos="22000">
                    <a:schemeClr val="bg1">
                      <a:lumMod val="50000"/>
                    </a:schemeClr>
                  </a:gs>
                  <a:gs pos="84000">
                    <a:schemeClr val="bg1">
                      <a:lumMod val="50000"/>
                    </a:schemeClr>
                  </a:gs>
                </a:gsLst>
                <a:lin ang="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p>
          </p:txBody>
        </p:sp>
      </p:grpSp>
      <p:sp>
        <p:nvSpPr>
          <p:cNvPr id="69" name="TextBox 26"/>
          <p:cNvSpPr txBox="1"/>
          <p:nvPr/>
        </p:nvSpPr>
        <p:spPr bwMode="auto">
          <a:xfrm>
            <a:off x="6416777" y="2495679"/>
            <a:ext cx="1686808" cy="1688924"/>
          </a:xfrm>
          <a:prstGeom prst="rect">
            <a:avLst/>
          </a:prstGeom>
          <a:noFill/>
        </p:spPr>
        <p:txBody>
          <a:bodyPr wrap="square">
            <a:spAutoFit/>
          </a:bodyPr>
          <a:lstStyle/>
          <a:p>
            <a:pPr>
              <a:lnSpc>
                <a:spcPct val="150000"/>
              </a:lnSpc>
            </a:pP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职能：</a:t>
            </a:r>
            <a:endParaRPr lang="en-US" altLang="zh-CN" sz="1176" dirty="0">
              <a:solidFill>
                <a:prstClr val="black">
                  <a:lumMod val="95000"/>
                  <a:lumOff val="5000"/>
                </a:prstClr>
              </a:solidFill>
              <a:latin typeface="微软雅黑" panose="020B0503020204020204" pitchFamily="34" charset="-122"/>
              <a:ea typeface="微软雅黑" panose="020B0503020204020204" pitchFamily="34" charset="-122"/>
            </a:endParaRPr>
          </a:p>
          <a:p>
            <a:pPr>
              <a:lnSpc>
                <a:spcPct val="150000"/>
              </a:lnSpc>
            </a:pP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维护院资料</a:t>
            </a:r>
            <a:r>
              <a:rPr lang="en-US" altLang="zh-CN" sz="1176" dirty="0">
                <a:solidFill>
                  <a:prstClr val="black">
                    <a:lumMod val="95000"/>
                    <a:lumOff val="5000"/>
                  </a:prstClr>
                </a:solidFill>
                <a:latin typeface="微软雅黑" panose="020B0503020204020204" pitchFamily="34" charset="-122"/>
                <a:ea typeface="微软雅黑" panose="020B0503020204020204" pitchFamily="34" charset="-122"/>
              </a:rPr>
              <a:t>ftp</a:t>
            </a:r>
          </a:p>
          <a:p>
            <a:pPr>
              <a:lnSpc>
                <a:spcPct val="150000"/>
              </a:lnSpc>
            </a:pP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编写</a:t>
            </a:r>
            <a:r>
              <a:rPr lang="en-US" altLang="zh-CN" sz="1176" dirty="0">
                <a:solidFill>
                  <a:prstClr val="black">
                    <a:lumMod val="95000"/>
                    <a:lumOff val="5000"/>
                  </a:prstClr>
                </a:solidFill>
                <a:latin typeface="微软雅黑" panose="020B0503020204020204" pitchFamily="34" charset="-122"/>
                <a:ea typeface="微软雅黑" panose="020B0503020204020204" pitchFamily="34" charset="-122"/>
              </a:rPr>
              <a:t>《</a:t>
            </a: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飞跃手册</a:t>
            </a:r>
            <a:r>
              <a:rPr lang="en-US" altLang="zh-CN" sz="1176" dirty="0">
                <a:solidFill>
                  <a:prstClr val="black">
                    <a:lumMod val="95000"/>
                    <a:lumOff val="5000"/>
                  </a:prstClr>
                </a:solidFill>
                <a:latin typeface="微软雅黑" panose="020B0503020204020204" pitchFamily="34" charset="-122"/>
                <a:ea typeface="微软雅黑" panose="020B0503020204020204" pitchFamily="34" charset="-122"/>
              </a:rPr>
              <a:t>》</a:t>
            </a:r>
          </a:p>
          <a:p>
            <a:pPr>
              <a:lnSpc>
                <a:spcPct val="150000"/>
              </a:lnSpc>
            </a:pP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调整：</a:t>
            </a:r>
            <a:endParaRPr lang="en-US" altLang="zh-CN" sz="1176" dirty="0">
              <a:solidFill>
                <a:prstClr val="black">
                  <a:lumMod val="95000"/>
                  <a:lumOff val="5000"/>
                </a:prstClr>
              </a:solidFill>
              <a:latin typeface="微软雅黑" panose="020B0503020204020204" pitchFamily="34" charset="-122"/>
              <a:ea typeface="微软雅黑" panose="020B0503020204020204" pitchFamily="34" charset="-122"/>
            </a:endParaRPr>
          </a:p>
          <a:p>
            <a:pPr>
              <a:lnSpc>
                <a:spcPct val="150000"/>
              </a:lnSpc>
            </a:pP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与学术论坛部合并</a:t>
            </a:r>
            <a:endParaRPr lang="en-US" altLang="zh-CN" sz="1176" dirty="0">
              <a:solidFill>
                <a:prstClr val="black">
                  <a:lumMod val="95000"/>
                  <a:lumOff val="5000"/>
                </a:prstClr>
              </a:solidFill>
              <a:latin typeface="微软雅黑" panose="020B0503020204020204" pitchFamily="34" charset="-122"/>
              <a:ea typeface="微软雅黑" panose="020B0503020204020204" pitchFamily="34" charset="-122"/>
            </a:endParaRPr>
          </a:p>
          <a:p>
            <a:pPr>
              <a:lnSpc>
                <a:spcPct val="150000"/>
              </a:lnSpc>
            </a:pPr>
            <a:r>
              <a:rPr lang="zh-CN" altLang="en-US" sz="1176" dirty="0">
                <a:solidFill>
                  <a:prstClr val="black">
                    <a:lumMod val="95000"/>
                    <a:lumOff val="5000"/>
                  </a:prstClr>
                </a:solidFill>
                <a:latin typeface="微软雅黑" panose="020B0503020204020204" pitchFamily="34" charset="-122"/>
                <a:ea typeface="微软雅黑" panose="020B0503020204020204" pitchFamily="34" charset="-122"/>
              </a:rPr>
              <a:t>匡院笔记资源</a:t>
            </a:r>
          </a:p>
        </p:txBody>
      </p:sp>
      <p:grpSp>
        <p:nvGrpSpPr>
          <p:cNvPr id="70" name="组合 69"/>
          <p:cNvGrpSpPr/>
          <p:nvPr/>
        </p:nvGrpSpPr>
        <p:grpSpPr>
          <a:xfrm>
            <a:off x="924972" y="4215923"/>
            <a:ext cx="1931221" cy="327140"/>
            <a:chOff x="1232023" y="5736312"/>
            <a:chExt cx="2627677" cy="445116"/>
          </a:xfrm>
        </p:grpSpPr>
        <p:sp>
          <p:nvSpPr>
            <p:cNvPr id="71" name="圆角矩形 41"/>
            <p:cNvSpPr/>
            <p:nvPr/>
          </p:nvSpPr>
          <p:spPr>
            <a:xfrm>
              <a:off x="1232023" y="5736312"/>
              <a:ext cx="2244948" cy="445116"/>
            </a:xfrm>
            <a:prstGeom prst="roundRect">
              <a:avLst>
                <a:gd name="adj" fmla="val 50000"/>
              </a:avLst>
            </a:prstGeom>
            <a:gradFill>
              <a:gsLst>
                <a:gs pos="0">
                  <a:srgbClr val="E30613"/>
                </a:gs>
                <a:gs pos="100000">
                  <a:srgbClr val="81040B"/>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72" name="文本框 268"/>
            <p:cNvSpPr txBox="1"/>
            <p:nvPr/>
          </p:nvSpPr>
          <p:spPr>
            <a:xfrm>
              <a:off x="1554944" y="5740500"/>
              <a:ext cx="2304756" cy="433427"/>
            </a:xfrm>
            <a:prstGeom prst="rect">
              <a:avLst/>
            </a:prstGeom>
            <a:noFill/>
          </p:spPr>
          <p:txBody>
            <a:bodyPr wrap="square" rtlCol="0">
              <a:spAutoFit/>
            </a:bodyPr>
            <a:lstStyle/>
            <a:p>
              <a:r>
                <a:rPr lang="zh-CN" altLang="en-US" sz="1470" dirty="0">
                  <a:solidFill>
                    <a:srgbClr val="FFFFFF"/>
                  </a:solidFill>
                  <a:latin typeface="微软雅黑" panose="020B0503020204020204" pitchFamily="34" charset="-122"/>
                  <a:ea typeface="微软雅黑" panose="020B0503020204020204" pitchFamily="34" charset="-122"/>
                  <a:cs typeface="Kartika" panose="02020503030404060203" pitchFamily="18" charset="0"/>
                </a:rPr>
                <a:t>学术论坛部</a:t>
              </a:r>
              <a:endParaRPr lang="en-US" altLang="zh-CN" sz="1470" dirty="0">
                <a:solidFill>
                  <a:srgbClr val="FFFFFF"/>
                </a:solidFill>
                <a:latin typeface="微软雅黑" panose="020B0503020204020204" pitchFamily="34" charset="-122"/>
                <a:ea typeface="微软雅黑" panose="020B0503020204020204" pitchFamily="34" charset="-122"/>
                <a:cs typeface="Kartika" panose="02020503030404060203" pitchFamily="18" charset="0"/>
              </a:endParaRPr>
            </a:p>
          </p:txBody>
        </p:sp>
      </p:grpSp>
      <p:grpSp>
        <p:nvGrpSpPr>
          <p:cNvPr id="73" name="组合 72"/>
          <p:cNvGrpSpPr/>
          <p:nvPr/>
        </p:nvGrpSpPr>
        <p:grpSpPr>
          <a:xfrm>
            <a:off x="3656099" y="4215924"/>
            <a:ext cx="2225060" cy="339297"/>
            <a:chOff x="4948077" y="5736312"/>
            <a:chExt cx="3027483" cy="461657"/>
          </a:xfrm>
        </p:grpSpPr>
        <p:sp>
          <p:nvSpPr>
            <p:cNvPr id="74" name="圆角矩形 44"/>
            <p:cNvSpPr/>
            <p:nvPr/>
          </p:nvSpPr>
          <p:spPr>
            <a:xfrm>
              <a:off x="4948077" y="5736312"/>
              <a:ext cx="2244948" cy="445116"/>
            </a:xfrm>
            <a:prstGeom prst="roundRect">
              <a:avLst>
                <a:gd name="adj" fmla="val 50000"/>
              </a:avLst>
            </a:prstGeom>
            <a:gradFill>
              <a:gsLst>
                <a:gs pos="0">
                  <a:srgbClr val="E30613"/>
                </a:gs>
                <a:gs pos="100000">
                  <a:srgbClr val="81040B"/>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75" name="文本框 268"/>
            <p:cNvSpPr txBox="1"/>
            <p:nvPr/>
          </p:nvSpPr>
          <p:spPr>
            <a:xfrm>
              <a:off x="5290688" y="5764542"/>
              <a:ext cx="2684872" cy="433427"/>
            </a:xfrm>
            <a:prstGeom prst="rect">
              <a:avLst/>
            </a:prstGeom>
            <a:noFill/>
          </p:spPr>
          <p:txBody>
            <a:bodyPr wrap="square" rtlCol="0">
              <a:spAutoFit/>
            </a:bodyPr>
            <a:lstStyle/>
            <a:p>
              <a:r>
                <a:rPr lang="zh-CN" altLang="en-US" sz="1470" dirty="0">
                  <a:solidFill>
                    <a:srgbClr val="FFFFFF"/>
                  </a:solidFill>
                  <a:latin typeface="微软雅黑" panose="020B0503020204020204" pitchFamily="34" charset="-122"/>
                  <a:ea typeface="微软雅黑" panose="020B0503020204020204" pitchFamily="34" charset="-122"/>
                  <a:cs typeface="Kartika" panose="02020503030404060203" pitchFamily="18" charset="0"/>
                </a:rPr>
                <a:t>学术活动部</a:t>
              </a:r>
              <a:endParaRPr lang="en-US" altLang="zh-CN" sz="1470" dirty="0">
                <a:solidFill>
                  <a:srgbClr val="FFFFFF"/>
                </a:solidFill>
                <a:latin typeface="微软雅黑" panose="020B0503020204020204" pitchFamily="34" charset="-122"/>
                <a:ea typeface="微软雅黑" panose="020B0503020204020204" pitchFamily="34" charset="-122"/>
                <a:cs typeface="Kartika" panose="02020503030404060203" pitchFamily="18" charset="0"/>
              </a:endParaRPr>
            </a:p>
          </p:txBody>
        </p:sp>
      </p:grpSp>
      <p:grpSp>
        <p:nvGrpSpPr>
          <p:cNvPr id="76" name="组合 75"/>
          <p:cNvGrpSpPr/>
          <p:nvPr/>
        </p:nvGrpSpPr>
        <p:grpSpPr>
          <a:xfrm>
            <a:off x="6486710" y="4215919"/>
            <a:ext cx="1925401" cy="342240"/>
            <a:chOff x="8799493" y="5736312"/>
            <a:chExt cx="2619758" cy="465662"/>
          </a:xfrm>
        </p:grpSpPr>
        <p:sp>
          <p:nvSpPr>
            <p:cNvPr id="77" name="圆角矩形 47"/>
            <p:cNvSpPr/>
            <p:nvPr/>
          </p:nvSpPr>
          <p:spPr>
            <a:xfrm>
              <a:off x="8799493" y="5736312"/>
              <a:ext cx="2084760" cy="445116"/>
            </a:xfrm>
            <a:prstGeom prst="roundRect">
              <a:avLst>
                <a:gd name="adj" fmla="val 50000"/>
              </a:avLst>
            </a:prstGeom>
            <a:gradFill>
              <a:gsLst>
                <a:gs pos="0">
                  <a:srgbClr val="E30613"/>
                </a:gs>
                <a:gs pos="100000">
                  <a:srgbClr val="81040B"/>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78" name="文本框 77" descr="e7d195523061f1c0deeec63e560781cfd59afb0ea006f2a87ABB68BF51EA6619813959095094C18C62A12F549504892A4AAA8C1554C6663626E05CA27F281A14E6983772AFC3FB97135759321DEA3D709AACD122C08E6ED192FFACBB1E1BECB2ED91EE5F1ED7B5B4D639FA608C47C1EEEE0A899CA8C6B4A60DCCA6D3BA80ED4161D4A4778988E171"/>
            <p:cNvSpPr txBox="1"/>
            <p:nvPr/>
          </p:nvSpPr>
          <p:spPr>
            <a:xfrm>
              <a:off x="9076565" y="5768547"/>
              <a:ext cx="2342686" cy="433427"/>
            </a:xfrm>
            <a:prstGeom prst="rect">
              <a:avLst/>
            </a:prstGeom>
            <a:noFill/>
            <a:effectLst/>
          </p:spPr>
          <p:txBody>
            <a:bodyPr wrap="square" rtlCol="0">
              <a:spAutoFit/>
            </a:bodyPr>
            <a:lstStyle/>
            <a:p>
              <a:r>
                <a:rPr lang="zh-CN" altLang="en-US" sz="1470" dirty="0">
                  <a:solidFill>
                    <a:srgbClr val="FFFFFF"/>
                  </a:solidFill>
                  <a:latin typeface="微软雅黑" panose="020B0503020204020204" pitchFamily="34" charset="-122"/>
                  <a:ea typeface="微软雅黑" panose="020B0503020204020204" pitchFamily="34" charset="-122"/>
                  <a:cs typeface="Kartika" panose="02020503030404060203" pitchFamily="18" charset="0"/>
                </a:rPr>
                <a:t>学术资料部</a:t>
              </a:r>
              <a:endParaRPr lang="en-US" altLang="zh-CN" sz="1470" dirty="0">
                <a:solidFill>
                  <a:srgbClr val="FFFFFF"/>
                </a:solidFill>
                <a:latin typeface="微软雅黑" panose="020B0503020204020204" pitchFamily="34" charset="-122"/>
                <a:ea typeface="微软雅黑" panose="020B0503020204020204" pitchFamily="34" charset="-122"/>
                <a:cs typeface="Kartika" panose="02020503030404060203" pitchFamily="18" charset="0"/>
              </a:endParaRPr>
            </a:p>
          </p:txBody>
        </p:sp>
      </p:grpSp>
      <p:sp>
        <p:nvSpPr>
          <p:cNvPr id="38" name="矩形 37">
            <a:extLst>
              <a:ext uri="{FF2B5EF4-FFF2-40B4-BE49-F238E27FC236}">
                <a16:creationId xmlns:a16="http://schemas.microsoft.com/office/drawing/2014/main" id="{D71BB928-8B67-48A7-8BBC-E20C99437A85}"/>
              </a:ext>
            </a:extLst>
          </p:cNvPr>
          <p:cNvSpPr/>
          <p:nvPr/>
        </p:nvSpPr>
        <p:spPr>
          <a:xfrm>
            <a:off x="830271" y="200719"/>
            <a:ext cx="2405625"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6">
                    <a:lumMod val="50000"/>
                  </a:schemeClr>
                </a:solidFill>
                <a:latin typeface="+mj-ea"/>
                <a:ea typeface="+mj-ea"/>
              </a:rPr>
              <a:t>未来规划</a:t>
            </a:r>
          </a:p>
        </p:txBody>
      </p:sp>
    </p:spTree>
    <p:extLst>
      <p:ext uri="{BB962C8B-B14F-4D97-AF65-F5344CB8AC3E}">
        <p14:creationId xmlns:p14="http://schemas.microsoft.com/office/powerpoint/2010/main" val="2753881859"/>
      </p:ext>
    </p:extLst>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25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nodeType="withEffect">
                                  <p:stCondLst>
                                    <p:cond delay="50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500"/>
                                        <p:tgtEl>
                                          <p:spTgt spid="66"/>
                                        </p:tgtEl>
                                      </p:cBhvr>
                                    </p:animEffect>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5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1000"/>
                                        <p:tgtEl>
                                          <p:spTgt spid="52"/>
                                        </p:tgtEl>
                                      </p:cBhvr>
                                    </p:animEffect>
                                    <p:anim calcmode="lin" valueType="num">
                                      <p:cBhvr>
                                        <p:cTn id="23" dur="1000" fill="hold"/>
                                        <p:tgtEl>
                                          <p:spTgt spid="52"/>
                                        </p:tgtEl>
                                        <p:attrNameLst>
                                          <p:attrName>ppt_x</p:attrName>
                                        </p:attrNameLst>
                                      </p:cBhvr>
                                      <p:tavLst>
                                        <p:tav tm="0">
                                          <p:val>
                                            <p:strVal val="#ppt_x"/>
                                          </p:val>
                                        </p:tav>
                                        <p:tav tm="100000">
                                          <p:val>
                                            <p:strVal val="#ppt_x"/>
                                          </p:val>
                                        </p:tav>
                                      </p:tavLst>
                                    </p:anim>
                                    <p:anim calcmode="lin" valueType="num">
                                      <p:cBhvr>
                                        <p:cTn id="24" dur="1000" fill="hold"/>
                                        <p:tgtEl>
                                          <p:spTgt spid="5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1000"/>
                                        <p:tgtEl>
                                          <p:spTgt spid="61"/>
                                        </p:tgtEl>
                                      </p:cBhvr>
                                    </p:animEffect>
                                    <p:anim calcmode="lin" valueType="num">
                                      <p:cBhvr>
                                        <p:cTn id="28" dur="1000" fill="hold"/>
                                        <p:tgtEl>
                                          <p:spTgt spid="61"/>
                                        </p:tgtEl>
                                        <p:attrNameLst>
                                          <p:attrName>ppt_x</p:attrName>
                                        </p:attrNameLst>
                                      </p:cBhvr>
                                      <p:tavLst>
                                        <p:tav tm="0">
                                          <p:val>
                                            <p:strVal val="#ppt_x"/>
                                          </p:val>
                                        </p:tav>
                                        <p:tav tm="100000">
                                          <p:val>
                                            <p:strVal val="#ppt_x"/>
                                          </p:val>
                                        </p:tav>
                                      </p:tavLst>
                                    </p:anim>
                                    <p:anim calcmode="lin" valueType="num">
                                      <p:cBhvr>
                                        <p:cTn id="29" dur="1000" fill="hold"/>
                                        <p:tgtEl>
                                          <p:spTgt spid="61"/>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16" presetClass="entr" presetSubtype="37"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barn(outVertical)">
                                      <p:cBhvr>
                                        <p:cTn id="33" dur="1000"/>
                                        <p:tgtEl>
                                          <p:spTgt spid="70"/>
                                        </p:tgtEl>
                                      </p:cBhvr>
                                    </p:animEffect>
                                  </p:childTnLst>
                                </p:cTn>
                              </p:par>
                            </p:childTnLst>
                          </p:cTn>
                        </p:par>
                        <p:par>
                          <p:cTn id="34" fill="hold">
                            <p:stCondLst>
                              <p:cond delay="3500"/>
                            </p:stCondLst>
                            <p:childTnLst>
                              <p:par>
                                <p:cTn id="35" presetID="16" presetClass="entr" presetSubtype="37" fill="hold" nodeType="after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barn(outVertical)">
                                      <p:cBhvr>
                                        <p:cTn id="37" dur="1000"/>
                                        <p:tgtEl>
                                          <p:spTgt spid="73"/>
                                        </p:tgtEl>
                                      </p:cBhvr>
                                    </p:animEffect>
                                  </p:childTnLst>
                                </p:cTn>
                              </p:par>
                            </p:childTnLst>
                          </p:cTn>
                        </p:par>
                        <p:par>
                          <p:cTn id="38" fill="hold">
                            <p:stCondLst>
                              <p:cond delay="4500"/>
                            </p:stCondLst>
                            <p:childTnLst>
                              <p:par>
                                <p:cTn id="39" presetID="16" presetClass="entr" presetSubtype="37" fill="hold" nodeType="after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barn(outVertical)">
                                      <p:cBhvr>
                                        <p:cTn id="41" dur="1000"/>
                                        <p:tgtEl>
                                          <p:spTgt spid="76"/>
                                        </p:tgtEl>
                                      </p:cBhvr>
                                    </p:animEffect>
                                  </p:childTnLst>
                                </p:cTn>
                              </p:par>
                            </p:childTnLst>
                          </p:cTn>
                        </p:par>
                        <p:par>
                          <p:cTn id="42" fill="hold">
                            <p:stCondLst>
                              <p:cond delay="5500"/>
                            </p:stCondLst>
                            <p:childTnLst>
                              <p:par>
                                <p:cTn id="43" presetID="22" presetClass="entr" presetSubtype="1" fill="hold" grpId="0"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up)">
                                      <p:cBhvr>
                                        <p:cTn id="45" dur="500"/>
                                        <p:tgtEl>
                                          <p:spTgt spid="51"/>
                                        </p:tgtEl>
                                      </p:cBhvr>
                                    </p:animEffect>
                                  </p:childTnLst>
                                </p:cTn>
                              </p:par>
                            </p:childTnLst>
                          </p:cTn>
                        </p:par>
                        <p:par>
                          <p:cTn id="46" fill="hold">
                            <p:stCondLst>
                              <p:cond delay="6000"/>
                            </p:stCondLst>
                            <p:childTnLst>
                              <p:par>
                                <p:cTn id="47" presetID="22" presetClass="entr" presetSubtype="1"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wipe(up)">
                                      <p:cBhvr>
                                        <p:cTn id="49" dur="500"/>
                                        <p:tgtEl>
                                          <p:spTgt spid="60"/>
                                        </p:tgtEl>
                                      </p:cBhvr>
                                    </p:animEffect>
                                  </p:childTnLst>
                                </p:cTn>
                              </p:par>
                            </p:childTnLst>
                          </p:cTn>
                        </p:par>
                        <p:par>
                          <p:cTn id="50" fill="hold">
                            <p:stCondLst>
                              <p:cond delay="6500"/>
                            </p:stCondLst>
                            <p:childTnLst>
                              <p:par>
                                <p:cTn id="51" presetID="22" presetClass="entr" presetSubtype="1" fill="hold" grpId="0" nodeType="after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wipe(up)">
                                      <p:cBhvr>
                                        <p:cTn id="5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60" grpId="0"/>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5" name="组合 74"/>
          <p:cNvGrpSpPr/>
          <p:nvPr/>
        </p:nvGrpSpPr>
        <p:grpSpPr>
          <a:xfrm>
            <a:off x="1677194" y="1353344"/>
            <a:ext cx="2851220" cy="2851213"/>
            <a:chOff x="304800" y="673100"/>
            <a:chExt cx="4000500" cy="4000500"/>
          </a:xfrm>
          <a:effectLst>
            <a:outerShdw blurRad="444500" dist="254000" dir="8100000" algn="tr" rotWithShape="0">
              <a:prstClr val="black">
                <a:alpha val="50000"/>
              </a:prstClr>
            </a:outerShdw>
          </a:effectLst>
        </p:grpSpPr>
        <p:sp>
          <p:nvSpPr>
            <p:cNvPr id="76" name="同心圆 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77" name="椭圆 7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78" name="组合 77"/>
          <p:cNvGrpSpPr/>
          <p:nvPr/>
        </p:nvGrpSpPr>
        <p:grpSpPr>
          <a:xfrm>
            <a:off x="3916485" y="3248318"/>
            <a:ext cx="656312" cy="656311"/>
            <a:chOff x="304800" y="673100"/>
            <a:chExt cx="4000500" cy="4000500"/>
          </a:xfrm>
          <a:effectLst>
            <a:outerShdw blurRad="444500" dist="254000" dir="8100000" algn="tr" rotWithShape="0">
              <a:prstClr val="black">
                <a:alpha val="50000"/>
              </a:prstClr>
            </a:outerShdw>
          </a:effectLst>
        </p:grpSpPr>
        <p:sp>
          <p:nvSpPr>
            <p:cNvPr id="79"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80" name="椭圆 7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81" name="组合 80"/>
          <p:cNvGrpSpPr/>
          <p:nvPr/>
        </p:nvGrpSpPr>
        <p:grpSpPr>
          <a:xfrm>
            <a:off x="2122202" y="1816204"/>
            <a:ext cx="282390" cy="282389"/>
            <a:chOff x="304800" y="673100"/>
            <a:chExt cx="4000500" cy="4000500"/>
          </a:xfrm>
          <a:effectLst>
            <a:outerShdw blurRad="444500" dist="254000" dir="8100000" algn="tr" rotWithShape="0">
              <a:prstClr val="black">
                <a:alpha val="50000"/>
              </a:prstClr>
            </a:outerShdw>
          </a:effectLst>
        </p:grpSpPr>
        <p:sp>
          <p:nvSpPr>
            <p:cNvPr id="82"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83" name="椭圆 8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84" name="组合 83"/>
          <p:cNvGrpSpPr/>
          <p:nvPr/>
        </p:nvGrpSpPr>
        <p:grpSpPr>
          <a:xfrm>
            <a:off x="3609333" y="4187495"/>
            <a:ext cx="328649" cy="328648"/>
            <a:chOff x="304800" y="673100"/>
            <a:chExt cx="4000500" cy="4000500"/>
          </a:xfrm>
          <a:effectLst>
            <a:outerShdw blurRad="444500" dist="254000" dir="8100000" algn="tr" rotWithShape="0">
              <a:prstClr val="black">
                <a:alpha val="50000"/>
              </a:prstClr>
            </a:outerShdw>
          </a:effectLst>
        </p:grpSpPr>
        <p:sp>
          <p:nvSpPr>
            <p:cNvPr id="85"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86" name="椭圆 8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87" name="组合 86"/>
          <p:cNvGrpSpPr/>
          <p:nvPr/>
        </p:nvGrpSpPr>
        <p:grpSpPr>
          <a:xfrm>
            <a:off x="3265607" y="1245984"/>
            <a:ext cx="343725" cy="343724"/>
            <a:chOff x="304800" y="673100"/>
            <a:chExt cx="4000500" cy="4000500"/>
          </a:xfrm>
          <a:effectLst>
            <a:outerShdw blurRad="444500" dist="254000" dir="8100000" algn="tr" rotWithShape="0">
              <a:prstClr val="black">
                <a:alpha val="50000"/>
              </a:prstClr>
            </a:outerShdw>
          </a:effectLst>
        </p:grpSpPr>
        <p:sp>
          <p:nvSpPr>
            <p:cNvPr id="88" name="同心圆 1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89" name="椭圆 8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90" name="组合 89"/>
          <p:cNvGrpSpPr/>
          <p:nvPr/>
        </p:nvGrpSpPr>
        <p:grpSpPr>
          <a:xfrm>
            <a:off x="1574266" y="3964404"/>
            <a:ext cx="218415" cy="218414"/>
            <a:chOff x="304800" y="673100"/>
            <a:chExt cx="4000500" cy="4000500"/>
          </a:xfrm>
          <a:effectLst>
            <a:outerShdw blurRad="444500" dist="254000" dir="8100000" algn="tr" rotWithShape="0">
              <a:prstClr val="black">
                <a:alpha val="50000"/>
              </a:prstClr>
            </a:outerShdw>
          </a:effectLst>
        </p:grpSpPr>
        <p:sp>
          <p:nvSpPr>
            <p:cNvPr id="91"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Calibri"/>
                <a:ea typeface="宋体"/>
                <a:cs typeface="+mn-cs"/>
              </a:endParaRPr>
            </a:p>
          </p:txBody>
        </p:sp>
        <p:sp>
          <p:nvSpPr>
            <p:cNvPr id="92" name="椭圆 9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93" name="Group 30"/>
          <p:cNvGrpSpPr/>
          <p:nvPr/>
        </p:nvGrpSpPr>
        <p:grpSpPr>
          <a:xfrm>
            <a:off x="2896394" y="2004579"/>
            <a:ext cx="576066" cy="491765"/>
            <a:chOff x="3440113" y="1050925"/>
            <a:chExt cx="390525" cy="333376"/>
          </a:xfrm>
          <a:solidFill>
            <a:srgbClr val="C00000"/>
          </a:solidFill>
        </p:grpSpPr>
        <p:sp>
          <p:nvSpPr>
            <p:cNvPr id="94" name="Freeform 8"/>
            <p:cNvSpPr>
              <a:spLocks/>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0"/>
            <p:cNvSpPr>
              <a:spLocks/>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1"/>
            <p:cNvSpPr>
              <a:spLocks/>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
            <p:cNvSpPr>
              <a:spLocks/>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3"/>
            <p:cNvSpPr>
              <a:spLocks/>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0" name="矩形 1"/>
          <p:cNvSpPr>
            <a:spLocks noChangeArrowheads="1"/>
          </p:cNvSpPr>
          <p:nvPr/>
        </p:nvSpPr>
        <p:spPr bwMode="auto">
          <a:xfrm>
            <a:off x="2398959" y="2575818"/>
            <a:ext cx="1568939"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400" dirty="0">
                <a:solidFill>
                  <a:schemeClr val="tx1">
                    <a:lumMod val="75000"/>
                    <a:lumOff val="25000"/>
                  </a:schemeClr>
                </a:solidFill>
                <a:latin typeface="微软雅黑" pitchFamily="34" charset="-122"/>
                <a:ea typeface="微软雅黑" pitchFamily="34" charset="-122"/>
              </a:rPr>
              <a:t>学术活动</a:t>
            </a:r>
            <a:endParaRPr lang="zh-CN" altLang="zh-CN" sz="2400" dirty="0">
              <a:solidFill>
                <a:schemeClr val="tx1">
                  <a:lumMod val="75000"/>
                  <a:lumOff val="25000"/>
                </a:schemeClr>
              </a:solidFill>
              <a:latin typeface="微软雅黑" pitchFamily="34" charset="-122"/>
              <a:ea typeface="微软雅黑" pitchFamily="34" charset="-122"/>
            </a:endParaRPr>
          </a:p>
        </p:txBody>
      </p:sp>
      <p:sp>
        <p:nvSpPr>
          <p:cNvPr id="101" name="TextBox 33"/>
          <p:cNvSpPr txBox="1"/>
          <p:nvPr/>
        </p:nvSpPr>
        <p:spPr>
          <a:xfrm>
            <a:off x="6032580" y="2305439"/>
            <a:ext cx="2743994" cy="40011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微软雅黑" pitchFamily="34" charset="-122"/>
                <a:ea typeface="微软雅黑" pitchFamily="34" charset="-122"/>
              </a:rPr>
              <a:t>软件教学系列讲座</a:t>
            </a:r>
          </a:p>
        </p:txBody>
      </p:sp>
      <p:sp>
        <p:nvSpPr>
          <p:cNvPr id="102" name="TextBox 22"/>
          <p:cNvSpPr txBox="1"/>
          <p:nvPr/>
        </p:nvSpPr>
        <p:spPr>
          <a:xfrm>
            <a:off x="6032580" y="2918071"/>
            <a:ext cx="2955722" cy="1681913"/>
          </a:xfrm>
          <a:prstGeom prst="rect">
            <a:avLst/>
          </a:prstGeom>
          <a:noFill/>
        </p:spPr>
        <p:txBody>
          <a:bodyPr wrap="square" lIns="65828" tIns="32914" rIns="65828" bIns="32914"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r>
              <a:rPr lang="en-US" altLang="zh-CN" dirty="0"/>
              <a:t>1.</a:t>
            </a:r>
            <a:r>
              <a:rPr lang="zh-CN" altLang="zh-CN" dirty="0"/>
              <a:t>讲师不局限在本科的学长学姐，</a:t>
            </a:r>
            <a:endParaRPr lang="en-US" altLang="zh-CN" dirty="0"/>
          </a:p>
          <a:p>
            <a:r>
              <a:rPr lang="en-US" altLang="zh-CN" dirty="0"/>
              <a:t>   </a:t>
            </a:r>
            <a:r>
              <a:rPr lang="zh-CN" altLang="zh-CN" dirty="0"/>
              <a:t>可以请研究生博士生或者老师</a:t>
            </a:r>
            <a:r>
              <a:rPr lang="zh-CN" altLang="en-US" dirty="0"/>
              <a:t>；</a:t>
            </a:r>
            <a:endParaRPr lang="en-US" altLang="zh-CN" dirty="0"/>
          </a:p>
          <a:p>
            <a:r>
              <a:rPr lang="en-US" altLang="zh-CN" dirty="0"/>
              <a:t>2.</a:t>
            </a:r>
            <a:r>
              <a:rPr lang="zh-CN" altLang="zh-CN" dirty="0"/>
              <a:t>宣传方面力度加大</a:t>
            </a:r>
            <a:r>
              <a:rPr lang="zh-CN" altLang="en-US" dirty="0"/>
              <a:t>；</a:t>
            </a:r>
            <a:endParaRPr lang="en-US" altLang="zh-CN" dirty="0"/>
          </a:p>
          <a:p>
            <a:r>
              <a:rPr lang="en-US" altLang="zh-CN" dirty="0"/>
              <a:t>3.</a:t>
            </a:r>
            <a:r>
              <a:rPr lang="zh-CN" altLang="zh-CN" dirty="0"/>
              <a:t>每次讲座录播</a:t>
            </a:r>
            <a:r>
              <a:rPr lang="zh-CN" altLang="en-US" dirty="0"/>
              <a:t>，视频</a:t>
            </a:r>
            <a:r>
              <a:rPr lang="zh-CN" altLang="zh-CN" dirty="0"/>
              <a:t>上传</a:t>
            </a:r>
            <a:r>
              <a:rPr lang="zh-CN" altLang="en-US" dirty="0"/>
              <a:t>；</a:t>
            </a:r>
            <a:endParaRPr lang="en-US" altLang="zh-CN" dirty="0"/>
          </a:p>
          <a:p>
            <a:r>
              <a:rPr lang="en-US" altLang="zh-CN" dirty="0"/>
              <a:t>4.</a:t>
            </a:r>
            <a:r>
              <a:rPr lang="zh-CN" altLang="zh-CN" dirty="0"/>
              <a:t>讲座形式的</a:t>
            </a:r>
            <a:r>
              <a:rPr lang="zh-CN" altLang="en-US" dirty="0"/>
              <a:t>调整，以介绍演示为主。</a:t>
            </a:r>
            <a:endParaRPr lang="zh-CN" altLang="zh-CN" dirty="0"/>
          </a:p>
        </p:txBody>
      </p:sp>
      <p:grpSp>
        <p:nvGrpSpPr>
          <p:cNvPr id="103" name="组合 102"/>
          <p:cNvGrpSpPr/>
          <p:nvPr/>
        </p:nvGrpSpPr>
        <p:grpSpPr>
          <a:xfrm>
            <a:off x="4987122" y="1396848"/>
            <a:ext cx="998801" cy="998801"/>
            <a:chOff x="5252030" y="2008764"/>
            <a:chExt cx="809336" cy="809336"/>
          </a:xfrm>
        </p:grpSpPr>
        <p:sp>
          <p:nvSpPr>
            <p:cNvPr id="104" name="椭圆 103"/>
            <p:cNvSpPr/>
            <p:nvPr/>
          </p:nvSpPr>
          <p:spPr>
            <a:xfrm>
              <a:off x="5252030" y="2008764"/>
              <a:ext cx="809336" cy="809336"/>
            </a:xfrm>
            <a:prstGeom prst="ellipse">
              <a:avLst/>
            </a:prstGeom>
            <a:solidFill>
              <a:srgbClr val="C00000"/>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5" name="椭圆 104"/>
            <p:cNvSpPr/>
            <p:nvPr/>
          </p:nvSpPr>
          <p:spPr>
            <a:xfrm>
              <a:off x="5269270" y="2029388"/>
              <a:ext cx="769580" cy="769580"/>
            </a:xfrm>
            <a:prstGeom prst="ellipse">
              <a:avLst/>
            </a:prstGeom>
            <a:solidFill>
              <a:srgbClr val="C00000"/>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a:off x="875349" y="1798908"/>
            <a:ext cx="1146259" cy="1146259"/>
            <a:chOff x="5252030" y="2008764"/>
            <a:chExt cx="809336" cy="809336"/>
          </a:xfrm>
        </p:grpSpPr>
        <p:sp>
          <p:nvSpPr>
            <p:cNvPr id="107" name="椭圆 106"/>
            <p:cNvSpPr/>
            <p:nvPr/>
          </p:nvSpPr>
          <p:spPr>
            <a:xfrm>
              <a:off x="5252030" y="2008764"/>
              <a:ext cx="809336" cy="809336"/>
            </a:xfrm>
            <a:prstGeom prst="ellipse">
              <a:avLst/>
            </a:prstGeom>
            <a:solidFill>
              <a:srgbClr val="C00000"/>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8" name="椭圆 107"/>
            <p:cNvSpPr/>
            <p:nvPr/>
          </p:nvSpPr>
          <p:spPr>
            <a:xfrm>
              <a:off x="5269270" y="2029388"/>
              <a:ext cx="769580" cy="769580"/>
            </a:xfrm>
            <a:prstGeom prst="ellipse">
              <a:avLst/>
            </a:prstGeom>
            <a:solidFill>
              <a:srgbClr val="C00000"/>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9" name="组合 108"/>
          <p:cNvGrpSpPr/>
          <p:nvPr/>
        </p:nvGrpSpPr>
        <p:grpSpPr>
          <a:xfrm>
            <a:off x="921970" y="3445825"/>
            <a:ext cx="444479" cy="444479"/>
            <a:chOff x="5252030" y="2008764"/>
            <a:chExt cx="809336" cy="809336"/>
          </a:xfrm>
        </p:grpSpPr>
        <p:sp>
          <p:nvSpPr>
            <p:cNvPr id="110" name="椭圆 109"/>
            <p:cNvSpPr/>
            <p:nvPr/>
          </p:nvSpPr>
          <p:spPr>
            <a:xfrm>
              <a:off x="5252030" y="2008764"/>
              <a:ext cx="809336" cy="809336"/>
            </a:xfrm>
            <a:prstGeom prst="ellipse">
              <a:avLst/>
            </a:prstGeom>
            <a:solidFill>
              <a:srgbClr val="C00000"/>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11" name="椭圆 110"/>
            <p:cNvSpPr/>
            <p:nvPr/>
          </p:nvSpPr>
          <p:spPr>
            <a:xfrm>
              <a:off x="5269270" y="2029388"/>
              <a:ext cx="769580" cy="769580"/>
            </a:xfrm>
            <a:prstGeom prst="ellipse">
              <a:avLst/>
            </a:prstGeom>
            <a:solidFill>
              <a:srgbClr val="C00000"/>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2" name="组合 111"/>
          <p:cNvGrpSpPr/>
          <p:nvPr/>
        </p:nvGrpSpPr>
        <p:grpSpPr>
          <a:xfrm>
            <a:off x="1878803" y="3065408"/>
            <a:ext cx="221831" cy="221831"/>
            <a:chOff x="5252030" y="2008764"/>
            <a:chExt cx="809336" cy="809336"/>
          </a:xfrm>
        </p:grpSpPr>
        <p:sp>
          <p:nvSpPr>
            <p:cNvPr id="113" name="椭圆 112"/>
            <p:cNvSpPr/>
            <p:nvPr/>
          </p:nvSpPr>
          <p:spPr>
            <a:xfrm>
              <a:off x="5252030" y="2008764"/>
              <a:ext cx="809336" cy="809336"/>
            </a:xfrm>
            <a:prstGeom prst="ellipse">
              <a:avLst/>
            </a:prstGeom>
            <a:solidFill>
              <a:srgbClr val="C00000"/>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14" name="椭圆 113"/>
            <p:cNvSpPr/>
            <p:nvPr/>
          </p:nvSpPr>
          <p:spPr>
            <a:xfrm>
              <a:off x="5269270" y="2029388"/>
              <a:ext cx="769580" cy="769580"/>
            </a:xfrm>
            <a:prstGeom prst="ellipse">
              <a:avLst/>
            </a:prstGeom>
            <a:solidFill>
              <a:srgbClr val="C00000"/>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5" name="组合 114"/>
          <p:cNvGrpSpPr/>
          <p:nvPr/>
        </p:nvGrpSpPr>
        <p:grpSpPr>
          <a:xfrm>
            <a:off x="1698046" y="1478792"/>
            <a:ext cx="221831" cy="221831"/>
            <a:chOff x="5252030" y="2008764"/>
            <a:chExt cx="809336" cy="809336"/>
          </a:xfrm>
        </p:grpSpPr>
        <p:sp>
          <p:nvSpPr>
            <p:cNvPr id="116" name="椭圆 115"/>
            <p:cNvSpPr/>
            <p:nvPr/>
          </p:nvSpPr>
          <p:spPr>
            <a:xfrm>
              <a:off x="5252030" y="2008764"/>
              <a:ext cx="809336" cy="809336"/>
            </a:xfrm>
            <a:prstGeom prst="ellipse">
              <a:avLst/>
            </a:prstGeom>
            <a:solidFill>
              <a:srgbClr val="C00000"/>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17" name="椭圆 116"/>
            <p:cNvSpPr/>
            <p:nvPr/>
          </p:nvSpPr>
          <p:spPr>
            <a:xfrm>
              <a:off x="5269270" y="2029388"/>
              <a:ext cx="769580" cy="769580"/>
            </a:xfrm>
            <a:prstGeom prst="ellipse">
              <a:avLst/>
            </a:prstGeom>
            <a:solidFill>
              <a:srgbClr val="C00000"/>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 name="组合 117"/>
          <p:cNvGrpSpPr/>
          <p:nvPr/>
        </p:nvGrpSpPr>
        <p:grpSpPr>
          <a:xfrm>
            <a:off x="2509792" y="3932667"/>
            <a:ext cx="221831" cy="221831"/>
            <a:chOff x="5252030" y="2008764"/>
            <a:chExt cx="809336" cy="809336"/>
          </a:xfrm>
        </p:grpSpPr>
        <p:sp>
          <p:nvSpPr>
            <p:cNvPr id="119" name="椭圆 118"/>
            <p:cNvSpPr/>
            <p:nvPr/>
          </p:nvSpPr>
          <p:spPr>
            <a:xfrm>
              <a:off x="5252030" y="2008764"/>
              <a:ext cx="809336" cy="809336"/>
            </a:xfrm>
            <a:prstGeom prst="ellipse">
              <a:avLst/>
            </a:prstGeom>
            <a:solidFill>
              <a:srgbClr val="C00000"/>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20" name="椭圆 119"/>
            <p:cNvSpPr/>
            <p:nvPr/>
          </p:nvSpPr>
          <p:spPr>
            <a:xfrm>
              <a:off x="5269270" y="2029388"/>
              <a:ext cx="769580" cy="769580"/>
            </a:xfrm>
            <a:prstGeom prst="ellipse">
              <a:avLst/>
            </a:prstGeom>
            <a:solidFill>
              <a:srgbClr val="C00000"/>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1" name="组合 120"/>
          <p:cNvGrpSpPr/>
          <p:nvPr/>
        </p:nvGrpSpPr>
        <p:grpSpPr>
          <a:xfrm>
            <a:off x="2937878" y="3657965"/>
            <a:ext cx="164925" cy="164925"/>
            <a:chOff x="5252030" y="2008764"/>
            <a:chExt cx="809336" cy="809336"/>
          </a:xfrm>
        </p:grpSpPr>
        <p:sp>
          <p:nvSpPr>
            <p:cNvPr id="122" name="椭圆 121"/>
            <p:cNvSpPr/>
            <p:nvPr/>
          </p:nvSpPr>
          <p:spPr>
            <a:xfrm>
              <a:off x="5252030" y="2008764"/>
              <a:ext cx="809336" cy="809336"/>
            </a:xfrm>
            <a:prstGeom prst="ellipse">
              <a:avLst/>
            </a:prstGeom>
            <a:solidFill>
              <a:srgbClr val="C00000"/>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23" name="椭圆 122"/>
            <p:cNvSpPr/>
            <p:nvPr/>
          </p:nvSpPr>
          <p:spPr>
            <a:xfrm>
              <a:off x="5269270" y="2029388"/>
              <a:ext cx="769580" cy="769580"/>
            </a:xfrm>
            <a:prstGeom prst="ellipse">
              <a:avLst/>
            </a:prstGeom>
            <a:solidFill>
              <a:srgbClr val="C00000"/>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4" name="组合 123"/>
          <p:cNvGrpSpPr/>
          <p:nvPr/>
        </p:nvGrpSpPr>
        <p:grpSpPr>
          <a:xfrm>
            <a:off x="4128318" y="2043218"/>
            <a:ext cx="444479" cy="444479"/>
            <a:chOff x="5252030" y="2008764"/>
            <a:chExt cx="809336" cy="809336"/>
          </a:xfrm>
        </p:grpSpPr>
        <p:sp>
          <p:nvSpPr>
            <p:cNvPr id="125" name="椭圆 124"/>
            <p:cNvSpPr/>
            <p:nvPr/>
          </p:nvSpPr>
          <p:spPr>
            <a:xfrm>
              <a:off x="5252030" y="2008764"/>
              <a:ext cx="809336" cy="809336"/>
            </a:xfrm>
            <a:prstGeom prst="ellipse">
              <a:avLst/>
            </a:prstGeom>
            <a:solidFill>
              <a:srgbClr val="C00000"/>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26" name="椭圆 125"/>
            <p:cNvSpPr/>
            <p:nvPr/>
          </p:nvSpPr>
          <p:spPr>
            <a:xfrm>
              <a:off x="5269270" y="2029388"/>
              <a:ext cx="769580" cy="769580"/>
            </a:xfrm>
            <a:prstGeom prst="ellipse">
              <a:avLst/>
            </a:prstGeom>
            <a:solidFill>
              <a:srgbClr val="C00000"/>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7" name="组合 126"/>
          <p:cNvGrpSpPr/>
          <p:nvPr/>
        </p:nvGrpSpPr>
        <p:grpSpPr>
          <a:xfrm>
            <a:off x="4665401" y="2900106"/>
            <a:ext cx="321721" cy="321721"/>
            <a:chOff x="5252030" y="2008764"/>
            <a:chExt cx="809336" cy="809336"/>
          </a:xfrm>
        </p:grpSpPr>
        <p:sp>
          <p:nvSpPr>
            <p:cNvPr id="128" name="椭圆 127"/>
            <p:cNvSpPr/>
            <p:nvPr/>
          </p:nvSpPr>
          <p:spPr>
            <a:xfrm>
              <a:off x="5252030" y="2008764"/>
              <a:ext cx="809336" cy="809336"/>
            </a:xfrm>
            <a:prstGeom prst="ellipse">
              <a:avLst/>
            </a:prstGeom>
            <a:solidFill>
              <a:srgbClr val="C00000"/>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29" name="椭圆 128"/>
            <p:cNvSpPr/>
            <p:nvPr/>
          </p:nvSpPr>
          <p:spPr>
            <a:xfrm>
              <a:off x="5269270" y="2029388"/>
              <a:ext cx="769580" cy="769580"/>
            </a:xfrm>
            <a:prstGeom prst="ellipse">
              <a:avLst/>
            </a:prstGeom>
            <a:solidFill>
              <a:srgbClr val="C00000"/>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0" name="组合 129"/>
          <p:cNvGrpSpPr/>
          <p:nvPr/>
        </p:nvGrpSpPr>
        <p:grpSpPr>
          <a:xfrm>
            <a:off x="4825213" y="2566983"/>
            <a:ext cx="160860" cy="160860"/>
            <a:chOff x="5252030" y="2008764"/>
            <a:chExt cx="809336" cy="809336"/>
          </a:xfrm>
        </p:grpSpPr>
        <p:sp>
          <p:nvSpPr>
            <p:cNvPr id="131" name="椭圆 130"/>
            <p:cNvSpPr/>
            <p:nvPr/>
          </p:nvSpPr>
          <p:spPr>
            <a:xfrm>
              <a:off x="5252030" y="2008764"/>
              <a:ext cx="809336" cy="809336"/>
            </a:xfrm>
            <a:prstGeom prst="ellipse">
              <a:avLst/>
            </a:prstGeom>
            <a:solidFill>
              <a:srgbClr val="C00000"/>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32" name="椭圆 131"/>
            <p:cNvSpPr/>
            <p:nvPr/>
          </p:nvSpPr>
          <p:spPr>
            <a:xfrm>
              <a:off x="5269270" y="2029388"/>
              <a:ext cx="769580" cy="769580"/>
            </a:xfrm>
            <a:prstGeom prst="ellipse">
              <a:avLst/>
            </a:prstGeom>
            <a:solidFill>
              <a:srgbClr val="C00000"/>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a:extLst>
              <a:ext uri="{FF2B5EF4-FFF2-40B4-BE49-F238E27FC236}">
                <a16:creationId xmlns:a16="http://schemas.microsoft.com/office/drawing/2014/main" id="{1CD3E710-B401-463F-95AE-15EDAA2B3027}"/>
              </a:ext>
            </a:extLst>
          </p:cNvPr>
          <p:cNvSpPr/>
          <p:nvPr/>
        </p:nvSpPr>
        <p:spPr>
          <a:xfrm>
            <a:off x="830271" y="200719"/>
            <a:ext cx="2405625"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accent6">
                    <a:lumMod val="50000"/>
                  </a:schemeClr>
                </a:solidFill>
                <a:latin typeface="+mj-ea"/>
                <a:ea typeface="+mj-ea"/>
              </a:rPr>
              <a:t>未来规划</a:t>
            </a:r>
          </a:p>
        </p:txBody>
      </p:sp>
    </p:spTree>
    <p:extLst>
      <p:ext uri="{BB962C8B-B14F-4D97-AF65-F5344CB8AC3E}">
        <p14:creationId xmlns:p14="http://schemas.microsoft.com/office/powerpoint/2010/main" val="4053781030"/>
      </p:ext>
    </p:extLst>
  </p:cSld>
  <p:clrMapOvr>
    <a:masterClrMapping/>
  </p:clrMapOvr>
  <mc:AlternateContent xmlns:mc="http://schemas.openxmlformats.org/markup-compatibility/2006" xmlns:p14="http://schemas.microsoft.com/office/powerpoint/2010/main">
    <mc:Choice Requires="p14">
      <p:transition p14:dur="10" advClick="0" advTm="0">
        <p:fade/>
      </p:transition>
    </mc:Choice>
    <mc:Fallback xmlns="">
      <p:transition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withEffect">
                                  <p:stCondLst>
                                    <p:cond delay="30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strVal val="(6*min(max(#ppt_w*#ppt_h,.3),1)-7.4)/-.7*#ppt_w"/>
                                          </p:val>
                                        </p:tav>
                                        <p:tav tm="100000">
                                          <p:val>
                                            <p:strVal val="#ppt_w"/>
                                          </p:val>
                                        </p:tav>
                                      </p:tavLst>
                                    </p:anim>
                                    <p:anim calcmode="lin" valueType="num">
                                      <p:cBhvr>
                                        <p:cTn id="8" dur="500" fill="hold"/>
                                        <p:tgtEl>
                                          <p:spTgt spid="75"/>
                                        </p:tgtEl>
                                        <p:attrNameLst>
                                          <p:attrName>ppt_h</p:attrName>
                                        </p:attrNameLst>
                                      </p:cBhvr>
                                      <p:tavLst>
                                        <p:tav tm="0">
                                          <p:val>
                                            <p:strVal val="(6*min(max(#ppt_w*#ppt_h,.3),1)-7.4)/-.7*#ppt_h"/>
                                          </p:val>
                                        </p:tav>
                                        <p:tav tm="100000">
                                          <p:val>
                                            <p:strVal val="#ppt_h"/>
                                          </p:val>
                                        </p:tav>
                                      </p:tavLst>
                                    </p:anim>
                                    <p:anim calcmode="lin" valueType="num">
                                      <p:cBhvr>
                                        <p:cTn id="9" dur="500" fill="hold"/>
                                        <p:tgtEl>
                                          <p:spTgt spid="75"/>
                                        </p:tgtEl>
                                        <p:attrNameLst>
                                          <p:attrName>ppt_x</p:attrName>
                                        </p:attrNameLst>
                                      </p:cBhvr>
                                      <p:tavLst>
                                        <p:tav tm="0">
                                          <p:val>
                                            <p:fltVal val="0.5"/>
                                          </p:val>
                                        </p:tav>
                                        <p:tav tm="100000">
                                          <p:val>
                                            <p:strVal val="#ppt_x"/>
                                          </p:val>
                                        </p:tav>
                                      </p:tavLst>
                                    </p:anim>
                                    <p:anim calcmode="lin" valueType="num">
                                      <p:cBhvr>
                                        <p:cTn id="10" dur="500" fill="hold"/>
                                        <p:tgtEl>
                                          <p:spTgt spid="75"/>
                                        </p:tgtEl>
                                        <p:attrNameLst>
                                          <p:attrName>ppt_y</p:attrName>
                                        </p:attrNameLst>
                                      </p:cBhvr>
                                      <p:tavLst>
                                        <p:tav tm="0">
                                          <p:val>
                                            <p:strVal val="1+(6*min(max(#ppt_w*#ppt_h,.3),1)-7.4)/-.7*#ppt_h/2"/>
                                          </p:val>
                                        </p:tav>
                                        <p:tav tm="100000">
                                          <p:val>
                                            <p:strVal val="#ppt_y"/>
                                          </p:val>
                                        </p:tav>
                                      </p:tavLst>
                                    </p:anim>
                                  </p:childTnLst>
                                </p:cTn>
                              </p:par>
                              <p:par>
                                <p:cTn id="11" presetID="53" presetClass="entr" presetSubtype="16" fill="hold" nodeType="withEffect">
                                  <p:stCondLst>
                                    <p:cond delay="300"/>
                                  </p:stCondLst>
                                  <p:childTnLst>
                                    <p:set>
                                      <p:cBhvr>
                                        <p:cTn id="12" dur="1" fill="hold">
                                          <p:stCondLst>
                                            <p:cond delay="0"/>
                                          </p:stCondLst>
                                        </p:cTn>
                                        <p:tgtEl>
                                          <p:spTgt spid="103"/>
                                        </p:tgtEl>
                                        <p:attrNameLst>
                                          <p:attrName>style.visibility</p:attrName>
                                        </p:attrNameLst>
                                      </p:cBhvr>
                                      <p:to>
                                        <p:strVal val="visible"/>
                                      </p:to>
                                    </p:set>
                                    <p:anim calcmode="lin" valueType="num">
                                      <p:cBhvr>
                                        <p:cTn id="13" dur="500" fill="hold"/>
                                        <p:tgtEl>
                                          <p:spTgt spid="103"/>
                                        </p:tgtEl>
                                        <p:attrNameLst>
                                          <p:attrName>ppt_w</p:attrName>
                                        </p:attrNameLst>
                                      </p:cBhvr>
                                      <p:tavLst>
                                        <p:tav tm="0">
                                          <p:val>
                                            <p:fltVal val="0"/>
                                          </p:val>
                                        </p:tav>
                                        <p:tav tm="100000">
                                          <p:val>
                                            <p:strVal val="#ppt_w"/>
                                          </p:val>
                                        </p:tav>
                                      </p:tavLst>
                                    </p:anim>
                                    <p:anim calcmode="lin" valueType="num">
                                      <p:cBhvr>
                                        <p:cTn id="14" dur="500" fill="hold"/>
                                        <p:tgtEl>
                                          <p:spTgt spid="103"/>
                                        </p:tgtEl>
                                        <p:attrNameLst>
                                          <p:attrName>ppt_h</p:attrName>
                                        </p:attrNameLst>
                                      </p:cBhvr>
                                      <p:tavLst>
                                        <p:tav tm="0">
                                          <p:val>
                                            <p:fltVal val="0"/>
                                          </p:val>
                                        </p:tav>
                                        <p:tav tm="100000">
                                          <p:val>
                                            <p:strVal val="#ppt_h"/>
                                          </p:val>
                                        </p:tav>
                                      </p:tavLst>
                                    </p:anim>
                                    <p:animEffect transition="in" filter="fade">
                                      <p:cBhvr>
                                        <p:cTn id="15" dur="500"/>
                                        <p:tgtEl>
                                          <p:spTgt spid="103"/>
                                        </p:tgtEl>
                                      </p:cBhvr>
                                    </p:animEffect>
                                  </p:childTnLst>
                                </p:cTn>
                              </p:par>
                              <p:par>
                                <p:cTn id="16" presetID="53" presetClass="entr" presetSubtype="16" fill="hold" nodeType="withEffect">
                                  <p:stCondLst>
                                    <p:cond delay="100"/>
                                  </p:stCondLst>
                                  <p:childTnLst>
                                    <p:set>
                                      <p:cBhvr>
                                        <p:cTn id="17" dur="1" fill="hold">
                                          <p:stCondLst>
                                            <p:cond delay="0"/>
                                          </p:stCondLst>
                                        </p:cTn>
                                        <p:tgtEl>
                                          <p:spTgt spid="106"/>
                                        </p:tgtEl>
                                        <p:attrNameLst>
                                          <p:attrName>style.visibility</p:attrName>
                                        </p:attrNameLst>
                                      </p:cBhvr>
                                      <p:to>
                                        <p:strVal val="visible"/>
                                      </p:to>
                                    </p:set>
                                    <p:anim calcmode="lin" valueType="num">
                                      <p:cBhvr>
                                        <p:cTn id="18" dur="500" fill="hold"/>
                                        <p:tgtEl>
                                          <p:spTgt spid="106"/>
                                        </p:tgtEl>
                                        <p:attrNameLst>
                                          <p:attrName>ppt_w</p:attrName>
                                        </p:attrNameLst>
                                      </p:cBhvr>
                                      <p:tavLst>
                                        <p:tav tm="0">
                                          <p:val>
                                            <p:fltVal val="0"/>
                                          </p:val>
                                        </p:tav>
                                        <p:tav tm="100000">
                                          <p:val>
                                            <p:strVal val="#ppt_w"/>
                                          </p:val>
                                        </p:tav>
                                      </p:tavLst>
                                    </p:anim>
                                    <p:anim calcmode="lin" valueType="num">
                                      <p:cBhvr>
                                        <p:cTn id="19" dur="500" fill="hold"/>
                                        <p:tgtEl>
                                          <p:spTgt spid="106"/>
                                        </p:tgtEl>
                                        <p:attrNameLst>
                                          <p:attrName>ppt_h</p:attrName>
                                        </p:attrNameLst>
                                      </p:cBhvr>
                                      <p:tavLst>
                                        <p:tav tm="0">
                                          <p:val>
                                            <p:fltVal val="0"/>
                                          </p:val>
                                        </p:tav>
                                        <p:tav tm="100000">
                                          <p:val>
                                            <p:strVal val="#ppt_h"/>
                                          </p:val>
                                        </p:tav>
                                      </p:tavLst>
                                    </p:anim>
                                    <p:animEffect transition="in" filter="fade">
                                      <p:cBhvr>
                                        <p:cTn id="20" dur="500"/>
                                        <p:tgtEl>
                                          <p:spTgt spid="106"/>
                                        </p:tgtEl>
                                      </p:cBhvr>
                                    </p:animEffect>
                                  </p:childTnLst>
                                </p:cTn>
                              </p:par>
                              <p:par>
                                <p:cTn id="21" presetID="53" presetClass="entr" presetSubtype="16" fill="hold" nodeType="withEffect">
                                  <p:stCondLst>
                                    <p:cond delay="400"/>
                                  </p:stCondLst>
                                  <p:childTnLst>
                                    <p:set>
                                      <p:cBhvr>
                                        <p:cTn id="22" dur="1" fill="hold">
                                          <p:stCondLst>
                                            <p:cond delay="0"/>
                                          </p:stCondLst>
                                        </p:cTn>
                                        <p:tgtEl>
                                          <p:spTgt spid="109"/>
                                        </p:tgtEl>
                                        <p:attrNameLst>
                                          <p:attrName>style.visibility</p:attrName>
                                        </p:attrNameLst>
                                      </p:cBhvr>
                                      <p:to>
                                        <p:strVal val="visible"/>
                                      </p:to>
                                    </p:set>
                                    <p:anim calcmode="lin" valueType="num">
                                      <p:cBhvr>
                                        <p:cTn id="23" dur="500" fill="hold"/>
                                        <p:tgtEl>
                                          <p:spTgt spid="109"/>
                                        </p:tgtEl>
                                        <p:attrNameLst>
                                          <p:attrName>ppt_w</p:attrName>
                                        </p:attrNameLst>
                                      </p:cBhvr>
                                      <p:tavLst>
                                        <p:tav tm="0">
                                          <p:val>
                                            <p:fltVal val="0"/>
                                          </p:val>
                                        </p:tav>
                                        <p:tav tm="100000">
                                          <p:val>
                                            <p:strVal val="#ppt_w"/>
                                          </p:val>
                                        </p:tav>
                                      </p:tavLst>
                                    </p:anim>
                                    <p:anim calcmode="lin" valueType="num">
                                      <p:cBhvr>
                                        <p:cTn id="24" dur="500" fill="hold"/>
                                        <p:tgtEl>
                                          <p:spTgt spid="109"/>
                                        </p:tgtEl>
                                        <p:attrNameLst>
                                          <p:attrName>ppt_h</p:attrName>
                                        </p:attrNameLst>
                                      </p:cBhvr>
                                      <p:tavLst>
                                        <p:tav tm="0">
                                          <p:val>
                                            <p:fltVal val="0"/>
                                          </p:val>
                                        </p:tav>
                                        <p:tav tm="100000">
                                          <p:val>
                                            <p:strVal val="#ppt_h"/>
                                          </p:val>
                                        </p:tav>
                                      </p:tavLst>
                                    </p:anim>
                                    <p:animEffect transition="in" filter="fade">
                                      <p:cBhvr>
                                        <p:cTn id="25" dur="500"/>
                                        <p:tgtEl>
                                          <p:spTgt spid="109"/>
                                        </p:tgtEl>
                                      </p:cBhvr>
                                    </p:animEffect>
                                  </p:childTnLst>
                                </p:cTn>
                              </p:par>
                              <p:par>
                                <p:cTn id="26" presetID="53" presetClass="entr" presetSubtype="16" fill="hold" nodeType="withEffect">
                                  <p:stCondLst>
                                    <p:cond delay="300"/>
                                  </p:stCondLst>
                                  <p:childTnLst>
                                    <p:set>
                                      <p:cBhvr>
                                        <p:cTn id="27" dur="1" fill="hold">
                                          <p:stCondLst>
                                            <p:cond delay="0"/>
                                          </p:stCondLst>
                                        </p:cTn>
                                        <p:tgtEl>
                                          <p:spTgt spid="124"/>
                                        </p:tgtEl>
                                        <p:attrNameLst>
                                          <p:attrName>style.visibility</p:attrName>
                                        </p:attrNameLst>
                                      </p:cBhvr>
                                      <p:to>
                                        <p:strVal val="visible"/>
                                      </p:to>
                                    </p:set>
                                    <p:anim calcmode="lin" valueType="num">
                                      <p:cBhvr>
                                        <p:cTn id="28" dur="500" fill="hold"/>
                                        <p:tgtEl>
                                          <p:spTgt spid="124"/>
                                        </p:tgtEl>
                                        <p:attrNameLst>
                                          <p:attrName>ppt_w</p:attrName>
                                        </p:attrNameLst>
                                      </p:cBhvr>
                                      <p:tavLst>
                                        <p:tav tm="0">
                                          <p:val>
                                            <p:fltVal val="0"/>
                                          </p:val>
                                        </p:tav>
                                        <p:tav tm="100000">
                                          <p:val>
                                            <p:strVal val="#ppt_w"/>
                                          </p:val>
                                        </p:tav>
                                      </p:tavLst>
                                    </p:anim>
                                    <p:anim calcmode="lin" valueType="num">
                                      <p:cBhvr>
                                        <p:cTn id="29" dur="500" fill="hold"/>
                                        <p:tgtEl>
                                          <p:spTgt spid="124"/>
                                        </p:tgtEl>
                                        <p:attrNameLst>
                                          <p:attrName>ppt_h</p:attrName>
                                        </p:attrNameLst>
                                      </p:cBhvr>
                                      <p:tavLst>
                                        <p:tav tm="0">
                                          <p:val>
                                            <p:fltVal val="0"/>
                                          </p:val>
                                        </p:tav>
                                        <p:tav tm="100000">
                                          <p:val>
                                            <p:strVal val="#ppt_h"/>
                                          </p:val>
                                        </p:tav>
                                      </p:tavLst>
                                    </p:anim>
                                    <p:animEffect transition="in" filter="fade">
                                      <p:cBhvr>
                                        <p:cTn id="30" dur="500"/>
                                        <p:tgtEl>
                                          <p:spTgt spid="124"/>
                                        </p:tgtEl>
                                      </p:cBhvr>
                                    </p:animEffect>
                                  </p:childTnLst>
                                </p:cTn>
                              </p:par>
                              <p:par>
                                <p:cTn id="31" presetID="23" presetClass="entr" presetSubtype="528"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anim calcmode="lin" valueType="num">
                                      <p:cBhvr>
                                        <p:cTn id="33" dur="1000" fill="hold"/>
                                        <p:tgtEl>
                                          <p:spTgt spid="78"/>
                                        </p:tgtEl>
                                        <p:attrNameLst>
                                          <p:attrName>ppt_w</p:attrName>
                                        </p:attrNameLst>
                                      </p:cBhvr>
                                      <p:tavLst>
                                        <p:tav tm="0">
                                          <p:val>
                                            <p:fltVal val="0"/>
                                          </p:val>
                                        </p:tav>
                                        <p:tav tm="100000">
                                          <p:val>
                                            <p:strVal val="#ppt_w"/>
                                          </p:val>
                                        </p:tav>
                                      </p:tavLst>
                                    </p:anim>
                                    <p:anim calcmode="lin" valueType="num">
                                      <p:cBhvr>
                                        <p:cTn id="34" dur="1000" fill="hold"/>
                                        <p:tgtEl>
                                          <p:spTgt spid="78"/>
                                        </p:tgtEl>
                                        <p:attrNameLst>
                                          <p:attrName>ppt_h</p:attrName>
                                        </p:attrNameLst>
                                      </p:cBhvr>
                                      <p:tavLst>
                                        <p:tav tm="0">
                                          <p:val>
                                            <p:fltVal val="0"/>
                                          </p:val>
                                        </p:tav>
                                        <p:tav tm="100000">
                                          <p:val>
                                            <p:strVal val="#ppt_h"/>
                                          </p:val>
                                        </p:tav>
                                      </p:tavLst>
                                    </p:anim>
                                    <p:anim calcmode="lin" valueType="num">
                                      <p:cBhvr>
                                        <p:cTn id="35" dur="1000" fill="hold"/>
                                        <p:tgtEl>
                                          <p:spTgt spid="78"/>
                                        </p:tgtEl>
                                        <p:attrNameLst>
                                          <p:attrName>ppt_x</p:attrName>
                                        </p:attrNameLst>
                                      </p:cBhvr>
                                      <p:tavLst>
                                        <p:tav tm="0">
                                          <p:val>
                                            <p:fltVal val="0.5"/>
                                          </p:val>
                                        </p:tav>
                                        <p:tav tm="100000">
                                          <p:val>
                                            <p:strVal val="#ppt_x"/>
                                          </p:val>
                                        </p:tav>
                                      </p:tavLst>
                                    </p:anim>
                                    <p:anim calcmode="lin" valueType="num">
                                      <p:cBhvr>
                                        <p:cTn id="36" dur="1000" fill="hold"/>
                                        <p:tgtEl>
                                          <p:spTgt spid="78"/>
                                        </p:tgtEl>
                                        <p:attrNameLst>
                                          <p:attrName>ppt_y</p:attrName>
                                        </p:attrNameLst>
                                      </p:cBhvr>
                                      <p:tavLst>
                                        <p:tav tm="0">
                                          <p:val>
                                            <p:fltVal val="0.5"/>
                                          </p:val>
                                        </p:tav>
                                        <p:tav tm="100000">
                                          <p:val>
                                            <p:strVal val="#ppt_y"/>
                                          </p:val>
                                        </p:tav>
                                      </p:tavLst>
                                    </p:anim>
                                  </p:childTnLst>
                                </p:cTn>
                              </p:par>
                              <p:par>
                                <p:cTn id="37" presetID="23" presetClass="entr" presetSubtype="528" fill="hold" nodeType="withEffect">
                                  <p:stCondLst>
                                    <p:cond delay="200"/>
                                  </p:stCondLst>
                                  <p:childTnLst>
                                    <p:set>
                                      <p:cBhvr>
                                        <p:cTn id="38" dur="1" fill="hold">
                                          <p:stCondLst>
                                            <p:cond delay="0"/>
                                          </p:stCondLst>
                                        </p:cTn>
                                        <p:tgtEl>
                                          <p:spTgt spid="81"/>
                                        </p:tgtEl>
                                        <p:attrNameLst>
                                          <p:attrName>style.visibility</p:attrName>
                                        </p:attrNameLst>
                                      </p:cBhvr>
                                      <p:to>
                                        <p:strVal val="visible"/>
                                      </p:to>
                                    </p:set>
                                    <p:anim calcmode="lin" valueType="num">
                                      <p:cBhvr>
                                        <p:cTn id="39" dur="1000" fill="hold"/>
                                        <p:tgtEl>
                                          <p:spTgt spid="81"/>
                                        </p:tgtEl>
                                        <p:attrNameLst>
                                          <p:attrName>ppt_w</p:attrName>
                                        </p:attrNameLst>
                                      </p:cBhvr>
                                      <p:tavLst>
                                        <p:tav tm="0">
                                          <p:val>
                                            <p:fltVal val="0"/>
                                          </p:val>
                                        </p:tav>
                                        <p:tav tm="100000">
                                          <p:val>
                                            <p:strVal val="#ppt_w"/>
                                          </p:val>
                                        </p:tav>
                                      </p:tavLst>
                                    </p:anim>
                                    <p:anim calcmode="lin" valueType="num">
                                      <p:cBhvr>
                                        <p:cTn id="40" dur="1000" fill="hold"/>
                                        <p:tgtEl>
                                          <p:spTgt spid="81"/>
                                        </p:tgtEl>
                                        <p:attrNameLst>
                                          <p:attrName>ppt_h</p:attrName>
                                        </p:attrNameLst>
                                      </p:cBhvr>
                                      <p:tavLst>
                                        <p:tav tm="0">
                                          <p:val>
                                            <p:fltVal val="0"/>
                                          </p:val>
                                        </p:tav>
                                        <p:tav tm="100000">
                                          <p:val>
                                            <p:strVal val="#ppt_h"/>
                                          </p:val>
                                        </p:tav>
                                      </p:tavLst>
                                    </p:anim>
                                    <p:anim calcmode="lin" valueType="num">
                                      <p:cBhvr>
                                        <p:cTn id="41" dur="1000" fill="hold"/>
                                        <p:tgtEl>
                                          <p:spTgt spid="81"/>
                                        </p:tgtEl>
                                        <p:attrNameLst>
                                          <p:attrName>ppt_x</p:attrName>
                                        </p:attrNameLst>
                                      </p:cBhvr>
                                      <p:tavLst>
                                        <p:tav tm="0">
                                          <p:val>
                                            <p:fltVal val="0.5"/>
                                          </p:val>
                                        </p:tav>
                                        <p:tav tm="100000">
                                          <p:val>
                                            <p:strVal val="#ppt_x"/>
                                          </p:val>
                                        </p:tav>
                                      </p:tavLst>
                                    </p:anim>
                                    <p:anim calcmode="lin" valueType="num">
                                      <p:cBhvr>
                                        <p:cTn id="42" dur="1000" fill="hold"/>
                                        <p:tgtEl>
                                          <p:spTgt spid="81"/>
                                        </p:tgtEl>
                                        <p:attrNameLst>
                                          <p:attrName>ppt_y</p:attrName>
                                        </p:attrNameLst>
                                      </p:cBhvr>
                                      <p:tavLst>
                                        <p:tav tm="0">
                                          <p:val>
                                            <p:fltVal val="0.5"/>
                                          </p:val>
                                        </p:tav>
                                        <p:tav tm="100000">
                                          <p:val>
                                            <p:strVal val="#ppt_y"/>
                                          </p:val>
                                        </p:tav>
                                      </p:tavLst>
                                    </p:anim>
                                  </p:childTnLst>
                                </p:cTn>
                              </p:par>
                              <p:par>
                                <p:cTn id="43" presetID="53" presetClass="entr" presetSubtype="16" fill="hold" nodeType="withEffect">
                                  <p:stCondLst>
                                    <p:cond delay="100"/>
                                  </p:stCondLst>
                                  <p:childTnLst>
                                    <p:set>
                                      <p:cBhvr>
                                        <p:cTn id="44" dur="1" fill="hold">
                                          <p:stCondLst>
                                            <p:cond delay="0"/>
                                          </p:stCondLst>
                                        </p:cTn>
                                        <p:tgtEl>
                                          <p:spTgt spid="121"/>
                                        </p:tgtEl>
                                        <p:attrNameLst>
                                          <p:attrName>style.visibility</p:attrName>
                                        </p:attrNameLst>
                                      </p:cBhvr>
                                      <p:to>
                                        <p:strVal val="visible"/>
                                      </p:to>
                                    </p:set>
                                    <p:anim calcmode="lin" valueType="num">
                                      <p:cBhvr>
                                        <p:cTn id="45" dur="500" fill="hold"/>
                                        <p:tgtEl>
                                          <p:spTgt spid="121"/>
                                        </p:tgtEl>
                                        <p:attrNameLst>
                                          <p:attrName>ppt_w</p:attrName>
                                        </p:attrNameLst>
                                      </p:cBhvr>
                                      <p:tavLst>
                                        <p:tav tm="0">
                                          <p:val>
                                            <p:fltVal val="0"/>
                                          </p:val>
                                        </p:tav>
                                        <p:tav tm="100000">
                                          <p:val>
                                            <p:strVal val="#ppt_w"/>
                                          </p:val>
                                        </p:tav>
                                      </p:tavLst>
                                    </p:anim>
                                    <p:anim calcmode="lin" valueType="num">
                                      <p:cBhvr>
                                        <p:cTn id="46" dur="500" fill="hold"/>
                                        <p:tgtEl>
                                          <p:spTgt spid="121"/>
                                        </p:tgtEl>
                                        <p:attrNameLst>
                                          <p:attrName>ppt_h</p:attrName>
                                        </p:attrNameLst>
                                      </p:cBhvr>
                                      <p:tavLst>
                                        <p:tav tm="0">
                                          <p:val>
                                            <p:fltVal val="0"/>
                                          </p:val>
                                        </p:tav>
                                        <p:tav tm="100000">
                                          <p:val>
                                            <p:strVal val="#ppt_h"/>
                                          </p:val>
                                        </p:tav>
                                      </p:tavLst>
                                    </p:anim>
                                    <p:animEffect transition="in" filter="fade">
                                      <p:cBhvr>
                                        <p:cTn id="47" dur="500"/>
                                        <p:tgtEl>
                                          <p:spTgt spid="121"/>
                                        </p:tgtEl>
                                      </p:cBhvr>
                                    </p:animEffect>
                                  </p:childTnLst>
                                </p:cTn>
                              </p:par>
                              <p:par>
                                <p:cTn id="48" presetID="53" presetClass="entr" presetSubtype="16" fill="hold" nodeType="withEffect">
                                  <p:stCondLst>
                                    <p:cond delay="500"/>
                                  </p:stCondLst>
                                  <p:childTnLst>
                                    <p:set>
                                      <p:cBhvr>
                                        <p:cTn id="49" dur="1" fill="hold">
                                          <p:stCondLst>
                                            <p:cond delay="0"/>
                                          </p:stCondLst>
                                        </p:cTn>
                                        <p:tgtEl>
                                          <p:spTgt spid="118"/>
                                        </p:tgtEl>
                                        <p:attrNameLst>
                                          <p:attrName>style.visibility</p:attrName>
                                        </p:attrNameLst>
                                      </p:cBhvr>
                                      <p:to>
                                        <p:strVal val="visible"/>
                                      </p:to>
                                    </p:set>
                                    <p:anim calcmode="lin" valueType="num">
                                      <p:cBhvr>
                                        <p:cTn id="50" dur="500" fill="hold"/>
                                        <p:tgtEl>
                                          <p:spTgt spid="118"/>
                                        </p:tgtEl>
                                        <p:attrNameLst>
                                          <p:attrName>ppt_w</p:attrName>
                                        </p:attrNameLst>
                                      </p:cBhvr>
                                      <p:tavLst>
                                        <p:tav tm="0">
                                          <p:val>
                                            <p:fltVal val="0"/>
                                          </p:val>
                                        </p:tav>
                                        <p:tav tm="100000">
                                          <p:val>
                                            <p:strVal val="#ppt_w"/>
                                          </p:val>
                                        </p:tav>
                                      </p:tavLst>
                                    </p:anim>
                                    <p:anim calcmode="lin" valueType="num">
                                      <p:cBhvr>
                                        <p:cTn id="51" dur="500" fill="hold"/>
                                        <p:tgtEl>
                                          <p:spTgt spid="118"/>
                                        </p:tgtEl>
                                        <p:attrNameLst>
                                          <p:attrName>ppt_h</p:attrName>
                                        </p:attrNameLst>
                                      </p:cBhvr>
                                      <p:tavLst>
                                        <p:tav tm="0">
                                          <p:val>
                                            <p:fltVal val="0"/>
                                          </p:val>
                                        </p:tav>
                                        <p:tav tm="100000">
                                          <p:val>
                                            <p:strVal val="#ppt_h"/>
                                          </p:val>
                                        </p:tav>
                                      </p:tavLst>
                                    </p:anim>
                                    <p:animEffect transition="in" filter="fade">
                                      <p:cBhvr>
                                        <p:cTn id="52" dur="500"/>
                                        <p:tgtEl>
                                          <p:spTgt spid="118"/>
                                        </p:tgtEl>
                                      </p:cBhvr>
                                    </p:animEffect>
                                  </p:childTnLst>
                                </p:cTn>
                              </p:par>
                              <p:par>
                                <p:cTn id="53" presetID="23" presetClass="entr" presetSubtype="528" fill="hold" nodeType="withEffect">
                                  <p:stCondLst>
                                    <p:cond delay="0"/>
                                  </p:stCondLst>
                                  <p:childTnLst>
                                    <p:set>
                                      <p:cBhvr>
                                        <p:cTn id="54" dur="1" fill="hold">
                                          <p:stCondLst>
                                            <p:cond delay="0"/>
                                          </p:stCondLst>
                                        </p:cTn>
                                        <p:tgtEl>
                                          <p:spTgt spid="84"/>
                                        </p:tgtEl>
                                        <p:attrNameLst>
                                          <p:attrName>style.visibility</p:attrName>
                                        </p:attrNameLst>
                                      </p:cBhvr>
                                      <p:to>
                                        <p:strVal val="visible"/>
                                      </p:to>
                                    </p:set>
                                    <p:anim calcmode="lin" valueType="num">
                                      <p:cBhvr>
                                        <p:cTn id="55" dur="1000" fill="hold"/>
                                        <p:tgtEl>
                                          <p:spTgt spid="84"/>
                                        </p:tgtEl>
                                        <p:attrNameLst>
                                          <p:attrName>ppt_w</p:attrName>
                                        </p:attrNameLst>
                                      </p:cBhvr>
                                      <p:tavLst>
                                        <p:tav tm="0">
                                          <p:val>
                                            <p:fltVal val="0"/>
                                          </p:val>
                                        </p:tav>
                                        <p:tav tm="100000">
                                          <p:val>
                                            <p:strVal val="#ppt_w"/>
                                          </p:val>
                                        </p:tav>
                                      </p:tavLst>
                                    </p:anim>
                                    <p:anim calcmode="lin" valueType="num">
                                      <p:cBhvr>
                                        <p:cTn id="56" dur="1000" fill="hold"/>
                                        <p:tgtEl>
                                          <p:spTgt spid="84"/>
                                        </p:tgtEl>
                                        <p:attrNameLst>
                                          <p:attrName>ppt_h</p:attrName>
                                        </p:attrNameLst>
                                      </p:cBhvr>
                                      <p:tavLst>
                                        <p:tav tm="0">
                                          <p:val>
                                            <p:fltVal val="0"/>
                                          </p:val>
                                        </p:tav>
                                        <p:tav tm="100000">
                                          <p:val>
                                            <p:strVal val="#ppt_h"/>
                                          </p:val>
                                        </p:tav>
                                      </p:tavLst>
                                    </p:anim>
                                    <p:anim calcmode="lin" valueType="num">
                                      <p:cBhvr>
                                        <p:cTn id="57" dur="1000" fill="hold"/>
                                        <p:tgtEl>
                                          <p:spTgt spid="84"/>
                                        </p:tgtEl>
                                        <p:attrNameLst>
                                          <p:attrName>ppt_x</p:attrName>
                                        </p:attrNameLst>
                                      </p:cBhvr>
                                      <p:tavLst>
                                        <p:tav tm="0">
                                          <p:val>
                                            <p:fltVal val="0.5"/>
                                          </p:val>
                                        </p:tav>
                                        <p:tav tm="100000">
                                          <p:val>
                                            <p:strVal val="#ppt_x"/>
                                          </p:val>
                                        </p:tav>
                                      </p:tavLst>
                                    </p:anim>
                                    <p:anim calcmode="lin" valueType="num">
                                      <p:cBhvr>
                                        <p:cTn id="58" dur="1000" fill="hold"/>
                                        <p:tgtEl>
                                          <p:spTgt spid="84"/>
                                        </p:tgtEl>
                                        <p:attrNameLst>
                                          <p:attrName>ppt_y</p:attrName>
                                        </p:attrNameLst>
                                      </p:cBhvr>
                                      <p:tavLst>
                                        <p:tav tm="0">
                                          <p:val>
                                            <p:fltVal val="0.5"/>
                                          </p:val>
                                        </p:tav>
                                        <p:tav tm="100000">
                                          <p:val>
                                            <p:strVal val="#ppt_y"/>
                                          </p:val>
                                        </p:tav>
                                      </p:tavLst>
                                    </p:anim>
                                  </p:childTnLst>
                                </p:cTn>
                              </p:par>
                              <p:par>
                                <p:cTn id="59" presetID="53" presetClass="entr" presetSubtype="16" fill="hold" nodeType="withEffect">
                                  <p:stCondLst>
                                    <p:cond delay="300"/>
                                  </p:stCondLst>
                                  <p:childTnLst>
                                    <p:set>
                                      <p:cBhvr>
                                        <p:cTn id="60" dur="1" fill="hold">
                                          <p:stCondLst>
                                            <p:cond delay="0"/>
                                          </p:stCondLst>
                                        </p:cTn>
                                        <p:tgtEl>
                                          <p:spTgt spid="130"/>
                                        </p:tgtEl>
                                        <p:attrNameLst>
                                          <p:attrName>style.visibility</p:attrName>
                                        </p:attrNameLst>
                                      </p:cBhvr>
                                      <p:to>
                                        <p:strVal val="visible"/>
                                      </p:to>
                                    </p:set>
                                    <p:anim calcmode="lin" valueType="num">
                                      <p:cBhvr>
                                        <p:cTn id="61" dur="500" fill="hold"/>
                                        <p:tgtEl>
                                          <p:spTgt spid="130"/>
                                        </p:tgtEl>
                                        <p:attrNameLst>
                                          <p:attrName>ppt_w</p:attrName>
                                        </p:attrNameLst>
                                      </p:cBhvr>
                                      <p:tavLst>
                                        <p:tav tm="0">
                                          <p:val>
                                            <p:fltVal val="0"/>
                                          </p:val>
                                        </p:tav>
                                        <p:tav tm="100000">
                                          <p:val>
                                            <p:strVal val="#ppt_w"/>
                                          </p:val>
                                        </p:tav>
                                      </p:tavLst>
                                    </p:anim>
                                    <p:anim calcmode="lin" valueType="num">
                                      <p:cBhvr>
                                        <p:cTn id="62" dur="500" fill="hold"/>
                                        <p:tgtEl>
                                          <p:spTgt spid="130"/>
                                        </p:tgtEl>
                                        <p:attrNameLst>
                                          <p:attrName>ppt_h</p:attrName>
                                        </p:attrNameLst>
                                      </p:cBhvr>
                                      <p:tavLst>
                                        <p:tav tm="0">
                                          <p:val>
                                            <p:fltVal val="0"/>
                                          </p:val>
                                        </p:tav>
                                        <p:tav tm="100000">
                                          <p:val>
                                            <p:strVal val="#ppt_h"/>
                                          </p:val>
                                        </p:tav>
                                      </p:tavLst>
                                    </p:anim>
                                    <p:animEffect transition="in" filter="fade">
                                      <p:cBhvr>
                                        <p:cTn id="63" dur="500"/>
                                        <p:tgtEl>
                                          <p:spTgt spid="130"/>
                                        </p:tgtEl>
                                      </p:cBhvr>
                                    </p:animEffect>
                                  </p:childTnLst>
                                </p:cTn>
                              </p:par>
                              <p:par>
                                <p:cTn id="64" presetID="53" presetClass="entr" presetSubtype="16" fill="hold" nodeType="withEffect">
                                  <p:stCondLst>
                                    <p:cond delay="400"/>
                                  </p:stCondLst>
                                  <p:childTnLst>
                                    <p:set>
                                      <p:cBhvr>
                                        <p:cTn id="65" dur="1" fill="hold">
                                          <p:stCondLst>
                                            <p:cond delay="0"/>
                                          </p:stCondLst>
                                        </p:cTn>
                                        <p:tgtEl>
                                          <p:spTgt spid="127"/>
                                        </p:tgtEl>
                                        <p:attrNameLst>
                                          <p:attrName>style.visibility</p:attrName>
                                        </p:attrNameLst>
                                      </p:cBhvr>
                                      <p:to>
                                        <p:strVal val="visible"/>
                                      </p:to>
                                    </p:set>
                                    <p:anim calcmode="lin" valueType="num">
                                      <p:cBhvr>
                                        <p:cTn id="66" dur="500" fill="hold"/>
                                        <p:tgtEl>
                                          <p:spTgt spid="127"/>
                                        </p:tgtEl>
                                        <p:attrNameLst>
                                          <p:attrName>ppt_w</p:attrName>
                                        </p:attrNameLst>
                                      </p:cBhvr>
                                      <p:tavLst>
                                        <p:tav tm="0">
                                          <p:val>
                                            <p:fltVal val="0"/>
                                          </p:val>
                                        </p:tav>
                                        <p:tav tm="100000">
                                          <p:val>
                                            <p:strVal val="#ppt_w"/>
                                          </p:val>
                                        </p:tav>
                                      </p:tavLst>
                                    </p:anim>
                                    <p:anim calcmode="lin" valueType="num">
                                      <p:cBhvr>
                                        <p:cTn id="67" dur="500" fill="hold"/>
                                        <p:tgtEl>
                                          <p:spTgt spid="127"/>
                                        </p:tgtEl>
                                        <p:attrNameLst>
                                          <p:attrName>ppt_h</p:attrName>
                                        </p:attrNameLst>
                                      </p:cBhvr>
                                      <p:tavLst>
                                        <p:tav tm="0">
                                          <p:val>
                                            <p:fltVal val="0"/>
                                          </p:val>
                                        </p:tav>
                                        <p:tav tm="100000">
                                          <p:val>
                                            <p:strVal val="#ppt_h"/>
                                          </p:val>
                                        </p:tav>
                                      </p:tavLst>
                                    </p:anim>
                                    <p:animEffect transition="in" filter="fade">
                                      <p:cBhvr>
                                        <p:cTn id="68" dur="500"/>
                                        <p:tgtEl>
                                          <p:spTgt spid="127"/>
                                        </p:tgtEl>
                                      </p:cBhvr>
                                    </p:animEffect>
                                  </p:childTnLst>
                                </p:cTn>
                              </p:par>
                              <p:par>
                                <p:cTn id="69" presetID="23" presetClass="entr" presetSubtype="528" fill="hold" nodeType="withEffect">
                                  <p:stCondLst>
                                    <p:cond delay="200"/>
                                  </p:stCondLst>
                                  <p:childTnLst>
                                    <p:set>
                                      <p:cBhvr>
                                        <p:cTn id="70" dur="1" fill="hold">
                                          <p:stCondLst>
                                            <p:cond delay="0"/>
                                          </p:stCondLst>
                                        </p:cTn>
                                        <p:tgtEl>
                                          <p:spTgt spid="87"/>
                                        </p:tgtEl>
                                        <p:attrNameLst>
                                          <p:attrName>style.visibility</p:attrName>
                                        </p:attrNameLst>
                                      </p:cBhvr>
                                      <p:to>
                                        <p:strVal val="visible"/>
                                      </p:to>
                                    </p:set>
                                    <p:anim calcmode="lin" valueType="num">
                                      <p:cBhvr>
                                        <p:cTn id="71" dur="600" fill="hold"/>
                                        <p:tgtEl>
                                          <p:spTgt spid="87"/>
                                        </p:tgtEl>
                                        <p:attrNameLst>
                                          <p:attrName>ppt_w</p:attrName>
                                        </p:attrNameLst>
                                      </p:cBhvr>
                                      <p:tavLst>
                                        <p:tav tm="0">
                                          <p:val>
                                            <p:fltVal val="0"/>
                                          </p:val>
                                        </p:tav>
                                        <p:tav tm="100000">
                                          <p:val>
                                            <p:strVal val="#ppt_w"/>
                                          </p:val>
                                        </p:tav>
                                      </p:tavLst>
                                    </p:anim>
                                    <p:anim calcmode="lin" valueType="num">
                                      <p:cBhvr>
                                        <p:cTn id="72" dur="600" fill="hold"/>
                                        <p:tgtEl>
                                          <p:spTgt spid="87"/>
                                        </p:tgtEl>
                                        <p:attrNameLst>
                                          <p:attrName>ppt_h</p:attrName>
                                        </p:attrNameLst>
                                      </p:cBhvr>
                                      <p:tavLst>
                                        <p:tav tm="0">
                                          <p:val>
                                            <p:fltVal val="0"/>
                                          </p:val>
                                        </p:tav>
                                        <p:tav tm="100000">
                                          <p:val>
                                            <p:strVal val="#ppt_h"/>
                                          </p:val>
                                        </p:tav>
                                      </p:tavLst>
                                    </p:anim>
                                    <p:anim calcmode="lin" valueType="num">
                                      <p:cBhvr>
                                        <p:cTn id="73" dur="600" fill="hold"/>
                                        <p:tgtEl>
                                          <p:spTgt spid="87"/>
                                        </p:tgtEl>
                                        <p:attrNameLst>
                                          <p:attrName>ppt_x</p:attrName>
                                        </p:attrNameLst>
                                      </p:cBhvr>
                                      <p:tavLst>
                                        <p:tav tm="0">
                                          <p:val>
                                            <p:fltVal val="0.5"/>
                                          </p:val>
                                        </p:tav>
                                        <p:tav tm="100000">
                                          <p:val>
                                            <p:strVal val="#ppt_x"/>
                                          </p:val>
                                        </p:tav>
                                      </p:tavLst>
                                    </p:anim>
                                    <p:anim calcmode="lin" valueType="num">
                                      <p:cBhvr>
                                        <p:cTn id="74" dur="600" fill="hold"/>
                                        <p:tgtEl>
                                          <p:spTgt spid="87"/>
                                        </p:tgtEl>
                                        <p:attrNameLst>
                                          <p:attrName>ppt_y</p:attrName>
                                        </p:attrNameLst>
                                      </p:cBhvr>
                                      <p:tavLst>
                                        <p:tav tm="0">
                                          <p:val>
                                            <p:fltVal val="0.5"/>
                                          </p:val>
                                        </p:tav>
                                        <p:tav tm="100000">
                                          <p:val>
                                            <p:strVal val="#ppt_y"/>
                                          </p:val>
                                        </p:tav>
                                      </p:tavLst>
                                    </p:anim>
                                  </p:childTnLst>
                                </p:cTn>
                              </p:par>
                              <p:par>
                                <p:cTn id="75" presetID="53" presetClass="entr" presetSubtype="16" fill="hold" nodeType="withEffect">
                                  <p:stCondLst>
                                    <p:cond delay="600"/>
                                  </p:stCondLst>
                                  <p:childTnLst>
                                    <p:set>
                                      <p:cBhvr>
                                        <p:cTn id="76" dur="1" fill="hold">
                                          <p:stCondLst>
                                            <p:cond delay="0"/>
                                          </p:stCondLst>
                                        </p:cTn>
                                        <p:tgtEl>
                                          <p:spTgt spid="115"/>
                                        </p:tgtEl>
                                        <p:attrNameLst>
                                          <p:attrName>style.visibility</p:attrName>
                                        </p:attrNameLst>
                                      </p:cBhvr>
                                      <p:to>
                                        <p:strVal val="visible"/>
                                      </p:to>
                                    </p:set>
                                    <p:anim calcmode="lin" valueType="num">
                                      <p:cBhvr>
                                        <p:cTn id="77" dur="500" fill="hold"/>
                                        <p:tgtEl>
                                          <p:spTgt spid="115"/>
                                        </p:tgtEl>
                                        <p:attrNameLst>
                                          <p:attrName>ppt_w</p:attrName>
                                        </p:attrNameLst>
                                      </p:cBhvr>
                                      <p:tavLst>
                                        <p:tav tm="0">
                                          <p:val>
                                            <p:fltVal val="0"/>
                                          </p:val>
                                        </p:tav>
                                        <p:tav tm="100000">
                                          <p:val>
                                            <p:strVal val="#ppt_w"/>
                                          </p:val>
                                        </p:tav>
                                      </p:tavLst>
                                    </p:anim>
                                    <p:anim calcmode="lin" valueType="num">
                                      <p:cBhvr>
                                        <p:cTn id="78" dur="500" fill="hold"/>
                                        <p:tgtEl>
                                          <p:spTgt spid="115"/>
                                        </p:tgtEl>
                                        <p:attrNameLst>
                                          <p:attrName>ppt_h</p:attrName>
                                        </p:attrNameLst>
                                      </p:cBhvr>
                                      <p:tavLst>
                                        <p:tav tm="0">
                                          <p:val>
                                            <p:fltVal val="0"/>
                                          </p:val>
                                        </p:tav>
                                        <p:tav tm="100000">
                                          <p:val>
                                            <p:strVal val="#ppt_h"/>
                                          </p:val>
                                        </p:tav>
                                      </p:tavLst>
                                    </p:anim>
                                    <p:animEffect transition="in" filter="fade">
                                      <p:cBhvr>
                                        <p:cTn id="79" dur="500"/>
                                        <p:tgtEl>
                                          <p:spTgt spid="115"/>
                                        </p:tgtEl>
                                      </p:cBhvr>
                                    </p:animEffect>
                                  </p:childTnLst>
                                </p:cTn>
                              </p:par>
                              <p:par>
                                <p:cTn id="80" presetID="23" presetClass="entr" presetSubtype="528" fill="hold" nodeType="withEffect">
                                  <p:stCondLst>
                                    <p:cond delay="0"/>
                                  </p:stCondLst>
                                  <p:childTnLst>
                                    <p:set>
                                      <p:cBhvr>
                                        <p:cTn id="81" dur="1" fill="hold">
                                          <p:stCondLst>
                                            <p:cond delay="0"/>
                                          </p:stCondLst>
                                        </p:cTn>
                                        <p:tgtEl>
                                          <p:spTgt spid="90"/>
                                        </p:tgtEl>
                                        <p:attrNameLst>
                                          <p:attrName>style.visibility</p:attrName>
                                        </p:attrNameLst>
                                      </p:cBhvr>
                                      <p:to>
                                        <p:strVal val="visible"/>
                                      </p:to>
                                    </p:set>
                                    <p:anim calcmode="lin" valueType="num">
                                      <p:cBhvr>
                                        <p:cTn id="82" dur="700" fill="hold"/>
                                        <p:tgtEl>
                                          <p:spTgt spid="90"/>
                                        </p:tgtEl>
                                        <p:attrNameLst>
                                          <p:attrName>ppt_w</p:attrName>
                                        </p:attrNameLst>
                                      </p:cBhvr>
                                      <p:tavLst>
                                        <p:tav tm="0">
                                          <p:val>
                                            <p:fltVal val="0"/>
                                          </p:val>
                                        </p:tav>
                                        <p:tav tm="100000">
                                          <p:val>
                                            <p:strVal val="#ppt_w"/>
                                          </p:val>
                                        </p:tav>
                                      </p:tavLst>
                                    </p:anim>
                                    <p:anim calcmode="lin" valueType="num">
                                      <p:cBhvr>
                                        <p:cTn id="83" dur="700" fill="hold"/>
                                        <p:tgtEl>
                                          <p:spTgt spid="90"/>
                                        </p:tgtEl>
                                        <p:attrNameLst>
                                          <p:attrName>ppt_h</p:attrName>
                                        </p:attrNameLst>
                                      </p:cBhvr>
                                      <p:tavLst>
                                        <p:tav tm="0">
                                          <p:val>
                                            <p:fltVal val="0"/>
                                          </p:val>
                                        </p:tav>
                                        <p:tav tm="100000">
                                          <p:val>
                                            <p:strVal val="#ppt_h"/>
                                          </p:val>
                                        </p:tav>
                                      </p:tavLst>
                                    </p:anim>
                                    <p:anim calcmode="lin" valueType="num">
                                      <p:cBhvr>
                                        <p:cTn id="84" dur="700" fill="hold"/>
                                        <p:tgtEl>
                                          <p:spTgt spid="90"/>
                                        </p:tgtEl>
                                        <p:attrNameLst>
                                          <p:attrName>ppt_x</p:attrName>
                                        </p:attrNameLst>
                                      </p:cBhvr>
                                      <p:tavLst>
                                        <p:tav tm="0">
                                          <p:val>
                                            <p:fltVal val="0.5"/>
                                          </p:val>
                                        </p:tav>
                                        <p:tav tm="100000">
                                          <p:val>
                                            <p:strVal val="#ppt_x"/>
                                          </p:val>
                                        </p:tav>
                                      </p:tavLst>
                                    </p:anim>
                                    <p:anim calcmode="lin" valueType="num">
                                      <p:cBhvr>
                                        <p:cTn id="85" dur="700" fill="hold"/>
                                        <p:tgtEl>
                                          <p:spTgt spid="90"/>
                                        </p:tgtEl>
                                        <p:attrNameLst>
                                          <p:attrName>ppt_y</p:attrName>
                                        </p:attrNameLst>
                                      </p:cBhvr>
                                      <p:tavLst>
                                        <p:tav tm="0">
                                          <p:val>
                                            <p:fltVal val="0.5"/>
                                          </p:val>
                                        </p:tav>
                                        <p:tav tm="100000">
                                          <p:val>
                                            <p:strVal val="#ppt_y"/>
                                          </p:val>
                                        </p:tav>
                                      </p:tavLst>
                                    </p:anim>
                                  </p:childTnLst>
                                </p:cTn>
                              </p:par>
                              <p:par>
                                <p:cTn id="86" presetID="53" presetClass="entr" presetSubtype="16" fill="hold" nodeType="withEffect">
                                  <p:stCondLst>
                                    <p:cond delay="400"/>
                                  </p:stCondLst>
                                  <p:childTnLst>
                                    <p:set>
                                      <p:cBhvr>
                                        <p:cTn id="87" dur="1" fill="hold">
                                          <p:stCondLst>
                                            <p:cond delay="0"/>
                                          </p:stCondLst>
                                        </p:cTn>
                                        <p:tgtEl>
                                          <p:spTgt spid="112"/>
                                        </p:tgtEl>
                                        <p:attrNameLst>
                                          <p:attrName>style.visibility</p:attrName>
                                        </p:attrNameLst>
                                      </p:cBhvr>
                                      <p:to>
                                        <p:strVal val="visible"/>
                                      </p:to>
                                    </p:set>
                                    <p:anim calcmode="lin" valueType="num">
                                      <p:cBhvr>
                                        <p:cTn id="88" dur="500" fill="hold"/>
                                        <p:tgtEl>
                                          <p:spTgt spid="112"/>
                                        </p:tgtEl>
                                        <p:attrNameLst>
                                          <p:attrName>ppt_w</p:attrName>
                                        </p:attrNameLst>
                                      </p:cBhvr>
                                      <p:tavLst>
                                        <p:tav tm="0">
                                          <p:val>
                                            <p:fltVal val="0"/>
                                          </p:val>
                                        </p:tav>
                                        <p:tav tm="100000">
                                          <p:val>
                                            <p:strVal val="#ppt_w"/>
                                          </p:val>
                                        </p:tav>
                                      </p:tavLst>
                                    </p:anim>
                                    <p:anim calcmode="lin" valueType="num">
                                      <p:cBhvr>
                                        <p:cTn id="89" dur="500" fill="hold"/>
                                        <p:tgtEl>
                                          <p:spTgt spid="112"/>
                                        </p:tgtEl>
                                        <p:attrNameLst>
                                          <p:attrName>ppt_h</p:attrName>
                                        </p:attrNameLst>
                                      </p:cBhvr>
                                      <p:tavLst>
                                        <p:tav tm="0">
                                          <p:val>
                                            <p:fltVal val="0"/>
                                          </p:val>
                                        </p:tav>
                                        <p:tav tm="100000">
                                          <p:val>
                                            <p:strVal val="#ppt_h"/>
                                          </p:val>
                                        </p:tav>
                                      </p:tavLst>
                                    </p:anim>
                                    <p:animEffect transition="in" filter="fade">
                                      <p:cBhvr>
                                        <p:cTn id="90" dur="500"/>
                                        <p:tgtEl>
                                          <p:spTgt spid="112"/>
                                        </p:tgtEl>
                                      </p:cBhvr>
                                    </p:animEffect>
                                  </p:childTnLst>
                                </p:cTn>
                              </p:par>
                            </p:childTnLst>
                          </p:cTn>
                        </p:par>
                        <p:par>
                          <p:cTn id="91" fill="hold">
                            <p:stCondLst>
                              <p:cond delay="1200"/>
                            </p:stCondLst>
                            <p:childTnLst>
                              <p:par>
                                <p:cTn id="92" presetID="42" presetClass="entr" presetSubtype="0" fill="hold" nodeType="after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fade">
                                      <p:cBhvr>
                                        <p:cTn id="94" dur="1000"/>
                                        <p:tgtEl>
                                          <p:spTgt spid="93"/>
                                        </p:tgtEl>
                                      </p:cBhvr>
                                    </p:animEffect>
                                    <p:anim calcmode="lin" valueType="num">
                                      <p:cBhvr>
                                        <p:cTn id="95" dur="1000" fill="hold"/>
                                        <p:tgtEl>
                                          <p:spTgt spid="93"/>
                                        </p:tgtEl>
                                        <p:attrNameLst>
                                          <p:attrName>ppt_x</p:attrName>
                                        </p:attrNameLst>
                                      </p:cBhvr>
                                      <p:tavLst>
                                        <p:tav tm="0">
                                          <p:val>
                                            <p:strVal val="#ppt_x"/>
                                          </p:val>
                                        </p:tav>
                                        <p:tav tm="100000">
                                          <p:val>
                                            <p:strVal val="#ppt_x"/>
                                          </p:val>
                                        </p:tav>
                                      </p:tavLst>
                                    </p:anim>
                                    <p:anim calcmode="lin" valueType="num">
                                      <p:cBhvr>
                                        <p:cTn id="96" dur="1000" fill="hold"/>
                                        <p:tgtEl>
                                          <p:spTgt spid="93"/>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0"/>
                                  </p:stCondLst>
                                  <p:childTnLst>
                                    <p:set>
                                      <p:cBhvr>
                                        <p:cTn id="98" dur="1" fill="hold">
                                          <p:stCondLst>
                                            <p:cond delay="0"/>
                                          </p:stCondLst>
                                        </p:cTn>
                                        <p:tgtEl>
                                          <p:spTgt spid="100"/>
                                        </p:tgtEl>
                                        <p:attrNameLst>
                                          <p:attrName>style.visibility</p:attrName>
                                        </p:attrNameLst>
                                      </p:cBhvr>
                                      <p:to>
                                        <p:strVal val="visible"/>
                                      </p:to>
                                    </p:set>
                                    <p:animEffect transition="in" filter="fade">
                                      <p:cBhvr>
                                        <p:cTn id="99" dur="1000"/>
                                        <p:tgtEl>
                                          <p:spTgt spid="100"/>
                                        </p:tgtEl>
                                      </p:cBhvr>
                                    </p:animEffect>
                                    <p:anim calcmode="lin" valueType="num">
                                      <p:cBhvr>
                                        <p:cTn id="100" dur="1000" fill="hold"/>
                                        <p:tgtEl>
                                          <p:spTgt spid="100"/>
                                        </p:tgtEl>
                                        <p:attrNameLst>
                                          <p:attrName>ppt_x</p:attrName>
                                        </p:attrNameLst>
                                      </p:cBhvr>
                                      <p:tavLst>
                                        <p:tav tm="0">
                                          <p:val>
                                            <p:strVal val="#ppt_x"/>
                                          </p:val>
                                        </p:tav>
                                        <p:tav tm="100000">
                                          <p:val>
                                            <p:strVal val="#ppt_x"/>
                                          </p:val>
                                        </p:tav>
                                      </p:tavLst>
                                    </p:anim>
                                    <p:anim calcmode="lin" valueType="num">
                                      <p:cBhvr>
                                        <p:cTn id="101" dur="1000" fill="hold"/>
                                        <p:tgtEl>
                                          <p:spTgt spid="100"/>
                                        </p:tgtEl>
                                        <p:attrNameLst>
                                          <p:attrName>ppt_y</p:attrName>
                                        </p:attrNameLst>
                                      </p:cBhvr>
                                      <p:tavLst>
                                        <p:tav tm="0">
                                          <p:val>
                                            <p:strVal val="#ppt_y-.1"/>
                                          </p:val>
                                        </p:tav>
                                        <p:tav tm="100000">
                                          <p:val>
                                            <p:strVal val="#ppt_y"/>
                                          </p:val>
                                        </p:tav>
                                      </p:tavLst>
                                    </p:anim>
                                  </p:childTnLst>
                                </p:cTn>
                              </p:par>
                            </p:childTnLst>
                          </p:cTn>
                        </p:par>
                        <p:par>
                          <p:cTn id="102" fill="hold">
                            <p:stCondLst>
                              <p:cond delay="2200"/>
                            </p:stCondLst>
                            <p:childTnLst>
                              <p:par>
                                <p:cTn id="103" presetID="52" presetClass="entr" presetSubtype="0" fill="hold" grpId="0" nodeType="afterEffect">
                                  <p:stCondLst>
                                    <p:cond delay="0"/>
                                  </p:stCondLst>
                                  <p:childTnLst>
                                    <p:set>
                                      <p:cBhvr>
                                        <p:cTn id="104" dur="1" fill="hold">
                                          <p:stCondLst>
                                            <p:cond delay="0"/>
                                          </p:stCondLst>
                                        </p:cTn>
                                        <p:tgtEl>
                                          <p:spTgt spid="101"/>
                                        </p:tgtEl>
                                        <p:attrNameLst>
                                          <p:attrName>style.visibility</p:attrName>
                                        </p:attrNameLst>
                                      </p:cBhvr>
                                      <p:to>
                                        <p:strVal val="visible"/>
                                      </p:to>
                                    </p:set>
                                    <p:animScale>
                                      <p:cBhvr>
                                        <p:cTn id="105" dur="500" decel="50000" fill="hold">
                                          <p:stCondLst>
                                            <p:cond delay="0"/>
                                          </p:stCondLst>
                                        </p:cTn>
                                        <p:tgtEl>
                                          <p:spTgt spid="10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06" dur="500" decel="50000" fill="hold">
                                          <p:stCondLst>
                                            <p:cond delay="0"/>
                                          </p:stCondLst>
                                        </p:cTn>
                                        <p:tgtEl>
                                          <p:spTgt spid="101"/>
                                        </p:tgtEl>
                                        <p:attrNameLst>
                                          <p:attrName>ppt_x</p:attrName>
                                          <p:attrName>ppt_y</p:attrName>
                                        </p:attrNameLst>
                                      </p:cBhvr>
                                    </p:animMotion>
                                    <p:animEffect transition="in" filter="fade">
                                      <p:cBhvr>
                                        <p:cTn id="107" dur="500"/>
                                        <p:tgtEl>
                                          <p:spTgt spid="101"/>
                                        </p:tgtEl>
                                      </p:cBhvr>
                                    </p:animEffect>
                                  </p:childTnLst>
                                </p:cTn>
                              </p:par>
                            </p:childTnLst>
                          </p:cTn>
                        </p:par>
                        <p:par>
                          <p:cTn id="108" fill="hold">
                            <p:stCondLst>
                              <p:cond delay="2700"/>
                            </p:stCondLst>
                            <p:childTnLst>
                              <p:par>
                                <p:cTn id="109" presetID="16" presetClass="entr" presetSubtype="21" fill="hold" grpId="0" nodeType="afterEffect">
                                  <p:stCondLst>
                                    <p:cond delay="0"/>
                                  </p:stCondLst>
                                  <p:childTnLst>
                                    <p:set>
                                      <p:cBhvr>
                                        <p:cTn id="110" dur="1" fill="hold">
                                          <p:stCondLst>
                                            <p:cond delay="0"/>
                                          </p:stCondLst>
                                        </p:cTn>
                                        <p:tgtEl>
                                          <p:spTgt spid="102"/>
                                        </p:tgtEl>
                                        <p:attrNameLst>
                                          <p:attrName>style.visibility</p:attrName>
                                        </p:attrNameLst>
                                      </p:cBhvr>
                                      <p:to>
                                        <p:strVal val="visible"/>
                                      </p:to>
                                    </p:set>
                                    <p:animEffect transition="in" filter="barn(inVertical)">
                                      <p:cBhvr>
                                        <p:cTn id="111"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1" grpId="0"/>
      <p:bldP spid="10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A880CE6-58D2-47A3-AE77-0C47473E0BFD"/>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Content List"/>
  <p:tag name="ISPRING_PLAYERS_CUSTOMIZATION" val="UEsDBBQAAgAIACqGsU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qhrFI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CqGsUi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KoaxSC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KoaxSG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KoaxSD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KoaxSJr5lmRrAAAAawAAABwAAAB1bml2ZXJzYWwvbG9jYWxfc2V0dGluZ3MueG1ss7GvyM1RKEstKs7Mz7NVMtQzUFJIzUvOT8nMS7dVCg1x07VQUiguScxLSczJz0u1VcrLV1Kwt+OyyclPTswJTi0pASosVijISaxMLQpJzQUySlL9EnOBKp/tmfJ8ya5n09qfr9ivpG/HBQB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oaxSLCHI/RsAQAA9wIAACkAAAB1bml2ZXJzYWwvc2tpbl9jdXN0b21pemF0aW9uX3NldHRpbmdzLnhtbI1S20okMRB99yuCPzBJKreGdiC3lnlR0QGfm+ns0qyml07EZcnHm3Z3GEdHNPVUdU6doiqnTb/GaJ9Snh7Hv30ep3gXch7jz7Q+Q6jdTQ/TfDOHFHJaHSr3Yxym5038MS21Wk25j0M/D3ZB0xqj7vUhJbVyqmbMMIok89Qr5Dy3FWvANWAr5iix7eqdxD/dOexCzKdV29UR+rFhE1OY8yYO4c8ajtlvoeMNLud+GCsvrQVbouynFseWQIxwyX2hGgAEstwRh4uUjdQEecw4hmIUBQqIcE4aUYikHGrWNaKqMN8IxCRj1BXqae1GWhtHbZHQEKLrNK8aW7rOSIwRIQSYK1xAZzCqbKgaGtRyQHBgQBRtNFGAOtuZjhXvvLAcKeoFxoUZAxgfjnvY7u25DtVvr7M/5xeCJ7/gJLp4a3XCXO3uaZ4reRsefz/0OaBxuDi/ufV3/mqrt5vrq/P/vnz18J61mLVu/am3XwBQSwMEFAACAAgAK4axSAXZichKDQAA1SEAABcAAAB1bml2ZXJzYWwvdW5pdmVyc2FsLnBuZ+2a+VdS6/rAqdNpVvNU15xLvXmuOZQnp+NAmROna6UNZk61zLxhgqhoKGLTdUiJopaWiZ6sk+KAqZm6EbBDSR5E6jig4lBxFAXBgRAVkbupzr1r3fVd3z/gLn5gb57ns9/9Ps+73+d5n/1C7rEj/jobjTZCIBAdWIBPMASyBgaBfINcvxbU7Gq6MQGeViUF+3tDKF0mk6CwJvZg4EEIpI6wafnct6C8ISEgNAkC0WVqPqtYyIrzYDs4zOfgicuRkuGjebbyAdYHWdHc6rnV9Trn9ev1U78jntz8/fe7cy7o5+8MWPOuevNPOectLV79c+3W9Tt8bm8pM1Zf+Vn69/0bVNjpLpn7IulHxafSBxc9jydtD/9UTKmUUkRSt4hSSmVL3YMsLlSNla0op5EjGYrhmqZRnDFo0lknP1nFSpDpeTOEH1EPuvyMZKjR1lRm558zhnmpPnWneIOKK41V9vV4qyjsrK/7KlBuQwdl/OFner0bvwaUmu0rCUML4ij14K1/ixN+4DdIuIvFBvB0IMdKI+0iao43AlaDxy1aoAVaoAVaoAVaoAVaoAVaoAVaoAVaoAVaoAVa8L8HUAJz9QJLs2X6HtgK02i8rTRbiuvvaPYOd/p8p9lu3PL/g4/hd/5o4HrxWz/9fvihdSk2UfbGknAJtywwH0WJUL2CKlYooSlMF7yyDzmSJXlhXnszbXmsiaGSBPFbnOI5P4xPI5SVFazM3yTLjy07/M0znmNmXq7jr0svr2SFEahhZpqmYppihBrNGGLkDHbVxIgLMKe6wxvjFw71JKW9mTMXTwTMDSVxG/VmjoSALUryljhIXEMvPgxQryhdpulKaTxP/UEvs99j9tXWMK6Xcipe4EZqGkkTjwOZi2OFSEMXqIPTsAfiFHfgvlRAgNJjhppX3grl1bw3MUMs+qRZxqd3JDYmKInGyFc/mbJbC2nzkscsGn3TMdP5A/c527PqIoDh/VzCZ4/s+jgRkHhy0wlPKQJjX+bszJjFIy+5eFBnD6eOZijieSfPksVx11ux4rDRwUj7csF++HCICRm9wjRfmbnwPXnLvpK8OdI0VtjZdlLWG8MJ68aj5EDFzDFBO1fWSpI6JRoq6uKAM32AKs2Ot4ChsxNFnm9FLyQam6rpAelTdaxBLiHudztl9cPYQJEbvdMhkHDLavg6YAOMudUOVlTje4FqfBeiKDT+bKrxs0ZhW+u5M03oNxIUqnFE+P5YetCJHeTSwl2Prp32DJEn/bNmthj/xvFpFY/Z31BRxmzlsVwYixzn55tjaX5d6eaNmwXCiO5eRwJPRrboCKlbN0ie/8s3kPfwSs9bVC4+rvuzIfGiFmmBysOHmGSU/VcTIye4ZfrIW888Txj9R3mxbSn15gZ0S36IXNbPfuzdnrNtu3H7/phWM5sDtoqN5MzpNAQ3DV+s8BIJ00jSh4hXxEWAPX9y6mrKTdprCKS5SBS+fTi23UlUkNnHaXButEsIFVrrw+z/celZiuCCPFC1HIgrd+5kjWwsjlQM4QPqN6+Vyxz339un2otoeIiLuuEqdkp8p3RNBjII0xaAQvC3ZIUOpE0enB1ZvehhdXj4x/toWXWQaUq3nbrOh7jJyLh6uHkg0RJ9yrjdKXLnIhzNHeYZwgC+g0XHB0C5FvI+LVSW+5P7l3YnVQ8ECFOTQ1YtP9e9HMQbi7bcbHhKPhAsvDbR5fvyYu+uH5LuF3FhwTzCIfhv2CPE0ECobsjfBNhd6OHmmnM8N1gKzc8+zTz7iDUYxgm9tNl2Y4nwlZO4jwmOK2cEK+OkeJqI4vKs2B/eogze2XF9Tb+D2VwplpefjGOmF+9NOo1oTTRqLNnzl3zh05I8fW8b7x5ZsH7cjWr9QFHiqxuYEoDk5nXi/n1haNbNATrvDUb6OLKQ5VHgbkdsnfttj0ROxVl/GZAEEaPicrmo77WmZ/ulQgdf4qZKna66WUzB2CNdpmvnhYujEhQGHsH7YBvjc2cf5ddXO0LSkfli4damW1ccnz4spervFy0BQ9t3ijDTFAchjQBw9CN1MbZUb44veprV0OPQyFCrpmPpCi5A/9rpHagiLOqtnUoUwgDc6F57uAKcgjoaj1tkRyFws3lRUzTS3LKMO9qKX8KUlPfE9zYD4bf45WEGDYiSDFFdj2MXD886zQ5SU8YqMlPh2BrGEiaS8AuiiVLLVck8DgtDDZi+XUctiBBrHs3cXZ43I+NC1erUFQnDYJx9JHUUAqmOIuWVKbGXKxqy9DeKkkShTD6SQVOkiA63GUG9xPaKy4vvr+u94BEgqHxERieAmTdkmtjYhHfy8A7O1EftIQcqHxVgbJHf3jVqX+p36lH17heiR2R3c6zaOkC3z/GeFSPoU5/9BWiyLndJLDO6Z6/z0OHXdxYBfdi4jmKjUSluaXJ+Sd8Ffh8ZO8nNXJGlFGEc8EVNWRv/KnueLerrAB9K6b6eOby466ZVNDa28zg74tF5n7KYzUbiVB7gTkiLTxafN7izxrVFqnKdMmpfkNZ3D7tAIOIUw0zO06yxtUv91Mc4qQUMI2nkgb4kHGNSdFR1qa9NfPxuT+oy3XyajlwY9lB2Mk+Py3yIjn2C+7gWXTbZAkZzBtD1eQGri8MVOJMUnWhs6sCk1BhyBS32MjCryhq8X4uXO370lyweEwjxC4NvHNgX2yXJTJO17SPWAuxuSwtbvZduJ77cvecY+wyhpqB2ftl1D9E2O2Zix7mKLAz33gDYz2Rfh71Fh26mkj/qfNRT3jP/7b4qMTzcRS+B+l8u9WXYe/SFMl0nJ/pzzK8+zrq5Du1FHPQrRpZTavGqgdbCNzl70KGyvmPZj/NnWV8Hz0iEIoxRxjz2EDvZofCWcX6RXgN5VtZ80Cp3LGGiOW+ioPz4qieR1dCFl3rOUOUA15kAXVmwM8MtfOB4KoYaSH62V1Vg+ngWt0NA/Tpx+JYEj99xzh5+OrISK8s1m6MtcVP6jtdeOq7veYY8lOn1aNK158Kiwdlb72ruhrpwvZzyx3YIg8iZvL19nAWFR1T56sM6lns5wmjD9iXaVEBwLR5BmrIg2mLnOqwfmqsm/Plbgh16GjxUn7r5F+GDReVUu/eMzzacPuISlaLJRmeHIzPkvfMNH/bB+xuv0vOtYkx2NyyLnbMvTXDTnxSj1//2CEA7iscHyrPqTGQlO51MtsLgekVG8EE3XfwhfNZxX+LXqXP+0fy2FnA5Hdz7O/liXIn0xRW1aIRACvqDtZdgrDYrJEnpqyCnGWAVUK8Cg8UoJf7n1DvnTWyOM9evc0rO5tsi06cOBjMTkfei0eJoMFcf1ZFFU+JH99ladrTmH/K9fQbaaP+TKlyWP0Zp24+gFlsQe+LKwsyVOVZ3wdU6Ln0Hx/HGlIw2nYGUfcxzQKzMFTISXrfO/LqJz6x0DVNdE484sCZGCLHkqNuPT6QK/swhSxnzA7FCr9mLZLwsoq7MaytvP5tx4LixCq3KsZbLQscXbYzyxf4HXGu/BC+Z1Rhuju4PjIDOrybPRhsWwIvOgNfNzRSh3BvtPCnGYkXZy39U8LxpuwF5HSHAkby1vs8toED/SckQLyozowoXeUs9eTQTwEw8yh7EJ0ixETvenxpWju0YVqIKl345xbCiov6dVWe63Kefl+rzKJ8zVmO6jOPCR6Nyau2IWFNg7EGGWjk6isvzXHe7MpKNFwGIkqcpgkVpKiOdnxyuE7HtzxvPbvu89CxdnvylcJCbG9dXkw1OqCJwYiZJ0lzvBTi2KKVUZK75L/wKe/YkXSVBNnWjhOIySJPoy6iVv9WEDo8dTfDsw50Kr0KYgmPRV7lSxMHoNRj6EHMDEj3RQVfC0NOF0cnTrOMTmhAXjz0meAFvF2GUoi/Xi8BKLY73cp8PEZbaHEi6fr4liObhkMuMp7yw35hQJVUl5td+hJIBgmauNONExdv+s3T7IVtn/ajLrO9gu+XlWOrWppUVBYPRcjAC6sDi5YaJj67iGo+Em/7pMzr8rKKk9e8GnvNbwFyzaON1fWQDEFMKrrmcGMQmE1MYRYQ4nI1lL7OgKyjqweb8ncohNC/iYZR6iSdZ65r6AqqaPNr07SoEepqmeAF6VZxWyAIkX02jw2vVUpngTI+bKzBW0rt/uDUuiItqGhKik61aKp2kb+s/tX2jd0kT/c5ZyV9DL1O00HZ82fpkE8aQZbYa8swrDgrt2MVviRt5PL4tqsAMtOlj3tT97QrNj//cwLm7pctP8BbM7qNQGunp0xoMwAeL9Pfik1EVNfvumQAkat+xE+zkmw6HwRJu7MTo+tJfMfQYykSQ0JrM3CxKNAzArchKkXqHKlCrwbq+jSSxiWeafeyXDInpyyzXEKsWe03sczTPSNXd1gBQ2tEyTdUecvf/ehsoVS/Huq/+/DpQ4ZUoYDswLvlrxHCDXn/EshCqvvgf8ZJj/8PP/zCgVOb1PMNbOS2Lo9Rwa43qdJVoV3SzIQy+oGCoaYtgpA4+0HTQV7bkj76t1nnIUa/KjXsT7L356opGD/M94kPxPnvtX1BLAwQUAAIACAArhrFIKwvAbUoAAABrAAAAGwAAAHVuaXZlcnNhbC91bml2ZXJzYWwucG5nLnhtbLOxr8jNUShLLSrOzM+zVTLUM1Cyt+PlsikoSi3LTC1XqACKGekZQICSQiUqtzwzpSQDKGRgbowQzEjNTM8osVWyMDCFC+oDzQQAUEsBAgAAFAACAAgAKoaxSBUOrShkBAAABxEAAB0AAAAAAAAAAQAAAAAAAAAAAHVuaXZlcnNhbC9jb21tb25fbWVzc2FnZXMubG5nUEsBAgAAFAACAAgAKoaxSAh+CyMpAwAAhgwAACcAAAAAAAAAAQAAAAAAnwQAAHVuaXZlcnNhbC9mbGFzaF9wdWJsaXNoaW5nX3NldHRpbmdzLnhtbFBLAQIAABQAAgAIACqGsUi1/AlkugIAAFUKAAAhAAAAAAAAAAEAAAAAAA0IAAB1bml2ZXJzYWwvZmxhc2hfc2tpbl9zZXR0aW5ncy54bWxQSwECAAAUAAIACAAqhrFIKpYPZ/4CAACXCwAAJgAAAAAAAAABAAAAAAAGCwAAdW5pdmVyc2FsL2h0bWxfcHVibGlzaGluZ19zZXR0aW5ncy54bWxQSwECAAAUAAIACAAqhrFIaHFSkZoBAAAfBgAAHwAAAAAAAAABAAAAAABIDgAAdW5pdmVyc2FsL2h0bWxfc2tpbl9zZXR0aW5ncy5qc1BLAQIAABQAAgAIACqGsUg9PC/RwQAAAOUBAAAaAAAAAAAAAAEAAAAAAB8QAAB1bml2ZXJzYWwvaTE4bl9wcmVzZXRzLnhtbFBLAQIAABQAAgAIACqGsUia+ZZkawAAAGsAAAAcAAAAAAAAAAEAAAAAABgRAAB1bml2ZXJzYWwvbG9jYWxfc2V0dGluZ3MueG1sUEsBAgAAFAACAAgARJRXRyO0Tvv7AgAAsAgAABQAAAAAAAAAAQAAAAAAvREAAHVuaXZlcnNhbC9wbGF5ZXIueG1sUEsBAgAAFAACAAgAKoaxSLCHI/RsAQAA9wIAACkAAAAAAAAAAQAAAAAA6hQAAHVuaXZlcnNhbC9za2luX2N1c3RvbWl6YXRpb25fc2V0dGluZ3MueG1sUEsBAgAAFAACAAgAK4axSAXZichKDQAA1SEAABcAAAAAAAAAAAAAAAAAnRYAAHVuaXZlcnNhbC91bml2ZXJzYWwucG5nUEsBAgAAFAACAAgAK4axSCsLwG1KAAAAawAAABsAAAAAAAAAAQAAAAAAHCQAAHVuaXZlcnNhbC91bml2ZXJzYWwucG5nLnhtbFBLBQYAAAAACwALAEkDAACfJAAAAAA="/>
  <p:tag name="ISPRING_PRESENTATION_TITLE" val="7.pptx1"/>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Temp">
      <a:majorFont>
        <a:latin typeface="Arial"/>
        <a:ea typeface="方正兰亭超细黑简体"/>
        <a:cs typeface=""/>
      </a:majorFont>
      <a:minorFont>
        <a:latin typeface="Arial"/>
        <a:ea typeface="方正兰亭超细黑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1446</Words>
  <Application>Microsoft Office PowerPoint</Application>
  <PresentationFormat>全屏显示(16:9)</PresentationFormat>
  <Paragraphs>100</Paragraphs>
  <Slides>11</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方正兰亭超细黑简体</vt:lpstr>
      <vt:lpstr>方正兰亭准黑_GBK</vt:lpstr>
      <vt:lpstr>宋体</vt:lpstr>
      <vt:lpstr>微软雅黑</vt:lpstr>
      <vt:lpstr>幼圆</vt:lpstr>
      <vt:lpstr>Arial</vt:lpstr>
      <vt:lpstr>Calibri</vt:lpstr>
      <vt:lpstr>Impact</vt:lpstr>
      <vt:lpstr>Kartika</vt:lpstr>
      <vt:lpstr>Palatino Linotype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7.pptx1</dc:title>
  <dc:creator/>
  <cp:lastModifiedBy/>
  <cp:revision>1</cp:revision>
  <dcterms:created xsi:type="dcterms:W3CDTF">2017-05-09T12:11:04Z</dcterms:created>
  <dcterms:modified xsi:type="dcterms:W3CDTF">2018-07-11T13:49:07Z</dcterms:modified>
</cp:coreProperties>
</file>