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3"/>
  </p:sldMasterIdLst>
  <p:notesMasterIdLst>
    <p:notesMasterId r:id="rId8"/>
  </p:notesMasterIdLst>
  <p:sldIdLst>
    <p:sldId id="360" r:id="rId4"/>
    <p:sldId id="438" r:id="rId5"/>
    <p:sldId id="510" r:id="rId6"/>
    <p:sldId id="561" r:id="rId7"/>
    <p:sldId id="511" r:id="rId9"/>
    <p:sldId id="562" r:id="rId10"/>
    <p:sldId id="512" r:id="rId11"/>
    <p:sldId id="513" r:id="rId12"/>
    <p:sldId id="430" r:id="rId13"/>
    <p:sldId id="381" r:id="rId14"/>
    <p:sldId id="560" r:id="rId15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2826" y="1338"/>
      </p:cViewPr>
      <p:guideLst>
        <p:guide orient="horz" pos="1681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31ED42-F6BF-497F-BE91-88F6CA10AD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31ED42-F6BF-497F-BE91-88F6CA10AD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31ED42-F6BF-497F-BE91-88F6CA10AD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26122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95617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5112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7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7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6075" y="1743075"/>
            <a:ext cx="1495425" cy="1352550"/>
          </a:xfrm>
          <a:custGeom>
            <a:avLst/>
            <a:gdLst>
              <a:gd name="connsiteX0" fmla="*/ 71974 w 1993900"/>
              <a:gd name="connsiteY0" fmla="*/ 0 h 1803400"/>
              <a:gd name="connsiteX1" fmla="*/ 1921926 w 1993900"/>
              <a:gd name="connsiteY1" fmla="*/ 0 h 1803400"/>
              <a:gd name="connsiteX2" fmla="*/ 1993900 w 1993900"/>
              <a:gd name="connsiteY2" fmla="*/ 71974 h 1803400"/>
              <a:gd name="connsiteX3" fmla="*/ 1993900 w 1993900"/>
              <a:gd name="connsiteY3" fmla="*/ 1731426 h 1803400"/>
              <a:gd name="connsiteX4" fmla="*/ 1921926 w 1993900"/>
              <a:gd name="connsiteY4" fmla="*/ 1803400 h 1803400"/>
              <a:gd name="connsiteX5" fmla="*/ 71974 w 1993900"/>
              <a:gd name="connsiteY5" fmla="*/ 1803400 h 1803400"/>
              <a:gd name="connsiteX6" fmla="*/ 0 w 1993900"/>
              <a:gd name="connsiteY6" fmla="*/ 1731426 h 1803400"/>
              <a:gd name="connsiteX7" fmla="*/ 0 w 1993900"/>
              <a:gd name="connsiteY7" fmla="*/ 71974 h 1803400"/>
              <a:gd name="connsiteX8" fmla="*/ 7197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71974" y="0"/>
                </a:moveTo>
                <a:lnTo>
                  <a:pt x="1921926" y="0"/>
                </a:lnTo>
                <a:cubicBezTo>
                  <a:pt x="1961676" y="0"/>
                  <a:pt x="1993900" y="32224"/>
                  <a:pt x="1993900" y="71974"/>
                </a:cubicBezTo>
                <a:lnTo>
                  <a:pt x="1993900" y="1731426"/>
                </a:lnTo>
                <a:cubicBezTo>
                  <a:pt x="1993900" y="1771176"/>
                  <a:pt x="1961676" y="1803400"/>
                  <a:pt x="1921926" y="1803400"/>
                </a:cubicBezTo>
                <a:lnTo>
                  <a:pt x="71974" y="1803400"/>
                </a:lnTo>
                <a:cubicBezTo>
                  <a:pt x="32224" y="1803400"/>
                  <a:pt x="0" y="1771176"/>
                  <a:pt x="0" y="1731426"/>
                </a:cubicBezTo>
                <a:lnTo>
                  <a:pt x="0" y="71974"/>
                </a:lnTo>
                <a:cubicBezTo>
                  <a:pt x="0" y="32224"/>
                  <a:pt x="32224" y="0"/>
                  <a:pt x="719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391728" y="1703625"/>
            <a:ext cx="1260000" cy="1260000"/>
          </a:xfrm>
          <a:custGeom>
            <a:avLst/>
            <a:gdLst>
              <a:gd name="connsiteX0" fmla="*/ 840000 w 1680000"/>
              <a:gd name="connsiteY0" fmla="*/ 0 h 1680000"/>
              <a:gd name="connsiteX1" fmla="*/ 1680000 w 1680000"/>
              <a:gd name="connsiteY1" fmla="*/ 840000 h 1680000"/>
              <a:gd name="connsiteX2" fmla="*/ 840000 w 1680000"/>
              <a:gd name="connsiteY2" fmla="*/ 1680000 h 1680000"/>
              <a:gd name="connsiteX3" fmla="*/ 0 w 1680000"/>
              <a:gd name="connsiteY3" fmla="*/ 840000 h 1680000"/>
              <a:gd name="connsiteX4" fmla="*/ 840000 w 1680000"/>
              <a:gd name="connsiteY4" fmla="*/ 0 h 1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000" h="1680000">
                <a:moveTo>
                  <a:pt x="840000" y="0"/>
                </a:moveTo>
                <a:cubicBezTo>
                  <a:pt x="1303919" y="0"/>
                  <a:pt x="1680000" y="376081"/>
                  <a:pt x="1680000" y="840000"/>
                </a:cubicBezTo>
                <a:cubicBezTo>
                  <a:pt x="1680000" y="1303919"/>
                  <a:pt x="1303919" y="1680000"/>
                  <a:pt x="840000" y="1680000"/>
                </a:cubicBezTo>
                <a:cubicBezTo>
                  <a:pt x="376081" y="1680000"/>
                  <a:pt x="0" y="1303919"/>
                  <a:pt x="0" y="840000"/>
                </a:cubicBezTo>
                <a:cubicBezTo>
                  <a:pt x="0" y="376081"/>
                  <a:pt x="376081" y="0"/>
                  <a:pt x="8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086085" y="1703625"/>
            <a:ext cx="1260000" cy="1260000"/>
          </a:xfrm>
          <a:custGeom>
            <a:avLst/>
            <a:gdLst>
              <a:gd name="connsiteX0" fmla="*/ 840000 w 1680000"/>
              <a:gd name="connsiteY0" fmla="*/ 0 h 1680000"/>
              <a:gd name="connsiteX1" fmla="*/ 1680000 w 1680000"/>
              <a:gd name="connsiteY1" fmla="*/ 840000 h 1680000"/>
              <a:gd name="connsiteX2" fmla="*/ 840000 w 1680000"/>
              <a:gd name="connsiteY2" fmla="*/ 1680000 h 1680000"/>
              <a:gd name="connsiteX3" fmla="*/ 0 w 1680000"/>
              <a:gd name="connsiteY3" fmla="*/ 840000 h 1680000"/>
              <a:gd name="connsiteX4" fmla="*/ 840000 w 1680000"/>
              <a:gd name="connsiteY4" fmla="*/ 0 h 1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000" h="1680000">
                <a:moveTo>
                  <a:pt x="840000" y="0"/>
                </a:moveTo>
                <a:cubicBezTo>
                  <a:pt x="1303919" y="0"/>
                  <a:pt x="1680000" y="376081"/>
                  <a:pt x="1680000" y="840000"/>
                </a:cubicBezTo>
                <a:cubicBezTo>
                  <a:pt x="1680000" y="1303919"/>
                  <a:pt x="1303919" y="1680000"/>
                  <a:pt x="840000" y="1680000"/>
                </a:cubicBezTo>
                <a:cubicBezTo>
                  <a:pt x="376081" y="1680000"/>
                  <a:pt x="0" y="1303919"/>
                  <a:pt x="0" y="840000"/>
                </a:cubicBezTo>
                <a:cubicBezTo>
                  <a:pt x="0" y="376081"/>
                  <a:pt x="376081" y="0"/>
                  <a:pt x="8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780443" y="1703625"/>
            <a:ext cx="1260000" cy="1260000"/>
          </a:xfrm>
          <a:custGeom>
            <a:avLst/>
            <a:gdLst>
              <a:gd name="connsiteX0" fmla="*/ 840000 w 1680000"/>
              <a:gd name="connsiteY0" fmla="*/ 0 h 1680000"/>
              <a:gd name="connsiteX1" fmla="*/ 1680000 w 1680000"/>
              <a:gd name="connsiteY1" fmla="*/ 840000 h 1680000"/>
              <a:gd name="connsiteX2" fmla="*/ 840000 w 1680000"/>
              <a:gd name="connsiteY2" fmla="*/ 1680000 h 1680000"/>
              <a:gd name="connsiteX3" fmla="*/ 0 w 1680000"/>
              <a:gd name="connsiteY3" fmla="*/ 840000 h 1680000"/>
              <a:gd name="connsiteX4" fmla="*/ 840000 w 1680000"/>
              <a:gd name="connsiteY4" fmla="*/ 0 h 1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000" h="1680000">
                <a:moveTo>
                  <a:pt x="840000" y="0"/>
                </a:moveTo>
                <a:cubicBezTo>
                  <a:pt x="1303919" y="0"/>
                  <a:pt x="1680000" y="376081"/>
                  <a:pt x="1680000" y="840000"/>
                </a:cubicBezTo>
                <a:cubicBezTo>
                  <a:pt x="1680000" y="1303919"/>
                  <a:pt x="1303919" y="1680000"/>
                  <a:pt x="840000" y="1680000"/>
                </a:cubicBezTo>
                <a:cubicBezTo>
                  <a:pt x="376081" y="1680000"/>
                  <a:pt x="0" y="1303919"/>
                  <a:pt x="0" y="840000"/>
                </a:cubicBezTo>
                <a:cubicBezTo>
                  <a:pt x="0" y="376081"/>
                  <a:pt x="376081" y="0"/>
                  <a:pt x="8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74800" y="1703625"/>
            <a:ext cx="1260000" cy="1260000"/>
          </a:xfrm>
          <a:custGeom>
            <a:avLst/>
            <a:gdLst>
              <a:gd name="connsiteX0" fmla="*/ 840000 w 1680000"/>
              <a:gd name="connsiteY0" fmla="*/ 0 h 1680000"/>
              <a:gd name="connsiteX1" fmla="*/ 1680000 w 1680000"/>
              <a:gd name="connsiteY1" fmla="*/ 840000 h 1680000"/>
              <a:gd name="connsiteX2" fmla="*/ 840000 w 1680000"/>
              <a:gd name="connsiteY2" fmla="*/ 1680000 h 1680000"/>
              <a:gd name="connsiteX3" fmla="*/ 0 w 1680000"/>
              <a:gd name="connsiteY3" fmla="*/ 840000 h 1680000"/>
              <a:gd name="connsiteX4" fmla="*/ 840000 w 1680000"/>
              <a:gd name="connsiteY4" fmla="*/ 0 h 1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000" h="1680000">
                <a:moveTo>
                  <a:pt x="840000" y="0"/>
                </a:moveTo>
                <a:cubicBezTo>
                  <a:pt x="1303919" y="0"/>
                  <a:pt x="1680000" y="376081"/>
                  <a:pt x="1680000" y="840000"/>
                </a:cubicBezTo>
                <a:cubicBezTo>
                  <a:pt x="1680000" y="1303919"/>
                  <a:pt x="1303919" y="1680000"/>
                  <a:pt x="840000" y="1680000"/>
                </a:cubicBezTo>
                <a:cubicBezTo>
                  <a:pt x="376081" y="1680000"/>
                  <a:pt x="0" y="1303919"/>
                  <a:pt x="0" y="840000"/>
                </a:cubicBezTo>
                <a:cubicBezTo>
                  <a:pt x="0" y="376081"/>
                  <a:pt x="376081" y="0"/>
                  <a:pt x="8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1353476"/>
            <a:ext cx="3048000" cy="217077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353476"/>
            <a:ext cx="3048000" cy="2170775"/>
          </a:xfrm>
          <a:custGeom>
            <a:avLst/>
            <a:gdLst>
              <a:gd name="connsiteX0" fmla="*/ 0 w 4064000"/>
              <a:gd name="connsiteY0" fmla="*/ 0 h 2894367"/>
              <a:gd name="connsiteX1" fmla="*/ 4064000 w 4064000"/>
              <a:gd name="connsiteY1" fmla="*/ 0 h 2894367"/>
              <a:gd name="connsiteX2" fmla="*/ 4064000 w 4064000"/>
              <a:gd name="connsiteY2" fmla="*/ 2894367 h 2894367"/>
              <a:gd name="connsiteX3" fmla="*/ 0 w 4064000"/>
              <a:gd name="connsiteY3" fmla="*/ 2894367 h 28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894367">
                <a:moveTo>
                  <a:pt x="0" y="0"/>
                </a:moveTo>
                <a:lnTo>
                  <a:pt x="4064000" y="0"/>
                </a:lnTo>
                <a:lnTo>
                  <a:pt x="4064000" y="2894367"/>
                </a:lnTo>
                <a:lnTo>
                  <a:pt x="0" y="2894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147850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880689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13528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6367" y="1733948"/>
            <a:ext cx="1679584" cy="1514078"/>
          </a:xfrm>
          <a:custGeom>
            <a:avLst/>
            <a:gdLst>
              <a:gd name="connsiteX0" fmla="*/ 0 w 2239445"/>
              <a:gd name="connsiteY0" fmla="*/ 0 h 2018771"/>
              <a:gd name="connsiteX1" fmla="*/ 2239445 w 2239445"/>
              <a:gd name="connsiteY1" fmla="*/ 0 h 2018771"/>
              <a:gd name="connsiteX2" fmla="*/ 2239445 w 2239445"/>
              <a:gd name="connsiteY2" fmla="*/ 2018771 h 2018771"/>
              <a:gd name="connsiteX3" fmla="*/ 0 w 2239445"/>
              <a:gd name="connsiteY3" fmla="*/ 2018771 h 201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445" h="2018771">
                <a:moveTo>
                  <a:pt x="0" y="0"/>
                </a:moveTo>
                <a:lnTo>
                  <a:pt x="2239445" y="0"/>
                </a:lnTo>
                <a:lnTo>
                  <a:pt x="2239445" y="2018771"/>
                </a:lnTo>
                <a:lnTo>
                  <a:pt x="0" y="2018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0"/>
          <a:stretch>
            <a:fillRect/>
          </a:stretch>
        </p:blipFill>
        <p:spPr>
          <a:xfrm>
            <a:off x="1167063" y="-1"/>
            <a:ext cx="6809874" cy="2140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51" y="-1278826"/>
            <a:ext cx="2835174" cy="27603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13" y="4055233"/>
            <a:ext cx="2835174" cy="27603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513" y="-1900989"/>
            <a:ext cx="3905026" cy="38019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87" y="3242511"/>
            <a:ext cx="3905026" cy="3801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899018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4923041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908965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23464" y="1805492"/>
            <a:ext cx="1315800" cy="1287000"/>
          </a:xfrm>
          <a:custGeom>
            <a:avLst/>
            <a:gdLst>
              <a:gd name="connsiteX0" fmla="*/ 85937 w 1754400"/>
              <a:gd name="connsiteY0" fmla="*/ 0 h 1716000"/>
              <a:gd name="connsiteX1" fmla="*/ 1668463 w 1754400"/>
              <a:gd name="connsiteY1" fmla="*/ 0 h 1716000"/>
              <a:gd name="connsiteX2" fmla="*/ 1754400 w 1754400"/>
              <a:gd name="connsiteY2" fmla="*/ 85937 h 1716000"/>
              <a:gd name="connsiteX3" fmla="*/ 1754400 w 1754400"/>
              <a:gd name="connsiteY3" fmla="*/ 1630063 h 1716000"/>
              <a:gd name="connsiteX4" fmla="*/ 1668463 w 1754400"/>
              <a:gd name="connsiteY4" fmla="*/ 1716000 h 1716000"/>
              <a:gd name="connsiteX5" fmla="*/ 85937 w 1754400"/>
              <a:gd name="connsiteY5" fmla="*/ 1716000 h 1716000"/>
              <a:gd name="connsiteX6" fmla="*/ 0 w 1754400"/>
              <a:gd name="connsiteY6" fmla="*/ 1630063 h 1716000"/>
              <a:gd name="connsiteX7" fmla="*/ 0 w 1754400"/>
              <a:gd name="connsiteY7" fmla="*/ 85937 h 1716000"/>
              <a:gd name="connsiteX8" fmla="*/ 85937 w 1754400"/>
              <a:gd name="connsiteY8" fmla="*/ 0 h 1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00" h="1716000">
                <a:moveTo>
                  <a:pt x="85937" y="0"/>
                </a:moveTo>
                <a:lnTo>
                  <a:pt x="1668463" y="0"/>
                </a:lnTo>
                <a:cubicBezTo>
                  <a:pt x="1715925" y="0"/>
                  <a:pt x="1754400" y="38475"/>
                  <a:pt x="1754400" y="85937"/>
                </a:cubicBezTo>
                <a:lnTo>
                  <a:pt x="1754400" y="1630063"/>
                </a:lnTo>
                <a:cubicBezTo>
                  <a:pt x="1754400" y="1677525"/>
                  <a:pt x="1715925" y="1716000"/>
                  <a:pt x="1668463" y="1716000"/>
                </a:cubicBezTo>
                <a:lnTo>
                  <a:pt x="85937" y="1716000"/>
                </a:lnTo>
                <a:cubicBezTo>
                  <a:pt x="38475" y="1716000"/>
                  <a:pt x="0" y="1677525"/>
                  <a:pt x="0" y="1630063"/>
                </a:cubicBezTo>
                <a:lnTo>
                  <a:pt x="0" y="85937"/>
                </a:lnTo>
                <a:cubicBezTo>
                  <a:pt x="0" y="38475"/>
                  <a:pt x="38475" y="0"/>
                  <a:pt x="859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130133" y="1617309"/>
            <a:ext cx="2642393" cy="1733549"/>
          </a:xfrm>
          <a:custGeom>
            <a:avLst/>
            <a:gdLst>
              <a:gd name="connsiteX0" fmla="*/ 42345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5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5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5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5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243788" y="1617309"/>
            <a:ext cx="2642393" cy="1733549"/>
          </a:xfrm>
          <a:custGeom>
            <a:avLst/>
            <a:gdLst>
              <a:gd name="connsiteX0" fmla="*/ 42346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6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6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6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6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57443" y="1617309"/>
            <a:ext cx="2642393" cy="1733549"/>
          </a:xfrm>
          <a:custGeom>
            <a:avLst/>
            <a:gdLst>
              <a:gd name="connsiteX0" fmla="*/ 42345 w 3523191"/>
              <a:gd name="connsiteY0" fmla="*/ 0 h 2311399"/>
              <a:gd name="connsiteX1" fmla="*/ 3480846 w 3523191"/>
              <a:gd name="connsiteY1" fmla="*/ 0 h 2311399"/>
              <a:gd name="connsiteX2" fmla="*/ 3523191 w 3523191"/>
              <a:gd name="connsiteY2" fmla="*/ 42345 h 2311399"/>
              <a:gd name="connsiteX3" fmla="*/ 3523191 w 3523191"/>
              <a:gd name="connsiteY3" fmla="*/ 2269054 h 2311399"/>
              <a:gd name="connsiteX4" fmla="*/ 3480846 w 3523191"/>
              <a:gd name="connsiteY4" fmla="*/ 2311399 h 2311399"/>
              <a:gd name="connsiteX5" fmla="*/ 42345 w 3523191"/>
              <a:gd name="connsiteY5" fmla="*/ 2311399 h 2311399"/>
              <a:gd name="connsiteX6" fmla="*/ 0 w 3523191"/>
              <a:gd name="connsiteY6" fmla="*/ 2269054 h 2311399"/>
              <a:gd name="connsiteX7" fmla="*/ 0 w 3523191"/>
              <a:gd name="connsiteY7" fmla="*/ 42345 h 2311399"/>
              <a:gd name="connsiteX8" fmla="*/ 42345 w 3523191"/>
              <a:gd name="connsiteY8" fmla="*/ 0 h 231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191" h="2311399">
                <a:moveTo>
                  <a:pt x="42345" y="0"/>
                </a:moveTo>
                <a:lnTo>
                  <a:pt x="3480846" y="0"/>
                </a:lnTo>
                <a:cubicBezTo>
                  <a:pt x="3504232" y="0"/>
                  <a:pt x="3523191" y="18959"/>
                  <a:pt x="3523191" y="42345"/>
                </a:cubicBezTo>
                <a:lnTo>
                  <a:pt x="3523191" y="2269054"/>
                </a:lnTo>
                <a:cubicBezTo>
                  <a:pt x="3523191" y="2292440"/>
                  <a:pt x="3504232" y="2311399"/>
                  <a:pt x="3480846" y="2311399"/>
                </a:cubicBezTo>
                <a:lnTo>
                  <a:pt x="42345" y="2311399"/>
                </a:lnTo>
                <a:cubicBezTo>
                  <a:pt x="18959" y="2311399"/>
                  <a:pt x="0" y="2292440"/>
                  <a:pt x="0" y="2269054"/>
                </a:cubicBezTo>
                <a:lnTo>
                  <a:pt x="0" y="42345"/>
                </a:lnTo>
                <a:cubicBezTo>
                  <a:pt x="0" y="18959"/>
                  <a:pt x="18959" y="0"/>
                  <a:pt x="423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7242175" y="1724025"/>
            <a:ext cx="1495425" cy="1352550"/>
          </a:xfrm>
          <a:custGeom>
            <a:avLst/>
            <a:gdLst>
              <a:gd name="connsiteX0" fmla="*/ 46924 w 1993900"/>
              <a:gd name="connsiteY0" fmla="*/ 0 h 1803400"/>
              <a:gd name="connsiteX1" fmla="*/ 1946976 w 1993900"/>
              <a:gd name="connsiteY1" fmla="*/ 0 h 1803400"/>
              <a:gd name="connsiteX2" fmla="*/ 1993900 w 1993900"/>
              <a:gd name="connsiteY2" fmla="*/ 46924 h 1803400"/>
              <a:gd name="connsiteX3" fmla="*/ 1993900 w 1993900"/>
              <a:gd name="connsiteY3" fmla="*/ 1756476 h 1803400"/>
              <a:gd name="connsiteX4" fmla="*/ 1946976 w 1993900"/>
              <a:gd name="connsiteY4" fmla="*/ 1803400 h 1803400"/>
              <a:gd name="connsiteX5" fmla="*/ 46924 w 1993900"/>
              <a:gd name="connsiteY5" fmla="*/ 1803400 h 1803400"/>
              <a:gd name="connsiteX6" fmla="*/ 0 w 1993900"/>
              <a:gd name="connsiteY6" fmla="*/ 1756476 h 1803400"/>
              <a:gd name="connsiteX7" fmla="*/ 0 w 1993900"/>
              <a:gd name="connsiteY7" fmla="*/ 46924 h 1803400"/>
              <a:gd name="connsiteX8" fmla="*/ 46924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46924" y="0"/>
                </a:moveTo>
                <a:lnTo>
                  <a:pt x="1946976" y="0"/>
                </a:lnTo>
                <a:cubicBezTo>
                  <a:pt x="1972891" y="0"/>
                  <a:pt x="1993900" y="21009"/>
                  <a:pt x="1993900" y="46924"/>
                </a:cubicBezTo>
                <a:lnTo>
                  <a:pt x="1993900" y="1756476"/>
                </a:lnTo>
                <a:cubicBezTo>
                  <a:pt x="1993900" y="1782391"/>
                  <a:pt x="1972891" y="1803400"/>
                  <a:pt x="1946976" y="1803400"/>
                </a:cubicBezTo>
                <a:lnTo>
                  <a:pt x="46924" y="1803400"/>
                </a:lnTo>
                <a:cubicBezTo>
                  <a:pt x="21009" y="1803400"/>
                  <a:pt x="0" y="1782391"/>
                  <a:pt x="0" y="1756476"/>
                </a:cubicBezTo>
                <a:lnTo>
                  <a:pt x="0" y="46924"/>
                </a:lnTo>
                <a:cubicBezTo>
                  <a:pt x="0" y="21009"/>
                  <a:pt x="21009" y="0"/>
                  <a:pt x="469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937125" y="1724025"/>
            <a:ext cx="1495425" cy="1352550"/>
          </a:xfrm>
          <a:custGeom>
            <a:avLst/>
            <a:gdLst>
              <a:gd name="connsiteX0" fmla="*/ 30225 w 1993900"/>
              <a:gd name="connsiteY0" fmla="*/ 0 h 1803400"/>
              <a:gd name="connsiteX1" fmla="*/ 1963675 w 1993900"/>
              <a:gd name="connsiteY1" fmla="*/ 0 h 1803400"/>
              <a:gd name="connsiteX2" fmla="*/ 1993900 w 1993900"/>
              <a:gd name="connsiteY2" fmla="*/ 30225 h 1803400"/>
              <a:gd name="connsiteX3" fmla="*/ 1993900 w 1993900"/>
              <a:gd name="connsiteY3" fmla="*/ 1773175 h 1803400"/>
              <a:gd name="connsiteX4" fmla="*/ 1963675 w 1993900"/>
              <a:gd name="connsiteY4" fmla="*/ 1803400 h 1803400"/>
              <a:gd name="connsiteX5" fmla="*/ 30225 w 1993900"/>
              <a:gd name="connsiteY5" fmla="*/ 1803400 h 1803400"/>
              <a:gd name="connsiteX6" fmla="*/ 0 w 1993900"/>
              <a:gd name="connsiteY6" fmla="*/ 1773175 h 1803400"/>
              <a:gd name="connsiteX7" fmla="*/ 0 w 1993900"/>
              <a:gd name="connsiteY7" fmla="*/ 30225 h 1803400"/>
              <a:gd name="connsiteX8" fmla="*/ 30225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0" y="13532"/>
                  <a:pt x="1993900" y="30225"/>
                </a:cubicBezTo>
                <a:lnTo>
                  <a:pt x="1993900" y="1773175"/>
                </a:lnTo>
                <a:cubicBezTo>
                  <a:pt x="1993900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2632076" y="1724025"/>
            <a:ext cx="1495426" cy="1352550"/>
          </a:xfrm>
          <a:custGeom>
            <a:avLst/>
            <a:gdLst>
              <a:gd name="connsiteX0" fmla="*/ 30225 w 1993901"/>
              <a:gd name="connsiteY0" fmla="*/ 0 h 1803400"/>
              <a:gd name="connsiteX1" fmla="*/ 1963675 w 1993901"/>
              <a:gd name="connsiteY1" fmla="*/ 0 h 1803400"/>
              <a:gd name="connsiteX2" fmla="*/ 1993901 w 1993901"/>
              <a:gd name="connsiteY2" fmla="*/ 30225 h 1803400"/>
              <a:gd name="connsiteX3" fmla="*/ 1993901 w 1993901"/>
              <a:gd name="connsiteY3" fmla="*/ 1773175 h 1803400"/>
              <a:gd name="connsiteX4" fmla="*/ 1963675 w 1993901"/>
              <a:gd name="connsiteY4" fmla="*/ 1803400 h 1803400"/>
              <a:gd name="connsiteX5" fmla="*/ 30225 w 1993901"/>
              <a:gd name="connsiteY5" fmla="*/ 1803400 h 1803400"/>
              <a:gd name="connsiteX6" fmla="*/ 0 w 1993901"/>
              <a:gd name="connsiteY6" fmla="*/ 1773175 h 1803400"/>
              <a:gd name="connsiteX7" fmla="*/ 0 w 1993901"/>
              <a:gd name="connsiteY7" fmla="*/ 30225 h 1803400"/>
              <a:gd name="connsiteX8" fmla="*/ 30225 w 1993901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1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1" y="13532"/>
                  <a:pt x="1993901" y="30225"/>
                </a:cubicBezTo>
                <a:lnTo>
                  <a:pt x="1993901" y="1773175"/>
                </a:lnTo>
                <a:cubicBezTo>
                  <a:pt x="1993901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27025" y="1724025"/>
            <a:ext cx="1495425" cy="1352550"/>
          </a:xfrm>
          <a:custGeom>
            <a:avLst/>
            <a:gdLst>
              <a:gd name="connsiteX0" fmla="*/ 30225 w 1993900"/>
              <a:gd name="connsiteY0" fmla="*/ 0 h 1803400"/>
              <a:gd name="connsiteX1" fmla="*/ 1963675 w 1993900"/>
              <a:gd name="connsiteY1" fmla="*/ 0 h 1803400"/>
              <a:gd name="connsiteX2" fmla="*/ 1993900 w 1993900"/>
              <a:gd name="connsiteY2" fmla="*/ 30225 h 1803400"/>
              <a:gd name="connsiteX3" fmla="*/ 1993900 w 1993900"/>
              <a:gd name="connsiteY3" fmla="*/ 1773175 h 1803400"/>
              <a:gd name="connsiteX4" fmla="*/ 1963675 w 1993900"/>
              <a:gd name="connsiteY4" fmla="*/ 1803400 h 1803400"/>
              <a:gd name="connsiteX5" fmla="*/ 30225 w 1993900"/>
              <a:gd name="connsiteY5" fmla="*/ 1803400 h 1803400"/>
              <a:gd name="connsiteX6" fmla="*/ 0 w 1993900"/>
              <a:gd name="connsiteY6" fmla="*/ 1773175 h 1803400"/>
              <a:gd name="connsiteX7" fmla="*/ 0 w 1993900"/>
              <a:gd name="connsiteY7" fmla="*/ 30225 h 1803400"/>
              <a:gd name="connsiteX8" fmla="*/ 30225 w 1993900"/>
              <a:gd name="connsiteY8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0" h="1803400">
                <a:moveTo>
                  <a:pt x="30225" y="0"/>
                </a:moveTo>
                <a:lnTo>
                  <a:pt x="1963675" y="0"/>
                </a:lnTo>
                <a:cubicBezTo>
                  <a:pt x="1980368" y="0"/>
                  <a:pt x="1993900" y="13532"/>
                  <a:pt x="1993900" y="30225"/>
                </a:cubicBezTo>
                <a:lnTo>
                  <a:pt x="1993900" y="1773175"/>
                </a:lnTo>
                <a:cubicBezTo>
                  <a:pt x="1993900" y="1789868"/>
                  <a:pt x="1980368" y="1803400"/>
                  <a:pt x="1963675" y="1803400"/>
                </a:cubicBezTo>
                <a:lnTo>
                  <a:pt x="30225" y="1803400"/>
                </a:lnTo>
                <a:cubicBezTo>
                  <a:pt x="13532" y="1803400"/>
                  <a:pt x="0" y="1789868"/>
                  <a:pt x="0" y="1773175"/>
                </a:cubicBezTo>
                <a:lnTo>
                  <a:pt x="0" y="30225"/>
                </a:lnTo>
                <a:cubicBezTo>
                  <a:pt x="0" y="13532"/>
                  <a:pt x="13532" y="0"/>
                  <a:pt x="30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>
            <a:fillRect/>
          </a:stretch>
        </p:blipFill>
        <p:spPr>
          <a:xfrm>
            <a:off x="-1" y="0"/>
            <a:ext cx="873277" cy="850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3058161" y="2365359"/>
            <a:ext cx="3027680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200" kern="100" dirty="0">
                <a:solidFill>
                  <a:schemeClr val="accent1"/>
                </a:solidFill>
                <a:cs typeface="+mn-ea"/>
                <a:sym typeface="+mn-lt"/>
              </a:rPr>
              <a:t>团学联竞选报告</a:t>
            </a:r>
            <a:endParaRPr lang="zh-CN" altLang="en-US" sz="3200" kern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3191886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2900045" y="3494405"/>
            <a:ext cx="1611630" cy="3562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学术中心资料部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49470" y="3494405"/>
            <a:ext cx="1611630" cy="35623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胡俊豪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4"/>
          <p:cNvSpPr>
            <a:spLocks noEditPoints="1"/>
          </p:cNvSpPr>
          <p:nvPr/>
        </p:nvSpPr>
        <p:spPr bwMode="auto">
          <a:xfrm>
            <a:off x="3331845" y="1767205"/>
            <a:ext cx="306705" cy="496570"/>
          </a:xfrm>
          <a:custGeom>
            <a:avLst/>
            <a:gdLst>
              <a:gd name="T0" fmla="*/ 1327 w 3124"/>
              <a:gd name="T1" fmla="*/ 4171 h 4546"/>
              <a:gd name="T2" fmla="*/ 1441 w 3124"/>
              <a:gd name="T3" fmla="*/ 4251 h 4546"/>
              <a:gd name="T4" fmla="*/ 1602 w 3124"/>
              <a:gd name="T5" fmla="*/ 4261 h 4546"/>
              <a:gd name="T6" fmla="*/ 1727 w 3124"/>
              <a:gd name="T7" fmla="*/ 4238 h 4546"/>
              <a:gd name="T8" fmla="*/ 1817 w 3124"/>
              <a:gd name="T9" fmla="*/ 4146 h 4546"/>
              <a:gd name="T10" fmla="*/ 2019 w 3124"/>
              <a:gd name="T11" fmla="*/ 3565 h 4546"/>
              <a:gd name="T12" fmla="*/ 1160 w 3124"/>
              <a:gd name="T13" fmla="*/ 3742 h 4546"/>
              <a:gd name="T14" fmla="*/ 1226 w 3124"/>
              <a:gd name="T15" fmla="*/ 3947 h 4546"/>
              <a:gd name="T16" fmla="*/ 1981 w 3124"/>
              <a:gd name="T17" fmla="*/ 3690 h 4546"/>
              <a:gd name="T18" fmla="*/ 1043 w 3124"/>
              <a:gd name="T19" fmla="*/ 3360 h 4546"/>
              <a:gd name="T20" fmla="*/ 2088 w 3124"/>
              <a:gd name="T21" fmla="*/ 3343 h 4546"/>
              <a:gd name="T22" fmla="*/ 1458 w 3124"/>
              <a:gd name="T23" fmla="*/ 289 h 4546"/>
              <a:gd name="T24" fmla="*/ 1065 w 3124"/>
              <a:gd name="T25" fmla="*/ 385 h 4546"/>
              <a:gd name="T26" fmla="*/ 730 w 3124"/>
              <a:gd name="T27" fmla="*/ 593 h 4546"/>
              <a:gd name="T28" fmla="*/ 476 w 3124"/>
              <a:gd name="T29" fmla="*/ 889 h 4546"/>
              <a:gd name="T30" fmla="*/ 321 w 3124"/>
              <a:gd name="T31" fmla="*/ 1255 h 4546"/>
              <a:gd name="T32" fmla="*/ 288 w 3124"/>
              <a:gd name="T33" fmla="*/ 1636 h 4546"/>
              <a:gd name="T34" fmla="*/ 370 w 3124"/>
              <a:gd name="T35" fmla="*/ 1947 h 4546"/>
              <a:gd name="T36" fmla="*/ 524 w 3124"/>
              <a:gd name="T37" fmla="*/ 2277 h 4546"/>
              <a:gd name="T38" fmla="*/ 745 w 3124"/>
              <a:gd name="T39" fmla="*/ 2678 h 4546"/>
              <a:gd name="T40" fmla="*/ 2300 w 3124"/>
              <a:gd name="T41" fmla="*/ 2830 h 4546"/>
              <a:gd name="T42" fmla="*/ 2556 w 3124"/>
              <a:gd name="T43" fmla="*/ 2359 h 4546"/>
              <a:gd name="T44" fmla="*/ 2722 w 3124"/>
              <a:gd name="T45" fmla="*/ 2027 h 4546"/>
              <a:gd name="T46" fmla="*/ 2825 w 3124"/>
              <a:gd name="T47" fmla="*/ 1710 h 4546"/>
              <a:gd name="T48" fmla="*/ 2823 w 3124"/>
              <a:gd name="T49" fmla="*/ 1356 h 4546"/>
              <a:gd name="T50" fmla="*/ 2697 w 3124"/>
              <a:gd name="T51" fmla="*/ 975 h 4546"/>
              <a:gd name="T52" fmla="*/ 2466 w 3124"/>
              <a:gd name="T53" fmla="*/ 660 h 4546"/>
              <a:gd name="T54" fmla="*/ 2149 w 3124"/>
              <a:gd name="T55" fmla="*/ 427 h 4546"/>
              <a:gd name="T56" fmla="*/ 1769 w 3124"/>
              <a:gd name="T57" fmla="*/ 301 h 4546"/>
              <a:gd name="T58" fmla="*/ 1679 w 3124"/>
              <a:gd name="T59" fmla="*/ 5 h 4546"/>
              <a:gd name="T60" fmla="*/ 2119 w 3124"/>
              <a:gd name="T61" fmla="*/ 102 h 4546"/>
              <a:gd name="T62" fmla="*/ 2502 w 3124"/>
              <a:gd name="T63" fmla="*/ 314 h 4546"/>
              <a:gd name="T64" fmla="*/ 2810 w 3124"/>
              <a:gd name="T65" fmla="*/ 622 h 4546"/>
              <a:gd name="T66" fmla="*/ 3022 w 3124"/>
              <a:gd name="T67" fmla="*/ 1005 h 4546"/>
              <a:gd name="T68" fmla="*/ 3119 w 3124"/>
              <a:gd name="T69" fmla="*/ 1446 h 4546"/>
              <a:gd name="T70" fmla="*/ 3085 w 3124"/>
              <a:gd name="T71" fmla="*/ 1850 h 4546"/>
              <a:gd name="T72" fmla="*/ 2936 w 3124"/>
              <a:gd name="T73" fmla="*/ 2239 h 4546"/>
              <a:gd name="T74" fmla="*/ 2733 w 3124"/>
              <a:gd name="T75" fmla="*/ 2627 h 4546"/>
              <a:gd name="T76" fmla="*/ 2528 w 3124"/>
              <a:gd name="T77" fmla="*/ 3004 h 4546"/>
              <a:gd name="T78" fmla="*/ 2377 w 3124"/>
              <a:gd name="T79" fmla="*/ 3372 h 4546"/>
              <a:gd name="T80" fmla="*/ 2270 w 3124"/>
              <a:gd name="T81" fmla="*/ 3715 h 4546"/>
              <a:gd name="T82" fmla="*/ 2183 w 3124"/>
              <a:gd name="T83" fmla="*/ 4004 h 4546"/>
              <a:gd name="T84" fmla="*/ 2093 w 3124"/>
              <a:gd name="T85" fmla="*/ 4235 h 4546"/>
              <a:gd name="T86" fmla="*/ 1975 w 3124"/>
              <a:gd name="T87" fmla="*/ 4405 h 4546"/>
              <a:gd name="T88" fmla="*/ 1807 w 3124"/>
              <a:gd name="T89" fmla="*/ 4509 h 4546"/>
              <a:gd name="T90" fmla="*/ 1563 w 3124"/>
              <a:gd name="T91" fmla="*/ 4546 h 4546"/>
              <a:gd name="T92" fmla="*/ 1313 w 3124"/>
              <a:gd name="T93" fmla="*/ 4507 h 4546"/>
              <a:gd name="T94" fmla="*/ 1141 w 3124"/>
              <a:gd name="T95" fmla="*/ 4393 h 4546"/>
              <a:gd name="T96" fmla="*/ 1022 w 3124"/>
              <a:gd name="T97" fmla="*/ 4209 h 4546"/>
              <a:gd name="T98" fmla="*/ 928 w 3124"/>
              <a:gd name="T99" fmla="*/ 3957 h 4546"/>
              <a:gd name="T100" fmla="*/ 835 w 3124"/>
              <a:gd name="T101" fmla="*/ 3645 h 4546"/>
              <a:gd name="T102" fmla="*/ 715 w 3124"/>
              <a:gd name="T103" fmla="*/ 3275 h 4546"/>
              <a:gd name="T104" fmla="*/ 536 w 3124"/>
              <a:gd name="T105" fmla="*/ 2888 h 4546"/>
              <a:gd name="T106" fmla="*/ 314 w 3124"/>
              <a:gd name="T107" fmla="*/ 2484 h 4546"/>
              <a:gd name="T108" fmla="*/ 115 w 3124"/>
              <a:gd name="T109" fmla="*/ 2073 h 4546"/>
              <a:gd name="T110" fmla="*/ 6 w 3124"/>
              <a:gd name="T111" fmla="*/ 1664 h 4546"/>
              <a:gd name="T112" fmla="*/ 38 w 3124"/>
              <a:gd name="T113" fmla="*/ 1220 h 4546"/>
              <a:gd name="T114" fmla="*/ 195 w 3124"/>
              <a:gd name="T115" fmla="*/ 805 h 4546"/>
              <a:gd name="T116" fmla="*/ 457 w 3124"/>
              <a:gd name="T117" fmla="*/ 458 h 4546"/>
              <a:gd name="T118" fmla="*/ 806 w 3124"/>
              <a:gd name="T119" fmla="*/ 195 h 4546"/>
              <a:gd name="T120" fmla="*/ 1220 w 3124"/>
              <a:gd name="T121" fmla="*/ 38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24" h="4546">
                <a:moveTo>
                  <a:pt x="1881" y="4008"/>
                </a:moveTo>
                <a:lnTo>
                  <a:pt x="1278" y="4084"/>
                </a:lnTo>
                <a:lnTo>
                  <a:pt x="1303" y="4132"/>
                </a:lnTo>
                <a:lnTo>
                  <a:pt x="1327" y="4171"/>
                </a:lnTo>
                <a:lnTo>
                  <a:pt x="1352" y="4201"/>
                </a:lnTo>
                <a:lnTo>
                  <a:pt x="1380" y="4225"/>
                </a:lnTo>
                <a:lnTo>
                  <a:pt x="1409" y="4241"/>
                </a:lnTo>
                <a:lnTo>
                  <a:pt x="1441" y="4251"/>
                </a:lnTo>
                <a:lnTo>
                  <a:pt x="1477" y="4258"/>
                </a:lnTo>
                <a:lnTo>
                  <a:pt x="1516" y="4261"/>
                </a:lnTo>
                <a:lnTo>
                  <a:pt x="1563" y="4261"/>
                </a:lnTo>
                <a:lnTo>
                  <a:pt x="1602" y="4261"/>
                </a:lnTo>
                <a:lnTo>
                  <a:pt x="1638" y="4260"/>
                </a:lnTo>
                <a:lnTo>
                  <a:pt x="1670" y="4255"/>
                </a:lnTo>
                <a:lnTo>
                  <a:pt x="1699" y="4248"/>
                </a:lnTo>
                <a:lnTo>
                  <a:pt x="1727" y="4238"/>
                </a:lnTo>
                <a:lnTo>
                  <a:pt x="1751" y="4223"/>
                </a:lnTo>
                <a:lnTo>
                  <a:pt x="1775" y="4203"/>
                </a:lnTo>
                <a:lnTo>
                  <a:pt x="1796" y="4178"/>
                </a:lnTo>
                <a:lnTo>
                  <a:pt x="1817" y="4146"/>
                </a:lnTo>
                <a:lnTo>
                  <a:pt x="1839" y="4108"/>
                </a:lnTo>
                <a:lnTo>
                  <a:pt x="1859" y="4062"/>
                </a:lnTo>
                <a:lnTo>
                  <a:pt x="1881" y="4008"/>
                </a:lnTo>
                <a:close/>
                <a:moveTo>
                  <a:pt x="2019" y="3565"/>
                </a:moveTo>
                <a:lnTo>
                  <a:pt x="1140" y="3674"/>
                </a:lnTo>
                <a:lnTo>
                  <a:pt x="1140" y="3677"/>
                </a:lnTo>
                <a:lnTo>
                  <a:pt x="1141" y="3680"/>
                </a:lnTo>
                <a:lnTo>
                  <a:pt x="1160" y="3742"/>
                </a:lnTo>
                <a:lnTo>
                  <a:pt x="1178" y="3801"/>
                </a:lnTo>
                <a:lnTo>
                  <a:pt x="1195" y="3854"/>
                </a:lnTo>
                <a:lnTo>
                  <a:pt x="1211" y="3902"/>
                </a:lnTo>
                <a:lnTo>
                  <a:pt x="1226" y="3947"/>
                </a:lnTo>
                <a:lnTo>
                  <a:pt x="1930" y="3860"/>
                </a:lnTo>
                <a:lnTo>
                  <a:pt x="1946" y="3808"/>
                </a:lnTo>
                <a:lnTo>
                  <a:pt x="1963" y="3751"/>
                </a:lnTo>
                <a:lnTo>
                  <a:pt x="1981" y="3690"/>
                </a:lnTo>
                <a:lnTo>
                  <a:pt x="2000" y="3629"/>
                </a:lnTo>
                <a:lnTo>
                  <a:pt x="2019" y="3565"/>
                </a:lnTo>
                <a:close/>
                <a:moveTo>
                  <a:pt x="1011" y="3267"/>
                </a:moveTo>
                <a:lnTo>
                  <a:pt x="1043" y="3360"/>
                </a:lnTo>
                <a:lnTo>
                  <a:pt x="1072" y="3450"/>
                </a:lnTo>
                <a:lnTo>
                  <a:pt x="1098" y="3538"/>
                </a:lnTo>
                <a:lnTo>
                  <a:pt x="2064" y="3417"/>
                </a:lnTo>
                <a:lnTo>
                  <a:pt x="2088" y="3343"/>
                </a:lnTo>
                <a:lnTo>
                  <a:pt x="2115" y="3267"/>
                </a:lnTo>
                <a:lnTo>
                  <a:pt x="1011" y="3267"/>
                </a:lnTo>
                <a:close/>
                <a:moveTo>
                  <a:pt x="1563" y="285"/>
                </a:moveTo>
                <a:lnTo>
                  <a:pt x="1458" y="289"/>
                </a:lnTo>
                <a:lnTo>
                  <a:pt x="1355" y="301"/>
                </a:lnTo>
                <a:lnTo>
                  <a:pt x="1255" y="321"/>
                </a:lnTo>
                <a:lnTo>
                  <a:pt x="1159" y="350"/>
                </a:lnTo>
                <a:lnTo>
                  <a:pt x="1065" y="385"/>
                </a:lnTo>
                <a:lnTo>
                  <a:pt x="974" y="427"/>
                </a:lnTo>
                <a:lnTo>
                  <a:pt x="889" y="477"/>
                </a:lnTo>
                <a:lnTo>
                  <a:pt x="807" y="532"/>
                </a:lnTo>
                <a:lnTo>
                  <a:pt x="730" y="593"/>
                </a:lnTo>
                <a:lnTo>
                  <a:pt x="659" y="660"/>
                </a:lnTo>
                <a:lnTo>
                  <a:pt x="593" y="731"/>
                </a:lnTo>
                <a:lnTo>
                  <a:pt x="532" y="808"/>
                </a:lnTo>
                <a:lnTo>
                  <a:pt x="476" y="889"/>
                </a:lnTo>
                <a:lnTo>
                  <a:pt x="427" y="975"/>
                </a:lnTo>
                <a:lnTo>
                  <a:pt x="385" y="1065"/>
                </a:lnTo>
                <a:lnTo>
                  <a:pt x="350" y="1159"/>
                </a:lnTo>
                <a:lnTo>
                  <a:pt x="321" y="1255"/>
                </a:lnTo>
                <a:lnTo>
                  <a:pt x="301" y="1356"/>
                </a:lnTo>
                <a:lnTo>
                  <a:pt x="289" y="1457"/>
                </a:lnTo>
                <a:lnTo>
                  <a:pt x="285" y="1563"/>
                </a:lnTo>
                <a:lnTo>
                  <a:pt x="288" y="1636"/>
                </a:lnTo>
                <a:lnTo>
                  <a:pt x="299" y="1711"/>
                </a:lnTo>
                <a:lnTo>
                  <a:pt x="317" y="1788"/>
                </a:lnTo>
                <a:lnTo>
                  <a:pt x="341" y="1867"/>
                </a:lnTo>
                <a:lnTo>
                  <a:pt x="370" y="1947"/>
                </a:lnTo>
                <a:lnTo>
                  <a:pt x="404" y="2028"/>
                </a:lnTo>
                <a:lnTo>
                  <a:pt x="440" y="2111"/>
                </a:lnTo>
                <a:lnTo>
                  <a:pt x="481" y="2192"/>
                </a:lnTo>
                <a:lnTo>
                  <a:pt x="524" y="2277"/>
                </a:lnTo>
                <a:lnTo>
                  <a:pt x="569" y="2359"/>
                </a:lnTo>
                <a:lnTo>
                  <a:pt x="614" y="2444"/>
                </a:lnTo>
                <a:lnTo>
                  <a:pt x="661" y="2526"/>
                </a:lnTo>
                <a:lnTo>
                  <a:pt x="745" y="2678"/>
                </a:lnTo>
                <a:lnTo>
                  <a:pt x="825" y="2830"/>
                </a:lnTo>
                <a:lnTo>
                  <a:pt x="900" y="2983"/>
                </a:lnTo>
                <a:lnTo>
                  <a:pt x="2226" y="2983"/>
                </a:lnTo>
                <a:lnTo>
                  <a:pt x="2300" y="2830"/>
                </a:lnTo>
                <a:lnTo>
                  <a:pt x="2380" y="2678"/>
                </a:lnTo>
                <a:lnTo>
                  <a:pt x="2463" y="2528"/>
                </a:lnTo>
                <a:lnTo>
                  <a:pt x="2510" y="2444"/>
                </a:lnTo>
                <a:lnTo>
                  <a:pt x="2556" y="2359"/>
                </a:lnTo>
                <a:lnTo>
                  <a:pt x="2600" y="2277"/>
                </a:lnTo>
                <a:lnTo>
                  <a:pt x="2643" y="2192"/>
                </a:lnTo>
                <a:lnTo>
                  <a:pt x="2684" y="2110"/>
                </a:lnTo>
                <a:lnTo>
                  <a:pt x="2722" y="2027"/>
                </a:lnTo>
                <a:lnTo>
                  <a:pt x="2755" y="1945"/>
                </a:lnTo>
                <a:lnTo>
                  <a:pt x="2784" y="1865"/>
                </a:lnTo>
                <a:lnTo>
                  <a:pt x="2807" y="1787"/>
                </a:lnTo>
                <a:lnTo>
                  <a:pt x="2825" y="1710"/>
                </a:lnTo>
                <a:lnTo>
                  <a:pt x="2836" y="1636"/>
                </a:lnTo>
                <a:lnTo>
                  <a:pt x="2841" y="1563"/>
                </a:lnTo>
                <a:lnTo>
                  <a:pt x="2836" y="1457"/>
                </a:lnTo>
                <a:lnTo>
                  <a:pt x="2823" y="1356"/>
                </a:lnTo>
                <a:lnTo>
                  <a:pt x="2803" y="1255"/>
                </a:lnTo>
                <a:lnTo>
                  <a:pt x="2775" y="1159"/>
                </a:lnTo>
                <a:lnTo>
                  <a:pt x="2739" y="1065"/>
                </a:lnTo>
                <a:lnTo>
                  <a:pt x="2697" y="975"/>
                </a:lnTo>
                <a:lnTo>
                  <a:pt x="2649" y="889"/>
                </a:lnTo>
                <a:lnTo>
                  <a:pt x="2594" y="808"/>
                </a:lnTo>
                <a:lnTo>
                  <a:pt x="2531" y="731"/>
                </a:lnTo>
                <a:lnTo>
                  <a:pt x="2466" y="660"/>
                </a:lnTo>
                <a:lnTo>
                  <a:pt x="2393" y="593"/>
                </a:lnTo>
                <a:lnTo>
                  <a:pt x="2316" y="532"/>
                </a:lnTo>
                <a:lnTo>
                  <a:pt x="2235" y="477"/>
                </a:lnTo>
                <a:lnTo>
                  <a:pt x="2149" y="427"/>
                </a:lnTo>
                <a:lnTo>
                  <a:pt x="2059" y="385"/>
                </a:lnTo>
                <a:lnTo>
                  <a:pt x="1965" y="350"/>
                </a:lnTo>
                <a:lnTo>
                  <a:pt x="1869" y="321"/>
                </a:lnTo>
                <a:lnTo>
                  <a:pt x="1769" y="301"/>
                </a:lnTo>
                <a:lnTo>
                  <a:pt x="1667" y="289"/>
                </a:lnTo>
                <a:lnTo>
                  <a:pt x="1563" y="285"/>
                </a:lnTo>
                <a:close/>
                <a:moveTo>
                  <a:pt x="1563" y="0"/>
                </a:moveTo>
                <a:lnTo>
                  <a:pt x="1679" y="5"/>
                </a:lnTo>
                <a:lnTo>
                  <a:pt x="1794" y="18"/>
                </a:lnTo>
                <a:lnTo>
                  <a:pt x="1904" y="38"/>
                </a:lnTo>
                <a:lnTo>
                  <a:pt x="2013" y="66"/>
                </a:lnTo>
                <a:lnTo>
                  <a:pt x="2119" y="102"/>
                </a:lnTo>
                <a:lnTo>
                  <a:pt x="2221" y="145"/>
                </a:lnTo>
                <a:lnTo>
                  <a:pt x="2319" y="195"/>
                </a:lnTo>
                <a:lnTo>
                  <a:pt x="2412" y="252"/>
                </a:lnTo>
                <a:lnTo>
                  <a:pt x="2502" y="314"/>
                </a:lnTo>
                <a:lnTo>
                  <a:pt x="2586" y="384"/>
                </a:lnTo>
                <a:lnTo>
                  <a:pt x="2666" y="458"/>
                </a:lnTo>
                <a:lnTo>
                  <a:pt x="2740" y="538"/>
                </a:lnTo>
                <a:lnTo>
                  <a:pt x="2810" y="622"/>
                </a:lnTo>
                <a:lnTo>
                  <a:pt x="2873" y="712"/>
                </a:lnTo>
                <a:lnTo>
                  <a:pt x="2929" y="805"/>
                </a:lnTo>
                <a:lnTo>
                  <a:pt x="2979" y="904"/>
                </a:lnTo>
                <a:lnTo>
                  <a:pt x="3022" y="1005"/>
                </a:lnTo>
                <a:lnTo>
                  <a:pt x="3058" y="1112"/>
                </a:lnTo>
                <a:lnTo>
                  <a:pt x="3086" y="1220"/>
                </a:lnTo>
                <a:lnTo>
                  <a:pt x="3108" y="1332"/>
                </a:lnTo>
                <a:lnTo>
                  <a:pt x="3119" y="1446"/>
                </a:lnTo>
                <a:lnTo>
                  <a:pt x="3124" y="1563"/>
                </a:lnTo>
                <a:lnTo>
                  <a:pt x="3119" y="1658"/>
                </a:lnTo>
                <a:lnTo>
                  <a:pt x="3106" y="1754"/>
                </a:lnTo>
                <a:lnTo>
                  <a:pt x="3085" y="1850"/>
                </a:lnTo>
                <a:lnTo>
                  <a:pt x="3056" y="1947"/>
                </a:lnTo>
                <a:lnTo>
                  <a:pt x="3022" y="2044"/>
                </a:lnTo>
                <a:lnTo>
                  <a:pt x="2982" y="2142"/>
                </a:lnTo>
                <a:lnTo>
                  <a:pt x="2936" y="2239"/>
                </a:lnTo>
                <a:lnTo>
                  <a:pt x="2889" y="2336"/>
                </a:lnTo>
                <a:lnTo>
                  <a:pt x="2839" y="2434"/>
                </a:lnTo>
                <a:lnTo>
                  <a:pt x="2787" y="2529"/>
                </a:lnTo>
                <a:lnTo>
                  <a:pt x="2733" y="2627"/>
                </a:lnTo>
                <a:lnTo>
                  <a:pt x="2679" y="2723"/>
                </a:lnTo>
                <a:lnTo>
                  <a:pt x="2627" y="2817"/>
                </a:lnTo>
                <a:lnTo>
                  <a:pt x="2576" y="2911"/>
                </a:lnTo>
                <a:lnTo>
                  <a:pt x="2528" y="3004"/>
                </a:lnTo>
                <a:lnTo>
                  <a:pt x="2485" y="3097"/>
                </a:lnTo>
                <a:lnTo>
                  <a:pt x="2444" y="3187"/>
                </a:lnTo>
                <a:lnTo>
                  <a:pt x="2409" y="3278"/>
                </a:lnTo>
                <a:lnTo>
                  <a:pt x="2377" y="3372"/>
                </a:lnTo>
                <a:lnTo>
                  <a:pt x="2347" y="3462"/>
                </a:lnTo>
                <a:lnTo>
                  <a:pt x="2319" y="3549"/>
                </a:lnTo>
                <a:lnTo>
                  <a:pt x="2295" y="3633"/>
                </a:lnTo>
                <a:lnTo>
                  <a:pt x="2270" y="3715"/>
                </a:lnTo>
                <a:lnTo>
                  <a:pt x="2248" y="3792"/>
                </a:lnTo>
                <a:lnTo>
                  <a:pt x="2226" y="3866"/>
                </a:lnTo>
                <a:lnTo>
                  <a:pt x="2205" y="3937"/>
                </a:lnTo>
                <a:lnTo>
                  <a:pt x="2183" y="4004"/>
                </a:lnTo>
                <a:lnTo>
                  <a:pt x="2162" y="4068"/>
                </a:lnTo>
                <a:lnTo>
                  <a:pt x="2141" y="4127"/>
                </a:lnTo>
                <a:lnTo>
                  <a:pt x="2117" y="4183"/>
                </a:lnTo>
                <a:lnTo>
                  <a:pt x="2093" y="4235"/>
                </a:lnTo>
                <a:lnTo>
                  <a:pt x="2067" y="4284"/>
                </a:lnTo>
                <a:lnTo>
                  <a:pt x="2039" y="4328"/>
                </a:lnTo>
                <a:lnTo>
                  <a:pt x="2008" y="4369"/>
                </a:lnTo>
                <a:lnTo>
                  <a:pt x="1975" y="4405"/>
                </a:lnTo>
                <a:lnTo>
                  <a:pt x="1939" y="4438"/>
                </a:lnTo>
                <a:lnTo>
                  <a:pt x="1898" y="4466"/>
                </a:lnTo>
                <a:lnTo>
                  <a:pt x="1855" y="4491"/>
                </a:lnTo>
                <a:lnTo>
                  <a:pt x="1807" y="4509"/>
                </a:lnTo>
                <a:lnTo>
                  <a:pt x="1753" y="4525"/>
                </a:lnTo>
                <a:lnTo>
                  <a:pt x="1695" y="4537"/>
                </a:lnTo>
                <a:lnTo>
                  <a:pt x="1631" y="4543"/>
                </a:lnTo>
                <a:lnTo>
                  <a:pt x="1563" y="4546"/>
                </a:lnTo>
                <a:lnTo>
                  <a:pt x="1491" y="4543"/>
                </a:lnTo>
                <a:lnTo>
                  <a:pt x="1426" y="4536"/>
                </a:lnTo>
                <a:lnTo>
                  <a:pt x="1367" y="4524"/>
                </a:lnTo>
                <a:lnTo>
                  <a:pt x="1313" y="4507"/>
                </a:lnTo>
                <a:lnTo>
                  <a:pt x="1263" y="4485"/>
                </a:lnTo>
                <a:lnTo>
                  <a:pt x="1218" y="4459"/>
                </a:lnTo>
                <a:lnTo>
                  <a:pt x="1178" y="4428"/>
                </a:lnTo>
                <a:lnTo>
                  <a:pt x="1141" y="4393"/>
                </a:lnTo>
                <a:lnTo>
                  <a:pt x="1108" y="4354"/>
                </a:lnTo>
                <a:lnTo>
                  <a:pt x="1076" y="4309"/>
                </a:lnTo>
                <a:lnTo>
                  <a:pt x="1049" y="4261"/>
                </a:lnTo>
                <a:lnTo>
                  <a:pt x="1022" y="4209"/>
                </a:lnTo>
                <a:lnTo>
                  <a:pt x="998" y="4152"/>
                </a:lnTo>
                <a:lnTo>
                  <a:pt x="973" y="4091"/>
                </a:lnTo>
                <a:lnTo>
                  <a:pt x="951" y="4027"/>
                </a:lnTo>
                <a:lnTo>
                  <a:pt x="928" y="3957"/>
                </a:lnTo>
                <a:lnTo>
                  <a:pt x="906" y="3885"/>
                </a:lnTo>
                <a:lnTo>
                  <a:pt x="883" y="3809"/>
                </a:lnTo>
                <a:lnTo>
                  <a:pt x="860" y="3729"/>
                </a:lnTo>
                <a:lnTo>
                  <a:pt x="835" y="3645"/>
                </a:lnTo>
                <a:lnTo>
                  <a:pt x="807" y="3558"/>
                </a:lnTo>
                <a:lnTo>
                  <a:pt x="780" y="3466"/>
                </a:lnTo>
                <a:lnTo>
                  <a:pt x="748" y="3373"/>
                </a:lnTo>
                <a:lnTo>
                  <a:pt x="715" y="3275"/>
                </a:lnTo>
                <a:lnTo>
                  <a:pt x="677" y="3180"/>
                </a:lnTo>
                <a:lnTo>
                  <a:pt x="635" y="3084"/>
                </a:lnTo>
                <a:lnTo>
                  <a:pt x="587" y="2987"/>
                </a:lnTo>
                <a:lnTo>
                  <a:pt x="536" y="2888"/>
                </a:lnTo>
                <a:lnTo>
                  <a:pt x="481" y="2788"/>
                </a:lnTo>
                <a:lnTo>
                  <a:pt x="426" y="2688"/>
                </a:lnTo>
                <a:lnTo>
                  <a:pt x="369" y="2586"/>
                </a:lnTo>
                <a:lnTo>
                  <a:pt x="314" y="2484"/>
                </a:lnTo>
                <a:lnTo>
                  <a:pt x="259" y="2383"/>
                </a:lnTo>
                <a:lnTo>
                  <a:pt x="206" y="2280"/>
                </a:lnTo>
                <a:lnTo>
                  <a:pt x="158" y="2176"/>
                </a:lnTo>
                <a:lnTo>
                  <a:pt x="115" y="2073"/>
                </a:lnTo>
                <a:lnTo>
                  <a:pt x="76" y="1972"/>
                </a:lnTo>
                <a:lnTo>
                  <a:pt x="44" y="1868"/>
                </a:lnTo>
                <a:lnTo>
                  <a:pt x="20" y="1765"/>
                </a:lnTo>
                <a:lnTo>
                  <a:pt x="6" y="1664"/>
                </a:lnTo>
                <a:lnTo>
                  <a:pt x="0" y="1563"/>
                </a:lnTo>
                <a:lnTo>
                  <a:pt x="4" y="1446"/>
                </a:lnTo>
                <a:lnTo>
                  <a:pt x="17" y="1332"/>
                </a:lnTo>
                <a:lnTo>
                  <a:pt x="38" y="1220"/>
                </a:lnTo>
                <a:lnTo>
                  <a:pt x="67" y="1112"/>
                </a:lnTo>
                <a:lnTo>
                  <a:pt x="102" y="1005"/>
                </a:lnTo>
                <a:lnTo>
                  <a:pt x="145" y="904"/>
                </a:lnTo>
                <a:lnTo>
                  <a:pt x="195" y="805"/>
                </a:lnTo>
                <a:lnTo>
                  <a:pt x="251" y="712"/>
                </a:lnTo>
                <a:lnTo>
                  <a:pt x="314" y="622"/>
                </a:lnTo>
                <a:lnTo>
                  <a:pt x="383" y="538"/>
                </a:lnTo>
                <a:lnTo>
                  <a:pt x="457" y="458"/>
                </a:lnTo>
                <a:lnTo>
                  <a:pt x="537" y="384"/>
                </a:lnTo>
                <a:lnTo>
                  <a:pt x="622" y="314"/>
                </a:lnTo>
                <a:lnTo>
                  <a:pt x="712" y="252"/>
                </a:lnTo>
                <a:lnTo>
                  <a:pt x="806" y="195"/>
                </a:lnTo>
                <a:lnTo>
                  <a:pt x="903" y="145"/>
                </a:lnTo>
                <a:lnTo>
                  <a:pt x="1005" y="102"/>
                </a:lnTo>
                <a:lnTo>
                  <a:pt x="1111" y="66"/>
                </a:lnTo>
                <a:lnTo>
                  <a:pt x="1220" y="38"/>
                </a:lnTo>
                <a:lnTo>
                  <a:pt x="1332" y="18"/>
                </a:lnTo>
                <a:lnTo>
                  <a:pt x="1445" y="5"/>
                </a:lnTo>
                <a:lnTo>
                  <a:pt x="15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 dirty="0">
              <a:solidFill>
                <a:srgbClr val="686868"/>
              </a:solidFill>
              <a:latin typeface="Open Sans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3334385" y="2420620"/>
            <a:ext cx="387350" cy="448310"/>
          </a:xfrm>
          <a:custGeom>
            <a:avLst/>
            <a:gdLst>
              <a:gd name="T0" fmla="*/ 707 w 3592"/>
              <a:gd name="T1" fmla="*/ 2691 h 3726"/>
              <a:gd name="T2" fmla="*/ 614 w 3592"/>
              <a:gd name="T3" fmla="*/ 2760 h 3726"/>
              <a:gd name="T4" fmla="*/ 564 w 3592"/>
              <a:gd name="T5" fmla="*/ 2868 h 3726"/>
              <a:gd name="T6" fmla="*/ 575 w 3592"/>
              <a:gd name="T7" fmla="*/ 2991 h 3726"/>
              <a:gd name="T8" fmla="*/ 641 w 3592"/>
              <a:gd name="T9" fmla="*/ 3089 h 3726"/>
              <a:gd name="T10" fmla="*/ 745 w 3592"/>
              <a:gd name="T11" fmla="*/ 3139 h 3726"/>
              <a:gd name="T12" fmla="*/ 864 w 3592"/>
              <a:gd name="T13" fmla="*/ 3128 h 3726"/>
              <a:gd name="T14" fmla="*/ 957 w 3592"/>
              <a:gd name="T15" fmla="*/ 3060 h 3726"/>
              <a:gd name="T16" fmla="*/ 1007 w 3592"/>
              <a:gd name="T17" fmla="*/ 2952 h 3726"/>
              <a:gd name="T18" fmla="*/ 997 w 3592"/>
              <a:gd name="T19" fmla="*/ 2830 h 3726"/>
              <a:gd name="T20" fmla="*/ 931 w 3592"/>
              <a:gd name="T21" fmla="*/ 2732 h 3726"/>
              <a:gd name="T22" fmla="*/ 826 w 3592"/>
              <a:gd name="T23" fmla="*/ 2681 h 3726"/>
              <a:gd name="T24" fmla="*/ 2469 w 3592"/>
              <a:gd name="T25" fmla="*/ 0 h 3726"/>
              <a:gd name="T26" fmla="*/ 2665 w 3592"/>
              <a:gd name="T27" fmla="*/ 21 h 3726"/>
              <a:gd name="T28" fmla="*/ 2825 w 3592"/>
              <a:gd name="T29" fmla="*/ 68 h 3726"/>
              <a:gd name="T30" fmla="*/ 2872 w 3592"/>
              <a:gd name="T31" fmla="*/ 120 h 3726"/>
              <a:gd name="T32" fmla="*/ 2880 w 3592"/>
              <a:gd name="T33" fmla="*/ 190 h 3726"/>
              <a:gd name="T34" fmla="*/ 2849 w 3592"/>
              <a:gd name="T35" fmla="*/ 253 h 3726"/>
              <a:gd name="T36" fmla="*/ 2771 w 3592"/>
              <a:gd name="T37" fmla="*/ 1388 h 3726"/>
              <a:gd name="T38" fmla="*/ 3396 w 3592"/>
              <a:gd name="T39" fmla="*/ 765 h 3726"/>
              <a:gd name="T40" fmla="*/ 3465 w 3592"/>
              <a:gd name="T41" fmla="*/ 763 h 3726"/>
              <a:gd name="T42" fmla="*/ 3522 w 3592"/>
              <a:gd name="T43" fmla="*/ 801 h 3726"/>
              <a:gd name="T44" fmla="*/ 3561 w 3592"/>
              <a:gd name="T45" fmla="*/ 911 h 3726"/>
              <a:gd name="T46" fmla="*/ 3591 w 3592"/>
              <a:gd name="T47" fmla="*/ 1104 h 3726"/>
              <a:gd name="T48" fmla="*/ 3578 w 3592"/>
              <a:gd name="T49" fmla="*/ 1353 h 3726"/>
              <a:gd name="T50" fmla="*/ 3504 w 3592"/>
              <a:gd name="T51" fmla="*/ 1617 h 3726"/>
              <a:gd name="T52" fmla="*/ 3375 w 3592"/>
              <a:gd name="T53" fmla="*/ 1852 h 3726"/>
              <a:gd name="T54" fmla="*/ 3199 w 3592"/>
              <a:gd name="T55" fmla="*/ 2048 h 3726"/>
              <a:gd name="T56" fmla="*/ 2985 w 3592"/>
              <a:gd name="T57" fmla="*/ 2199 h 3726"/>
              <a:gd name="T58" fmla="*/ 2738 w 3592"/>
              <a:gd name="T59" fmla="*/ 2294 h 3726"/>
              <a:gd name="T60" fmla="*/ 2469 w 3592"/>
              <a:gd name="T61" fmla="*/ 2328 h 3726"/>
              <a:gd name="T62" fmla="*/ 2301 w 3592"/>
              <a:gd name="T63" fmla="*/ 2312 h 3726"/>
              <a:gd name="T64" fmla="*/ 2126 w 3592"/>
              <a:gd name="T65" fmla="*/ 2452 h 3726"/>
              <a:gd name="T66" fmla="*/ 1955 w 3592"/>
              <a:gd name="T67" fmla="*/ 2688 h 3726"/>
              <a:gd name="T68" fmla="*/ 1829 w 3592"/>
              <a:gd name="T69" fmla="*/ 2860 h 3726"/>
              <a:gd name="T70" fmla="*/ 1685 w 3592"/>
              <a:gd name="T71" fmla="*/ 3053 h 3726"/>
              <a:gd name="T72" fmla="*/ 1516 w 3592"/>
              <a:gd name="T73" fmla="*/ 3272 h 3726"/>
              <a:gd name="T74" fmla="*/ 1336 w 3592"/>
              <a:gd name="T75" fmla="*/ 3488 h 3726"/>
              <a:gd name="T76" fmla="*/ 1174 w 3592"/>
              <a:gd name="T77" fmla="*/ 3616 h 3726"/>
              <a:gd name="T78" fmla="*/ 987 w 3592"/>
              <a:gd name="T79" fmla="*/ 3697 h 3726"/>
              <a:gd name="T80" fmla="*/ 786 w 3592"/>
              <a:gd name="T81" fmla="*/ 3726 h 3726"/>
              <a:gd name="T82" fmla="*/ 566 w 3592"/>
              <a:gd name="T83" fmla="*/ 3693 h 3726"/>
              <a:gd name="T84" fmla="*/ 369 w 3592"/>
              <a:gd name="T85" fmla="*/ 3601 h 3726"/>
              <a:gd name="T86" fmla="*/ 206 w 3592"/>
              <a:gd name="T87" fmla="*/ 3459 h 3726"/>
              <a:gd name="T88" fmla="*/ 85 w 3592"/>
              <a:gd name="T89" fmla="*/ 3278 h 3726"/>
              <a:gd name="T90" fmla="*/ 14 w 3592"/>
              <a:gd name="T91" fmla="*/ 3064 h 3726"/>
              <a:gd name="T92" fmla="*/ 2 w 3592"/>
              <a:gd name="T93" fmla="*/ 2839 h 3726"/>
              <a:gd name="T94" fmla="*/ 46 w 3592"/>
              <a:gd name="T95" fmla="*/ 2636 h 3726"/>
              <a:gd name="T96" fmla="*/ 139 w 3592"/>
              <a:gd name="T97" fmla="*/ 2449 h 3726"/>
              <a:gd name="T98" fmla="*/ 277 w 3592"/>
              <a:gd name="T99" fmla="*/ 2289 h 3726"/>
              <a:gd name="T100" fmla="*/ 506 w 3592"/>
              <a:gd name="T101" fmla="*/ 2093 h 3726"/>
              <a:gd name="T102" fmla="*/ 706 w 3592"/>
              <a:gd name="T103" fmla="*/ 1930 h 3726"/>
              <a:gd name="T104" fmla="*/ 882 w 3592"/>
              <a:gd name="T105" fmla="*/ 1790 h 3726"/>
              <a:gd name="T106" fmla="*/ 1072 w 3592"/>
              <a:gd name="T107" fmla="*/ 1643 h 3726"/>
              <a:gd name="T108" fmla="*/ 1299 w 3592"/>
              <a:gd name="T109" fmla="*/ 1463 h 3726"/>
              <a:gd name="T110" fmla="*/ 1354 w 3592"/>
              <a:gd name="T111" fmla="*/ 1279 h 3726"/>
              <a:gd name="T112" fmla="*/ 1351 w 3592"/>
              <a:gd name="T113" fmla="*/ 1069 h 3726"/>
              <a:gd name="T114" fmla="*/ 1405 w 3592"/>
              <a:gd name="T115" fmla="*/ 796 h 3726"/>
              <a:gd name="T116" fmla="*/ 1516 w 3592"/>
              <a:gd name="T117" fmla="*/ 552 h 3726"/>
              <a:gd name="T118" fmla="*/ 1676 w 3592"/>
              <a:gd name="T119" fmla="*/ 341 h 3726"/>
              <a:gd name="T120" fmla="*/ 1879 w 3592"/>
              <a:gd name="T121" fmla="*/ 175 h 3726"/>
              <a:gd name="T122" fmla="*/ 2116 w 3592"/>
              <a:gd name="T123" fmla="*/ 59 h 3726"/>
              <a:gd name="T124" fmla="*/ 2378 w 3592"/>
              <a:gd name="T125" fmla="*/ 4 h 3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92" h="3726">
                <a:moveTo>
                  <a:pt x="786" y="2677"/>
                </a:moveTo>
                <a:lnTo>
                  <a:pt x="745" y="2681"/>
                </a:lnTo>
                <a:lnTo>
                  <a:pt x="707" y="2691"/>
                </a:lnTo>
                <a:lnTo>
                  <a:pt x="673" y="2709"/>
                </a:lnTo>
                <a:lnTo>
                  <a:pt x="641" y="2732"/>
                </a:lnTo>
                <a:lnTo>
                  <a:pt x="614" y="2760"/>
                </a:lnTo>
                <a:lnTo>
                  <a:pt x="592" y="2793"/>
                </a:lnTo>
                <a:lnTo>
                  <a:pt x="575" y="2830"/>
                </a:lnTo>
                <a:lnTo>
                  <a:pt x="564" y="2868"/>
                </a:lnTo>
                <a:lnTo>
                  <a:pt x="561" y="2910"/>
                </a:lnTo>
                <a:lnTo>
                  <a:pt x="564" y="2952"/>
                </a:lnTo>
                <a:lnTo>
                  <a:pt x="575" y="2991"/>
                </a:lnTo>
                <a:lnTo>
                  <a:pt x="592" y="3027"/>
                </a:lnTo>
                <a:lnTo>
                  <a:pt x="614" y="3060"/>
                </a:lnTo>
                <a:lnTo>
                  <a:pt x="641" y="3089"/>
                </a:lnTo>
                <a:lnTo>
                  <a:pt x="673" y="3111"/>
                </a:lnTo>
                <a:lnTo>
                  <a:pt x="707" y="3128"/>
                </a:lnTo>
                <a:lnTo>
                  <a:pt x="745" y="3139"/>
                </a:lnTo>
                <a:lnTo>
                  <a:pt x="786" y="3143"/>
                </a:lnTo>
                <a:lnTo>
                  <a:pt x="826" y="3139"/>
                </a:lnTo>
                <a:lnTo>
                  <a:pt x="864" y="3128"/>
                </a:lnTo>
                <a:lnTo>
                  <a:pt x="899" y="3111"/>
                </a:lnTo>
                <a:lnTo>
                  <a:pt x="931" y="3089"/>
                </a:lnTo>
                <a:lnTo>
                  <a:pt x="957" y="3060"/>
                </a:lnTo>
                <a:lnTo>
                  <a:pt x="980" y="3027"/>
                </a:lnTo>
                <a:lnTo>
                  <a:pt x="997" y="2991"/>
                </a:lnTo>
                <a:lnTo>
                  <a:pt x="1007" y="2952"/>
                </a:lnTo>
                <a:lnTo>
                  <a:pt x="1011" y="2910"/>
                </a:lnTo>
                <a:lnTo>
                  <a:pt x="1007" y="2868"/>
                </a:lnTo>
                <a:lnTo>
                  <a:pt x="997" y="2830"/>
                </a:lnTo>
                <a:lnTo>
                  <a:pt x="980" y="2793"/>
                </a:lnTo>
                <a:lnTo>
                  <a:pt x="957" y="2760"/>
                </a:lnTo>
                <a:lnTo>
                  <a:pt x="931" y="2732"/>
                </a:lnTo>
                <a:lnTo>
                  <a:pt x="899" y="2709"/>
                </a:lnTo>
                <a:lnTo>
                  <a:pt x="864" y="2691"/>
                </a:lnTo>
                <a:lnTo>
                  <a:pt x="826" y="2681"/>
                </a:lnTo>
                <a:lnTo>
                  <a:pt x="786" y="2677"/>
                </a:lnTo>
                <a:close/>
                <a:moveTo>
                  <a:pt x="2469" y="0"/>
                </a:moveTo>
                <a:lnTo>
                  <a:pt x="2469" y="0"/>
                </a:lnTo>
                <a:lnTo>
                  <a:pt x="2534" y="2"/>
                </a:lnTo>
                <a:lnTo>
                  <a:pt x="2598" y="10"/>
                </a:lnTo>
                <a:lnTo>
                  <a:pt x="2665" y="21"/>
                </a:lnTo>
                <a:lnTo>
                  <a:pt x="2734" y="37"/>
                </a:lnTo>
                <a:lnTo>
                  <a:pt x="2804" y="58"/>
                </a:lnTo>
                <a:lnTo>
                  <a:pt x="2825" y="68"/>
                </a:lnTo>
                <a:lnTo>
                  <a:pt x="2844" y="82"/>
                </a:lnTo>
                <a:lnTo>
                  <a:pt x="2860" y="99"/>
                </a:lnTo>
                <a:lnTo>
                  <a:pt x="2872" y="120"/>
                </a:lnTo>
                <a:lnTo>
                  <a:pt x="2880" y="142"/>
                </a:lnTo>
                <a:lnTo>
                  <a:pt x="2882" y="167"/>
                </a:lnTo>
                <a:lnTo>
                  <a:pt x="2880" y="190"/>
                </a:lnTo>
                <a:lnTo>
                  <a:pt x="2874" y="212"/>
                </a:lnTo>
                <a:lnTo>
                  <a:pt x="2863" y="235"/>
                </a:lnTo>
                <a:lnTo>
                  <a:pt x="2849" y="253"/>
                </a:lnTo>
                <a:lnTo>
                  <a:pt x="2255" y="854"/>
                </a:lnTo>
                <a:lnTo>
                  <a:pt x="2341" y="1299"/>
                </a:lnTo>
                <a:lnTo>
                  <a:pt x="2771" y="1388"/>
                </a:lnTo>
                <a:lnTo>
                  <a:pt x="3357" y="793"/>
                </a:lnTo>
                <a:lnTo>
                  <a:pt x="3375" y="777"/>
                </a:lnTo>
                <a:lnTo>
                  <a:pt x="3396" y="765"/>
                </a:lnTo>
                <a:lnTo>
                  <a:pt x="3418" y="761"/>
                </a:lnTo>
                <a:lnTo>
                  <a:pt x="3441" y="759"/>
                </a:lnTo>
                <a:lnTo>
                  <a:pt x="3465" y="763"/>
                </a:lnTo>
                <a:lnTo>
                  <a:pt x="3486" y="772"/>
                </a:lnTo>
                <a:lnTo>
                  <a:pt x="3505" y="784"/>
                </a:lnTo>
                <a:lnTo>
                  <a:pt x="3522" y="801"/>
                </a:lnTo>
                <a:lnTo>
                  <a:pt x="3535" y="821"/>
                </a:lnTo>
                <a:lnTo>
                  <a:pt x="3544" y="843"/>
                </a:lnTo>
                <a:lnTo>
                  <a:pt x="3561" y="911"/>
                </a:lnTo>
                <a:lnTo>
                  <a:pt x="3575" y="978"/>
                </a:lnTo>
                <a:lnTo>
                  <a:pt x="3585" y="1041"/>
                </a:lnTo>
                <a:lnTo>
                  <a:pt x="3591" y="1104"/>
                </a:lnTo>
                <a:lnTo>
                  <a:pt x="3592" y="1164"/>
                </a:lnTo>
                <a:lnTo>
                  <a:pt x="3588" y="1259"/>
                </a:lnTo>
                <a:lnTo>
                  <a:pt x="3578" y="1353"/>
                </a:lnTo>
                <a:lnTo>
                  <a:pt x="3560" y="1443"/>
                </a:lnTo>
                <a:lnTo>
                  <a:pt x="3535" y="1532"/>
                </a:lnTo>
                <a:lnTo>
                  <a:pt x="3504" y="1617"/>
                </a:lnTo>
                <a:lnTo>
                  <a:pt x="3467" y="1699"/>
                </a:lnTo>
                <a:lnTo>
                  <a:pt x="3424" y="1777"/>
                </a:lnTo>
                <a:lnTo>
                  <a:pt x="3375" y="1852"/>
                </a:lnTo>
                <a:lnTo>
                  <a:pt x="3322" y="1921"/>
                </a:lnTo>
                <a:lnTo>
                  <a:pt x="3263" y="1988"/>
                </a:lnTo>
                <a:lnTo>
                  <a:pt x="3199" y="2048"/>
                </a:lnTo>
                <a:lnTo>
                  <a:pt x="3132" y="2104"/>
                </a:lnTo>
                <a:lnTo>
                  <a:pt x="3060" y="2153"/>
                </a:lnTo>
                <a:lnTo>
                  <a:pt x="2985" y="2199"/>
                </a:lnTo>
                <a:lnTo>
                  <a:pt x="2906" y="2237"/>
                </a:lnTo>
                <a:lnTo>
                  <a:pt x="2824" y="2269"/>
                </a:lnTo>
                <a:lnTo>
                  <a:pt x="2738" y="2294"/>
                </a:lnTo>
                <a:lnTo>
                  <a:pt x="2651" y="2314"/>
                </a:lnTo>
                <a:lnTo>
                  <a:pt x="2562" y="2325"/>
                </a:lnTo>
                <a:lnTo>
                  <a:pt x="2469" y="2328"/>
                </a:lnTo>
                <a:lnTo>
                  <a:pt x="2415" y="2326"/>
                </a:lnTo>
                <a:lnTo>
                  <a:pt x="2359" y="2321"/>
                </a:lnTo>
                <a:lnTo>
                  <a:pt x="2301" y="2312"/>
                </a:lnTo>
                <a:lnTo>
                  <a:pt x="2243" y="2301"/>
                </a:lnTo>
                <a:lnTo>
                  <a:pt x="2184" y="2377"/>
                </a:lnTo>
                <a:lnTo>
                  <a:pt x="2126" y="2452"/>
                </a:lnTo>
                <a:lnTo>
                  <a:pt x="2069" y="2528"/>
                </a:lnTo>
                <a:lnTo>
                  <a:pt x="2013" y="2606"/>
                </a:lnTo>
                <a:lnTo>
                  <a:pt x="1955" y="2688"/>
                </a:lnTo>
                <a:lnTo>
                  <a:pt x="1913" y="2743"/>
                </a:lnTo>
                <a:lnTo>
                  <a:pt x="1872" y="2801"/>
                </a:lnTo>
                <a:lnTo>
                  <a:pt x="1829" y="2860"/>
                </a:lnTo>
                <a:lnTo>
                  <a:pt x="1784" y="2922"/>
                </a:lnTo>
                <a:lnTo>
                  <a:pt x="1735" y="2986"/>
                </a:lnTo>
                <a:lnTo>
                  <a:pt x="1685" y="3053"/>
                </a:lnTo>
                <a:lnTo>
                  <a:pt x="1631" y="3122"/>
                </a:lnTo>
                <a:lnTo>
                  <a:pt x="1575" y="3195"/>
                </a:lnTo>
                <a:lnTo>
                  <a:pt x="1516" y="3272"/>
                </a:lnTo>
                <a:lnTo>
                  <a:pt x="1451" y="3351"/>
                </a:lnTo>
                <a:lnTo>
                  <a:pt x="1383" y="3435"/>
                </a:lnTo>
                <a:lnTo>
                  <a:pt x="1336" y="3488"/>
                </a:lnTo>
                <a:lnTo>
                  <a:pt x="1286" y="3536"/>
                </a:lnTo>
                <a:lnTo>
                  <a:pt x="1231" y="3579"/>
                </a:lnTo>
                <a:lnTo>
                  <a:pt x="1174" y="3616"/>
                </a:lnTo>
                <a:lnTo>
                  <a:pt x="1114" y="3649"/>
                </a:lnTo>
                <a:lnTo>
                  <a:pt x="1052" y="3677"/>
                </a:lnTo>
                <a:lnTo>
                  <a:pt x="987" y="3697"/>
                </a:lnTo>
                <a:lnTo>
                  <a:pt x="922" y="3712"/>
                </a:lnTo>
                <a:lnTo>
                  <a:pt x="854" y="3722"/>
                </a:lnTo>
                <a:lnTo>
                  <a:pt x="786" y="3726"/>
                </a:lnTo>
                <a:lnTo>
                  <a:pt x="711" y="3721"/>
                </a:lnTo>
                <a:lnTo>
                  <a:pt x="637" y="3711"/>
                </a:lnTo>
                <a:lnTo>
                  <a:pt x="566" y="3693"/>
                </a:lnTo>
                <a:lnTo>
                  <a:pt x="498" y="3668"/>
                </a:lnTo>
                <a:lnTo>
                  <a:pt x="431" y="3637"/>
                </a:lnTo>
                <a:lnTo>
                  <a:pt x="369" y="3601"/>
                </a:lnTo>
                <a:lnTo>
                  <a:pt x="311" y="3559"/>
                </a:lnTo>
                <a:lnTo>
                  <a:pt x="256" y="3511"/>
                </a:lnTo>
                <a:lnTo>
                  <a:pt x="206" y="3459"/>
                </a:lnTo>
                <a:lnTo>
                  <a:pt x="161" y="3402"/>
                </a:lnTo>
                <a:lnTo>
                  <a:pt x="120" y="3342"/>
                </a:lnTo>
                <a:lnTo>
                  <a:pt x="85" y="3278"/>
                </a:lnTo>
                <a:lnTo>
                  <a:pt x="55" y="3210"/>
                </a:lnTo>
                <a:lnTo>
                  <a:pt x="31" y="3138"/>
                </a:lnTo>
                <a:lnTo>
                  <a:pt x="14" y="3064"/>
                </a:lnTo>
                <a:lnTo>
                  <a:pt x="4" y="2989"/>
                </a:lnTo>
                <a:lnTo>
                  <a:pt x="0" y="2910"/>
                </a:lnTo>
                <a:lnTo>
                  <a:pt x="2" y="2839"/>
                </a:lnTo>
                <a:lnTo>
                  <a:pt x="12" y="2770"/>
                </a:lnTo>
                <a:lnTo>
                  <a:pt x="26" y="2702"/>
                </a:lnTo>
                <a:lnTo>
                  <a:pt x="46" y="2636"/>
                </a:lnTo>
                <a:lnTo>
                  <a:pt x="73" y="2572"/>
                </a:lnTo>
                <a:lnTo>
                  <a:pt x="104" y="2509"/>
                </a:lnTo>
                <a:lnTo>
                  <a:pt x="139" y="2449"/>
                </a:lnTo>
                <a:lnTo>
                  <a:pt x="181" y="2393"/>
                </a:lnTo>
                <a:lnTo>
                  <a:pt x="226" y="2338"/>
                </a:lnTo>
                <a:lnTo>
                  <a:pt x="277" y="2289"/>
                </a:lnTo>
                <a:lnTo>
                  <a:pt x="357" y="2219"/>
                </a:lnTo>
                <a:lnTo>
                  <a:pt x="433" y="2154"/>
                </a:lnTo>
                <a:lnTo>
                  <a:pt x="506" y="2093"/>
                </a:lnTo>
                <a:lnTo>
                  <a:pt x="575" y="2035"/>
                </a:lnTo>
                <a:lnTo>
                  <a:pt x="642" y="1980"/>
                </a:lnTo>
                <a:lnTo>
                  <a:pt x="706" y="1930"/>
                </a:lnTo>
                <a:lnTo>
                  <a:pt x="767" y="1880"/>
                </a:lnTo>
                <a:lnTo>
                  <a:pt x="826" y="1835"/>
                </a:lnTo>
                <a:lnTo>
                  <a:pt x="882" y="1790"/>
                </a:lnTo>
                <a:lnTo>
                  <a:pt x="938" y="1747"/>
                </a:lnTo>
                <a:lnTo>
                  <a:pt x="992" y="1705"/>
                </a:lnTo>
                <a:lnTo>
                  <a:pt x="1072" y="1643"/>
                </a:lnTo>
                <a:lnTo>
                  <a:pt x="1149" y="1583"/>
                </a:lnTo>
                <a:lnTo>
                  <a:pt x="1224" y="1523"/>
                </a:lnTo>
                <a:lnTo>
                  <a:pt x="1299" y="1463"/>
                </a:lnTo>
                <a:lnTo>
                  <a:pt x="1374" y="1400"/>
                </a:lnTo>
                <a:lnTo>
                  <a:pt x="1362" y="1338"/>
                </a:lnTo>
                <a:lnTo>
                  <a:pt x="1354" y="1279"/>
                </a:lnTo>
                <a:lnTo>
                  <a:pt x="1349" y="1221"/>
                </a:lnTo>
                <a:lnTo>
                  <a:pt x="1348" y="1164"/>
                </a:lnTo>
                <a:lnTo>
                  <a:pt x="1351" y="1069"/>
                </a:lnTo>
                <a:lnTo>
                  <a:pt x="1362" y="975"/>
                </a:lnTo>
                <a:lnTo>
                  <a:pt x="1380" y="885"/>
                </a:lnTo>
                <a:lnTo>
                  <a:pt x="1405" y="796"/>
                </a:lnTo>
                <a:lnTo>
                  <a:pt x="1436" y="711"/>
                </a:lnTo>
                <a:lnTo>
                  <a:pt x="1473" y="630"/>
                </a:lnTo>
                <a:lnTo>
                  <a:pt x="1516" y="552"/>
                </a:lnTo>
                <a:lnTo>
                  <a:pt x="1564" y="477"/>
                </a:lnTo>
                <a:lnTo>
                  <a:pt x="1618" y="407"/>
                </a:lnTo>
                <a:lnTo>
                  <a:pt x="1676" y="341"/>
                </a:lnTo>
                <a:lnTo>
                  <a:pt x="1739" y="280"/>
                </a:lnTo>
                <a:lnTo>
                  <a:pt x="1807" y="225"/>
                </a:lnTo>
                <a:lnTo>
                  <a:pt x="1879" y="175"/>
                </a:lnTo>
                <a:lnTo>
                  <a:pt x="1954" y="130"/>
                </a:lnTo>
                <a:lnTo>
                  <a:pt x="2034" y="91"/>
                </a:lnTo>
                <a:lnTo>
                  <a:pt x="2116" y="59"/>
                </a:lnTo>
                <a:lnTo>
                  <a:pt x="2200" y="35"/>
                </a:lnTo>
                <a:lnTo>
                  <a:pt x="2288" y="15"/>
                </a:lnTo>
                <a:lnTo>
                  <a:pt x="2378" y="4"/>
                </a:lnTo>
                <a:lnTo>
                  <a:pt x="2469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 dirty="0">
              <a:solidFill>
                <a:srgbClr val="686868"/>
              </a:solidFill>
              <a:latin typeface="Open Sans"/>
            </a:endParaRP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321685" y="3150870"/>
            <a:ext cx="426720" cy="337820"/>
          </a:xfrm>
          <a:custGeom>
            <a:avLst/>
            <a:gdLst>
              <a:gd name="T0" fmla="*/ 2217 w 4349"/>
              <a:gd name="T1" fmla="*/ 2114 h 3087"/>
              <a:gd name="T2" fmla="*/ 3707 w 4349"/>
              <a:gd name="T3" fmla="*/ 1941 h 3087"/>
              <a:gd name="T4" fmla="*/ 3718 w 4349"/>
              <a:gd name="T5" fmla="*/ 2004 h 3087"/>
              <a:gd name="T6" fmla="*/ 3726 w 4349"/>
              <a:gd name="T7" fmla="*/ 2044 h 3087"/>
              <a:gd name="T8" fmla="*/ 3729 w 4349"/>
              <a:gd name="T9" fmla="*/ 2072 h 3087"/>
              <a:gd name="T10" fmla="*/ 3713 w 4349"/>
              <a:gd name="T11" fmla="*/ 2125 h 3087"/>
              <a:gd name="T12" fmla="*/ 3674 w 4349"/>
              <a:gd name="T13" fmla="*/ 2187 h 3087"/>
              <a:gd name="T14" fmla="*/ 3609 w 4349"/>
              <a:gd name="T15" fmla="*/ 2259 h 3087"/>
              <a:gd name="T16" fmla="*/ 3525 w 4349"/>
              <a:gd name="T17" fmla="*/ 2336 h 3087"/>
              <a:gd name="T18" fmla="*/ 3424 w 4349"/>
              <a:gd name="T19" fmla="*/ 2418 h 3087"/>
              <a:gd name="T20" fmla="*/ 3310 w 4349"/>
              <a:gd name="T21" fmla="*/ 2503 h 3087"/>
              <a:gd name="T22" fmla="*/ 3185 w 4349"/>
              <a:gd name="T23" fmla="*/ 2589 h 3087"/>
              <a:gd name="T24" fmla="*/ 3053 w 4349"/>
              <a:gd name="T25" fmla="*/ 2674 h 3087"/>
              <a:gd name="T26" fmla="*/ 2917 w 4349"/>
              <a:gd name="T27" fmla="*/ 2755 h 3087"/>
              <a:gd name="T28" fmla="*/ 2779 w 4349"/>
              <a:gd name="T29" fmla="*/ 2833 h 3087"/>
              <a:gd name="T30" fmla="*/ 2644 w 4349"/>
              <a:gd name="T31" fmla="*/ 2902 h 3087"/>
              <a:gd name="T32" fmla="*/ 2516 w 4349"/>
              <a:gd name="T33" fmla="*/ 2964 h 3087"/>
              <a:gd name="T34" fmla="*/ 2395 w 4349"/>
              <a:gd name="T35" fmla="*/ 3015 h 3087"/>
              <a:gd name="T36" fmla="*/ 2286 w 4349"/>
              <a:gd name="T37" fmla="*/ 3054 h 3087"/>
              <a:gd name="T38" fmla="*/ 2193 w 4349"/>
              <a:gd name="T39" fmla="*/ 3079 h 3087"/>
              <a:gd name="T40" fmla="*/ 2118 w 4349"/>
              <a:gd name="T41" fmla="*/ 3087 h 3087"/>
              <a:gd name="T42" fmla="*/ 2040 w 4349"/>
              <a:gd name="T43" fmla="*/ 3077 h 3087"/>
              <a:gd name="T44" fmla="*/ 1946 w 4349"/>
              <a:gd name="T45" fmla="*/ 3050 h 3087"/>
              <a:gd name="T46" fmla="*/ 1840 w 4349"/>
              <a:gd name="T47" fmla="*/ 3005 h 3087"/>
              <a:gd name="T48" fmla="*/ 1726 w 4349"/>
              <a:gd name="T49" fmla="*/ 2949 h 3087"/>
              <a:gd name="T50" fmla="*/ 1605 w 4349"/>
              <a:gd name="T51" fmla="*/ 2880 h 3087"/>
              <a:gd name="T52" fmla="*/ 1481 w 4349"/>
              <a:gd name="T53" fmla="*/ 2802 h 3087"/>
              <a:gd name="T54" fmla="*/ 1357 w 4349"/>
              <a:gd name="T55" fmla="*/ 2716 h 3087"/>
              <a:gd name="T56" fmla="*/ 1236 w 4349"/>
              <a:gd name="T57" fmla="*/ 2628 h 3087"/>
              <a:gd name="T58" fmla="*/ 1120 w 4349"/>
              <a:gd name="T59" fmla="*/ 2537 h 3087"/>
              <a:gd name="T60" fmla="*/ 1014 w 4349"/>
              <a:gd name="T61" fmla="*/ 2445 h 3087"/>
              <a:gd name="T62" fmla="*/ 922 w 4349"/>
              <a:gd name="T63" fmla="*/ 2357 h 3087"/>
              <a:gd name="T64" fmla="*/ 844 w 4349"/>
              <a:gd name="T65" fmla="*/ 2273 h 3087"/>
              <a:gd name="T66" fmla="*/ 785 w 4349"/>
              <a:gd name="T67" fmla="*/ 2197 h 3087"/>
              <a:gd name="T68" fmla="*/ 746 w 4349"/>
              <a:gd name="T69" fmla="*/ 2129 h 3087"/>
              <a:gd name="T70" fmla="*/ 732 w 4349"/>
              <a:gd name="T71" fmla="*/ 2072 h 3087"/>
              <a:gd name="T72" fmla="*/ 745 w 4349"/>
              <a:gd name="T73" fmla="*/ 2017 h 3087"/>
              <a:gd name="T74" fmla="*/ 756 w 4349"/>
              <a:gd name="T75" fmla="*/ 1991 h 3087"/>
              <a:gd name="T76" fmla="*/ 867 w 4349"/>
              <a:gd name="T77" fmla="*/ 1288 h 3087"/>
              <a:gd name="T78" fmla="*/ 245 w 4349"/>
              <a:gd name="T79" fmla="*/ 2205 h 3087"/>
              <a:gd name="T80" fmla="*/ 0 w 4349"/>
              <a:gd name="T81" fmla="*/ 2205 h 3087"/>
              <a:gd name="T82" fmla="*/ 127 w 4349"/>
              <a:gd name="T83" fmla="*/ 793 h 3087"/>
              <a:gd name="T84" fmla="*/ 4349 w 4349"/>
              <a:gd name="T85" fmla="*/ 670 h 3087"/>
              <a:gd name="T86" fmla="*/ 113 w 4349"/>
              <a:gd name="T87" fmla="*/ 680 h 3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49" h="3087">
                <a:moveTo>
                  <a:pt x="867" y="1288"/>
                </a:moveTo>
                <a:lnTo>
                  <a:pt x="2217" y="2114"/>
                </a:lnTo>
                <a:lnTo>
                  <a:pt x="3594" y="1288"/>
                </a:lnTo>
                <a:lnTo>
                  <a:pt x="3707" y="1941"/>
                </a:lnTo>
                <a:lnTo>
                  <a:pt x="3712" y="1975"/>
                </a:lnTo>
                <a:lnTo>
                  <a:pt x="3718" y="2004"/>
                </a:lnTo>
                <a:lnTo>
                  <a:pt x="3722" y="2027"/>
                </a:lnTo>
                <a:lnTo>
                  <a:pt x="3726" y="2044"/>
                </a:lnTo>
                <a:lnTo>
                  <a:pt x="3727" y="2058"/>
                </a:lnTo>
                <a:lnTo>
                  <a:pt x="3729" y="2072"/>
                </a:lnTo>
                <a:lnTo>
                  <a:pt x="3724" y="2097"/>
                </a:lnTo>
                <a:lnTo>
                  <a:pt x="3713" y="2125"/>
                </a:lnTo>
                <a:lnTo>
                  <a:pt x="3697" y="2155"/>
                </a:lnTo>
                <a:lnTo>
                  <a:pt x="3674" y="2187"/>
                </a:lnTo>
                <a:lnTo>
                  <a:pt x="3643" y="2221"/>
                </a:lnTo>
                <a:lnTo>
                  <a:pt x="3609" y="2259"/>
                </a:lnTo>
                <a:lnTo>
                  <a:pt x="3569" y="2296"/>
                </a:lnTo>
                <a:lnTo>
                  <a:pt x="3525" y="2336"/>
                </a:lnTo>
                <a:lnTo>
                  <a:pt x="3477" y="2376"/>
                </a:lnTo>
                <a:lnTo>
                  <a:pt x="3424" y="2418"/>
                </a:lnTo>
                <a:lnTo>
                  <a:pt x="3369" y="2461"/>
                </a:lnTo>
                <a:lnTo>
                  <a:pt x="3310" y="2503"/>
                </a:lnTo>
                <a:lnTo>
                  <a:pt x="3248" y="2546"/>
                </a:lnTo>
                <a:lnTo>
                  <a:pt x="3185" y="2589"/>
                </a:lnTo>
                <a:lnTo>
                  <a:pt x="3120" y="2631"/>
                </a:lnTo>
                <a:lnTo>
                  <a:pt x="3053" y="2674"/>
                </a:lnTo>
                <a:lnTo>
                  <a:pt x="2985" y="2715"/>
                </a:lnTo>
                <a:lnTo>
                  <a:pt x="2917" y="2755"/>
                </a:lnTo>
                <a:lnTo>
                  <a:pt x="2848" y="2794"/>
                </a:lnTo>
                <a:lnTo>
                  <a:pt x="2779" y="2833"/>
                </a:lnTo>
                <a:lnTo>
                  <a:pt x="2711" y="2868"/>
                </a:lnTo>
                <a:lnTo>
                  <a:pt x="2644" y="2902"/>
                </a:lnTo>
                <a:lnTo>
                  <a:pt x="2579" y="2933"/>
                </a:lnTo>
                <a:lnTo>
                  <a:pt x="2516" y="2964"/>
                </a:lnTo>
                <a:lnTo>
                  <a:pt x="2454" y="2990"/>
                </a:lnTo>
                <a:lnTo>
                  <a:pt x="2395" y="3015"/>
                </a:lnTo>
                <a:lnTo>
                  <a:pt x="2338" y="3036"/>
                </a:lnTo>
                <a:lnTo>
                  <a:pt x="2286" y="3054"/>
                </a:lnTo>
                <a:lnTo>
                  <a:pt x="2238" y="3068"/>
                </a:lnTo>
                <a:lnTo>
                  <a:pt x="2193" y="3079"/>
                </a:lnTo>
                <a:lnTo>
                  <a:pt x="2153" y="3086"/>
                </a:lnTo>
                <a:lnTo>
                  <a:pt x="2118" y="3087"/>
                </a:lnTo>
                <a:lnTo>
                  <a:pt x="2081" y="3084"/>
                </a:lnTo>
                <a:lnTo>
                  <a:pt x="2040" y="3077"/>
                </a:lnTo>
                <a:lnTo>
                  <a:pt x="1994" y="3066"/>
                </a:lnTo>
                <a:lnTo>
                  <a:pt x="1946" y="3050"/>
                </a:lnTo>
                <a:lnTo>
                  <a:pt x="1895" y="3029"/>
                </a:lnTo>
                <a:lnTo>
                  <a:pt x="1840" y="3005"/>
                </a:lnTo>
                <a:lnTo>
                  <a:pt x="1784" y="2978"/>
                </a:lnTo>
                <a:lnTo>
                  <a:pt x="1726" y="2949"/>
                </a:lnTo>
                <a:lnTo>
                  <a:pt x="1665" y="2915"/>
                </a:lnTo>
                <a:lnTo>
                  <a:pt x="1605" y="2880"/>
                </a:lnTo>
                <a:lnTo>
                  <a:pt x="1543" y="2841"/>
                </a:lnTo>
                <a:lnTo>
                  <a:pt x="1481" y="2802"/>
                </a:lnTo>
                <a:lnTo>
                  <a:pt x="1419" y="2761"/>
                </a:lnTo>
                <a:lnTo>
                  <a:pt x="1357" y="2716"/>
                </a:lnTo>
                <a:lnTo>
                  <a:pt x="1295" y="2674"/>
                </a:lnTo>
                <a:lnTo>
                  <a:pt x="1236" y="2628"/>
                </a:lnTo>
                <a:lnTo>
                  <a:pt x="1177" y="2582"/>
                </a:lnTo>
                <a:lnTo>
                  <a:pt x="1120" y="2537"/>
                </a:lnTo>
                <a:lnTo>
                  <a:pt x="1067" y="2491"/>
                </a:lnTo>
                <a:lnTo>
                  <a:pt x="1014" y="2445"/>
                </a:lnTo>
                <a:lnTo>
                  <a:pt x="966" y="2401"/>
                </a:lnTo>
                <a:lnTo>
                  <a:pt x="922" y="2357"/>
                </a:lnTo>
                <a:lnTo>
                  <a:pt x="881" y="2314"/>
                </a:lnTo>
                <a:lnTo>
                  <a:pt x="844" y="2273"/>
                </a:lnTo>
                <a:lnTo>
                  <a:pt x="812" y="2234"/>
                </a:lnTo>
                <a:lnTo>
                  <a:pt x="785" y="2197"/>
                </a:lnTo>
                <a:lnTo>
                  <a:pt x="763" y="2161"/>
                </a:lnTo>
                <a:lnTo>
                  <a:pt x="746" y="2129"/>
                </a:lnTo>
                <a:lnTo>
                  <a:pt x="736" y="2098"/>
                </a:lnTo>
                <a:lnTo>
                  <a:pt x="732" y="2072"/>
                </a:lnTo>
                <a:lnTo>
                  <a:pt x="735" y="2044"/>
                </a:lnTo>
                <a:lnTo>
                  <a:pt x="745" y="2017"/>
                </a:lnTo>
                <a:lnTo>
                  <a:pt x="757" y="1989"/>
                </a:lnTo>
                <a:lnTo>
                  <a:pt x="756" y="1991"/>
                </a:lnTo>
                <a:lnTo>
                  <a:pt x="756" y="1992"/>
                </a:lnTo>
                <a:lnTo>
                  <a:pt x="867" y="1288"/>
                </a:lnTo>
                <a:close/>
                <a:moveTo>
                  <a:pt x="127" y="793"/>
                </a:moveTo>
                <a:lnTo>
                  <a:pt x="245" y="2205"/>
                </a:lnTo>
                <a:lnTo>
                  <a:pt x="127" y="2628"/>
                </a:lnTo>
                <a:lnTo>
                  <a:pt x="0" y="2205"/>
                </a:lnTo>
                <a:lnTo>
                  <a:pt x="0" y="2205"/>
                </a:lnTo>
                <a:lnTo>
                  <a:pt x="127" y="793"/>
                </a:lnTo>
                <a:close/>
                <a:moveTo>
                  <a:pt x="2234" y="0"/>
                </a:moveTo>
                <a:lnTo>
                  <a:pt x="4349" y="670"/>
                </a:lnTo>
                <a:lnTo>
                  <a:pt x="2228" y="1967"/>
                </a:lnTo>
                <a:lnTo>
                  <a:pt x="113" y="680"/>
                </a:lnTo>
                <a:lnTo>
                  <a:pt x="2234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 dirty="0">
              <a:solidFill>
                <a:srgbClr val="686868"/>
              </a:solidFill>
              <a:latin typeface="Open San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71850" y="3754755"/>
            <a:ext cx="319405" cy="370840"/>
            <a:chOff x="10843534" y="6639198"/>
            <a:chExt cx="2087563" cy="2169840"/>
          </a:xfrm>
          <a:noFill/>
        </p:grpSpPr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1137222" y="7146924"/>
              <a:ext cx="1492250" cy="1662114"/>
            </a:xfrm>
            <a:custGeom>
              <a:avLst/>
              <a:gdLst>
                <a:gd name="T0" fmla="*/ 651 w 2819"/>
                <a:gd name="T1" fmla="*/ 2101 h 3141"/>
                <a:gd name="T2" fmla="*/ 605 w 2819"/>
                <a:gd name="T3" fmla="*/ 2127 h 3141"/>
                <a:gd name="T4" fmla="*/ 578 w 2819"/>
                <a:gd name="T5" fmla="*/ 2172 h 3141"/>
                <a:gd name="T6" fmla="*/ 574 w 2819"/>
                <a:gd name="T7" fmla="*/ 2561 h 3141"/>
                <a:gd name="T8" fmla="*/ 589 w 2819"/>
                <a:gd name="T9" fmla="*/ 2613 h 3141"/>
                <a:gd name="T10" fmla="*/ 626 w 2819"/>
                <a:gd name="T11" fmla="*/ 2650 h 3141"/>
                <a:gd name="T12" fmla="*/ 678 w 2819"/>
                <a:gd name="T13" fmla="*/ 2665 h 3141"/>
                <a:gd name="T14" fmla="*/ 1066 w 2819"/>
                <a:gd name="T15" fmla="*/ 2661 h 3141"/>
                <a:gd name="T16" fmla="*/ 1113 w 2819"/>
                <a:gd name="T17" fmla="*/ 2635 h 3141"/>
                <a:gd name="T18" fmla="*/ 1139 w 2819"/>
                <a:gd name="T19" fmla="*/ 2589 h 3141"/>
                <a:gd name="T20" fmla="*/ 1143 w 2819"/>
                <a:gd name="T21" fmla="*/ 2200 h 3141"/>
                <a:gd name="T22" fmla="*/ 1128 w 2819"/>
                <a:gd name="T23" fmla="*/ 2148 h 3141"/>
                <a:gd name="T24" fmla="*/ 1091 w 2819"/>
                <a:gd name="T25" fmla="*/ 2110 h 3141"/>
                <a:gd name="T26" fmla="*/ 1039 w 2819"/>
                <a:gd name="T27" fmla="*/ 2097 h 3141"/>
                <a:gd name="T28" fmla="*/ 1409 w 2819"/>
                <a:gd name="T29" fmla="*/ 0 h 3141"/>
                <a:gd name="T30" fmla="*/ 1485 w 2819"/>
                <a:gd name="T31" fmla="*/ 10 h 3141"/>
                <a:gd name="T32" fmla="*/ 1553 w 2819"/>
                <a:gd name="T33" fmla="*/ 42 h 3141"/>
                <a:gd name="T34" fmla="*/ 1609 w 2819"/>
                <a:gd name="T35" fmla="*/ 92 h 3141"/>
                <a:gd name="T36" fmla="*/ 2759 w 2819"/>
                <a:gd name="T37" fmla="*/ 1445 h 3141"/>
                <a:gd name="T38" fmla="*/ 2800 w 2819"/>
                <a:gd name="T39" fmla="*/ 1527 h 3141"/>
                <a:gd name="T40" fmla="*/ 2818 w 2819"/>
                <a:gd name="T41" fmla="*/ 1614 h 3141"/>
                <a:gd name="T42" fmla="*/ 2814 w 2819"/>
                <a:gd name="T43" fmla="*/ 1705 h 3141"/>
                <a:gd name="T44" fmla="*/ 2600 w 2819"/>
                <a:gd name="T45" fmla="*/ 2963 h 3141"/>
                <a:gd name="T46" fmla="*/ 2562 w 2819"/>
                <a:gd name="T47" fmla="*/ 3035 h 3141"/>
                <a:gd name="T48" fmla="*/ 2505 w 2819"/>
                <a:gd name="T49" fmla="*/ 3091 h 3141"/>
                <a:gd name="T50" fmla="*/ 2432 w 2819"/>
                <a:gd name="T51" fmla="*/ 3128 h 3141"/>
                <a:gd name="T52" fmla="*/ 2351 w 2819"/>
                <a:gd name="T53" fmla="*/ 3141 h 3141"/>
                <a:gd name="T54" fmla="*/ 2126 w 2819"/>
                <a:gd name="T55" fmla="*/ 2247 h 3141"/>
                <a:gd name="T56" fmla="*/ 2115 w 2819"/>
                <a:gd name="T57" fmla="*/ 2201 h 3141"/>
                <a:gd name="T58" fmla="*/ 2087 w 2819"/>
                <a:gd name="T59" fmla="*/ 2165 h 3141"/>
                <a:gd name="T60" fmla="*/ 2046 w 2819"/>
                <a:gd name="T61" fmla="*/ 2145 h 3141"/>
                <a:gd name="T62" fmla="*/ 1551 w 2819"/>
                <a:gd name="T63" fmla="*/ 2142 h 3141"/>
                <a:gd name="T64" fmla="*/ 1505 w 2819"/>
                <a:gd name="T65" fmla="*/ 2153 h 3141"/>
                <a:gd name="T66" fmla="*/ 1469 w 2819"/>
                <a:gd name="T67" fmla="*/ 2182 h 3141"/>
                <a:gd name="T68" fmla="*/ 1450 w 2819"/>
                <a:gd name="T69" fmla="*/ 2223 h 3141"/>
                <a:gd name="T70" fmla="*/ 1448 w 2819"/>
                <a:gd name="T71" fmla="*/ 3131 h 3141"/>
                <a:gd name="T72" fmla="*/ 1447 w 2819"/>
                <a:gd name="T73" fmla="*/ 3135 h 3141"/>
                <a:gd name="T74" fmla="*/ 1447 w 2819"/>
                <a:gd name="T75" fmla="*/ 3141 h 3141"/>
                <a:gd name="T76" fmla="*/ 426 w 2819"/>
                <a:gd name="T77" fmla="*/ 3138 h 3141"/>
                <a:gd name="T78" fmla="*/ 348 w 2819"/>
                <a:gd name="T79" fmla="*/ 3113 h 3141"/>
                <a:gd name="T80" fmla="*/ 284 w 2819"/>
                <a:gd name="T81" fmla="*/ 3066 h 3141"/>
                <a:gd name="T82" fmla="*/ 235 w 2819"/>
                <a:gd name="T83" fmla="*/ 3001 h 3141"/>
                <a:gd name="T84" fmla="*/ 208 w 2819"/>
                <a:gd name="T85" fmla="*/ 2922 h 3141"/>
                <a:gd name="T86" fmla="*/ 0 w 2819"/>
                <a:gd name="T87" fmla="*/ 1660 h 3141"/>
                <a:gd name="T88" fmla="*/ 7 w 2819"/>
                <a:gd name="T89" fmla="*/ 1570 h 3141"/>
                <a:gd name="T90" fmla="*/ 37 w 2819"/>
                <a:gd name="T91" fmla="*/ 1485 h 3141"/>
                <a:gd name="T92" fmla="*/ 86 w 2819"/>
                <a:gd name="T93" fmla="*/ 1409 h 3141"/>
                <a:gd name="T94" fmla="*/ 1236 w 2819"/>
                <a:gd name="T95" fmla="*/ 64 h 3141"/>
                <a:gd name="T96" fmla="*/ 1299 w 2819"/>
                <a:gd name="T97" fmla="*/ 24 h 3141"/>
                <a:gd name="T98" fmla="*/ 1371 w 2819"/>
                <a:gd name="T99" fmla="*/ 2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9" h="3141">
                  <a:moveTo>
                    <a:pt x="678" y="2097"/>
                  </a:moveTo>
                  <a:lnTo>
                    <a:pt x="651" y="2101"/>
                  </a:lnTo>
                  <a:lnTo>
                    <a:pt x="626" y="2110"/>
                  </a:lnTo>
                  <a:lnTo>
                    <a:pt x="605" y="2127"/>
                  </a:lnTo>
                  <a:lnTo>
                    <a:pt x="589" y="2148"/>
                  </a:lnTo>
                  <a:lnTo>
                    <a:pt x="578" y="2172"/>
                  </a:lnTo>
                  <a:lnTo>
                    <a:pt x="574" y="2200"/>
                  </a:lnTo>
                  <a:lnTo>
                    <a:pt x="574" y="2561"/>
                  </a:lnTo>
                  <a:lnTo>
                    <a:pt x="578" y="2589"/>
                  </a:lnTo>
                  <a:lnTo>
                    <a:pt x="589" y="2613"/>
                  </a:lnTo>
                  <a:lnTo>
                    <a:pt x="605" y="2635"/>
                  </a:lnTo>
                  <a:lnTo>
                    <a:pt x="626" y="2650"/>
                  </a:lnTo>
                  <a:lnTo>
                    <a:pt x="651" y="2661"/>
                  </a:lnTo>
                  <a:lnTo>
                    <a:pt x="678" y="2665"/>
                  </a:lnTo>
                  <a:lnTo>
                    <a:pt x="1039" y="2665"/>
                  </a:lnTo>
                  <a:lnTo>
                    <a:pt x="1066" y="2661"/>
                  </a:lnTo>
                  <a:lnTo>
                    <a:pt x="1091" y="2650"/>
                  </a:lnTo>
                  <a:lnTo>
                    <a:pt x="1113" y="2635"/>
                  </a:lnTo>
                  <a:lnTo>
                    <a:pt x="1128" y="2613"/>
                  </a:lnTo>
                  <a:lnTo>
                    <a:pt x="1139" y="2589"/>
                  </a:lnTo>
                  <a:lnTo>
                    <a:pt x="1143" y="2561"/>
                  </a:lnTo>
                  <a:lnTo>
                    <a:pt x="1143" y="2200"/>
                  </a:lnTo>
                  <a:lnTo>
                    <a:pt x="1139" y="2172"/>
                  </a:lnTo>
                  <a:lnTo>
                    <a:pt x="1128" y="2148"/>
                  </a:lnTo>
                  <a:lnTo>
                    <a:pt x="1113" y="2127"/>
                  </a:lnTo>
                  <a:lnTo>
                    <a:pt x="1091" y="2110"/>
                  </a:lnTo>
                  <a:lnTo>
                    <a:pt x="1066" y="2101"/>
                  </a:lnTo>
                  <a:lnTo>
                    <a:pt x="1039" y="2097"/>
                  </a:lnTo>
                  <a:lnTo>
                    <a:pt x="678" y="2097"/>
                  </a:lnTo>
                  <a:close/>
                  <a:moveTo>
                    <a:pt x="1409" y="0"/>
                  </a:moveTo>
                  <a:lnTo>
                    <a:pt x="1448" y="2"/>
                  </a:lnTo>
                  <a:lnTo>
                    <a:pt x="1485" y="10"/>
                  </a:lnTo>
                  <a:lnTo>
                    <a:pt x="1519" y="24"/>
                  </a:lnTo>
                  <a:lnTo>
                    <a:pt x="1553" y="42"/>
                  </a:lnTo>
                  <a:lnTo>
                    <a:pt x="1583" y="64"/>
                  </a:lnTo>
                  <a:lnTo>
                    <a:pt x="1609" y="92"/>
                  </a:lnTo>
                  <a:lnTo>
                    <a:pt x="2731" y="1409"/>
                  </a:lnTo>
                  <a:lnTo>
                    <a:pt x="2759" y="1445"/>
                  </a:lnTo>
                  <a:lnTo>
                    <a:pt x="2782" y="1485"/>
                  </a:lnTo>
                  <a:lnTo>
                    <a:pt x="2800" y="1527"/>
                  </a:lnTo>
                  <a:lnTo>
                    <a:pt x="2812" y="1570"/>
                  </a:lnTo>
                  <a:lnTo>
                    <a:pt x="2818" y="1614"/>
                  </a:lnTo>
                  <a:lnTo>
                    <a:pt x="2819" y="1660"/>
                  </a:lnTo>
                  <a:lnTo>
                    <a:pt x="2814" y="1705"/>
                  </a:lnTo>
                  <a:lnTo>
                    <a:pt x="2611" y="2922"/>
                  </a:lnTo>
                  <a:lnTo>
                    <a:pt x="2600" y="2963"/>
                  </a:lnTo>
                  <a:lnTo>
                    <a:pt x="2584" y="3001"/>
                  </a:lnTo>
                  <a:lnTo>
                    <a:pt x="2562" y="3035"/>
                  </a:lnTo>
                  <a:lnTo>
                    <a:pt x="2535" y="3066"/>
                  </a:lnTo>
                  <a:lnTo>
                    <a:pt x="2505" y="3091"/>
                  </a:lnTo>
                  <a:lnTo>
                    <a:pt x="2471" y="3113"/>
                  </a:lnTo>
                  <a:lnTo>
                    <a:pt x="2432" y="3128"/>
                  </a:lnTo>
                  <a:lnTo>
                    <a:pt x="2393" y="3138"/>
                  </a:lnTo>
                  <a:lnTo>
                    <a:pt x="2351" y="3141"/>
                  </a:lnTo>
                  <a:lnTo>
                    <a:pt x="2126" y="3141"/>
                  </a:lnTo>
                  <a:lnTo>
                    <a:pt x="2126" y="2247"/>
                  </a:lnTo>
                  <a:lnTo>
                    <a:pt x="2124" y="2223"/>
                  </a:lnTo>
                  <a:lnTo>
                    <a:pt x="2115" y="2201"/>
                  </a:lnTo>
                  <a:lnTo>
                    <a:pt x="2103" y="2182"/>
                  </a:lnTo>
                  <a:lnTo>
                    <a:pt x="2087" y="2165"/>
                  </a:lnTo>
                  <a:lnTo>
                    <a:pt x="2067" y="2153"/>
                  </a:lnTo>
                  <a:lnTo>
                    <a:pt x="2046" y="2145"/>
                  </a:lnTo>
                  <a:lnTo>
                    <a:pt x="2022" y="2142"/>
                  </a:lnTo>
                  <a:lnTo>
                    <a:pt x="1551" y="2142"/>
                  </a:lnTo>
                  <a:lnTo>
                    <a:pt x="1527" y="2145"/>
                  </a:lnTo>
                  <a:lnTo>
                    <a:pt x="1505" y="2153"/>
                  </a:lnTo>
                  <a:lnTo>
                    <a:pt x="1486" y="2165"/>
                  </a:lnTo>
                  <a:lnTo>
                    <a:pt x="1469" y="2182"/>
                  </a:lnTo>
                  <a:lnTo>
                    <a:pt x="1457" y="2201"/>
                  </a:lnTo>
                  <a:lnTo>
                    <a:pt x="1450" y="2223"/>
                  </a:lnTo>
                  <a:lnTo>
                    <a:pt x="1448" y="2247"/>
                  </a:lnTo>
                  <a:lnTo>
                    <a:pt x="1448" y="3131"/>
                  </a:lnTo>
                  <a:lnTo>
                    <a:pt x="1448" y="3133"/>
                  </a:lnTo>
                  <a:lnTo>
                    <a:pt x="1447" y="3135"/>
                  </a:lnTo>
                  <a:lnTo>
                    <a:pt x="1447" y="3138"/>
                  </a:lnTo>
                  <a:lnTo>
                    <a:pt x="1447" y="3141"/>
                  </a:lnTo>
                  <a:lnTo>
                    <a:pt x="468" y="3141"/>
                  </a:lnTo>
                  <a:lnTo>
                    <a:pt x="426" y="3138"/>
                  </a:lnTo>
                  <a:lnTo>
                    <a:pt x="385" y="3128"/>
                  </a:lnTo>
                  <a:lnTo>
                    <a:pt x="348" y="3113"/>
                  </a:lnTo>
                  <a:lnTo>
                    <a:pt x="314" y="3091"/>
                  </a:lnTo>
                  <a:lnTo>
                    <a:pt x="284" y="3066"/>
                  </a:lnTo>
                  <a:lnTo>
                    <a:pt x="257" y="3035"/>
                  </a:lnTo>
                  <a:lnTo>
                    <a:pt x="235" y="3001"/>
                  </a:lnTo>
                  <a:lnTo>
                    <a:pt x="219" y="2963"/>
                  </a:lnTo>
                  <a:lnTo>
                    <a:pt x="208" y="2922"/>
                  </a:lnTo>
                  <a:lnTo>
                    <a:pt x="5" y="1705"/>
                  </a:lnTo>
                  <a:lnTo>
                    <a:pt x="0" y="1660"/>
                  </a:lnTo>
                  <a:lnTo>
                    <a:pt x="1" y="1614"/>
                  </a:lnTo>
                  <a:lnTo>
                    <a:pt x="7" y="1570"/>
                  </a:lnTo>
                  <a:lnTo>
                    <a:pt x="19" y="1527"/>
                  </a:lnTo>
                  <a:lnTo>
                    <a:pt x="37" y="1485"/>
                  </a:lnTo>
                  <a:lnTo>
                    <a:pt x="60" y="1445"/>
                  </a:lnTo>
                  <a:lnTo>
                    <a:pt x="86" y="1409"/>
                  </a:lnTo>
                  <a:lnTo>
                    <a:pt x="1210" y="92"/>
                  </a:lnTo>
                  <a:lnTo>
                    <a:pt x="1236" y="64"/>
                  </a:lnTo>
                  <a:lnTo>
                    <a:pt x="1266" y="42"/>
                  </a:lnTo>
                  <a:lnTo>
                    <a:pt x="1299" y="24"/>
                  </a:lnTo>
                  <a:lnTo>
                    <a:pt x="1334" y="10"/>
                  </a:lnTo>
                  <a:lnTo>
                    <a:pt x="1371" y="2"/>
                  </a:lnTo>
                  <a:lnTo>
                    <a:pt x="1409" y="0"/>
                  </a:ln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dirty="0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10843534" y="6639198"/>
              <a:ext cx="2087563" cy="1139823"/>
            </a:xfrm>
            <a:custGeom>
              <a:avLst/>
              <a:gdLst>
                <a:gd name="T0" fmla="*/ 2031 w 3946"/>
                <a:gd name="T1" fmla="*/ 2 h 2153"/>
                <a:gd name="T2" fmla="*/ 2162 w 3946"/>
                <a:gd name="T3" fmla="*/ 26 h 2153"/>
                <a:gd name="T4" fmla="*/ 2285 w 3946"/>
                <a:gd name="T5" fmla="*/ 74 h 2153"/>
                <a:gd name="T6" fmla="*/ 2396 w 3946"/>
                <a:gd name="T7" fmla="*/ 145 h 2153"/>
                <a:gd name="T8" fmla="*/ 2494 w 3946"/>
                <a:gd name="T9" fmla="*/ 236 h 2153"/>
                <a:gd name="T10" fmla="*/ 3911 w 3946"/>
                <a:gd name="T11" fmla="*/ 1817 h 2153"/>
                <a:gd name="T12" fmla="*/ 3938 w 3946"/>
                <a:gd name="T13" fmla="*/ 1879 h 2153"/>
                <a:gd name="T14" fmla="*/ 3946 w 3946"/>
                <a:gd name="T15" fmla="*/ 1946 h 2153"/>
                <a:gd name="T16" fmla="*/ 3931 w 3946"/>
                <a:gd name="T17" fmla="*/ 2012 h 2153"/>
                <a:gd name="T18" fmla="*/ 3898 w 3946"/>
                <a:gd name="T19" fmla="*/ 2071 h 2153"/>
                <a:gd name="T20" fmla="*/ 3845 w 3946"/>
                <a:gd name="T21" fmla="*/ 2118 h 2153"/>
                <a:gd name="T22" fmla="*/ 3782 w 3946"/>
                <a:gd name="T23" fmla="*/ 2146 h 2153"/>
                <a:gd name="T24" fmla="*/ 3716 w 3946"/>
                <a:gd name="T25" fmla="*/ 2153 h 2153"/>
                <a:gd name="T26" fmla="*/ 3650 w 3946"/>
                <a:gd name="T27" fmla="*/ 2139 h 2153"/>
                <a:gd name="T28" fmla="*/ 3590 w 3946"/>
                <a:gd name="T29" fmla="*/ 2105 h 2153"/>
                <a:gd name="T30" fmla="*/ 2170 w 3946"/>
                <a:gd name="T31" fmla="*/ 528 h 2153"/>
                <a:gd name="T32" fmla="*/ 2112 w 3946"/>
                <a:gd name="T33" fmla="*/ 479 h 2153"/>
                <a:gd name="T34" fmla="*/ 2042 w 3946"/>
                <a:gd name="T35" fmla="*/ 449 h 2153"/>
                <a:gd name="T36" fmla="*/ 1966 w 3946"/>
                <a:gd name="T37" fmla="*/ 438 h 2153"/>
                <a:gd name="T38" fmla="*/ 1927 w 3946"/>
                <a:gd name="T39" fmla="*/ 440 h 2153"/>
                <a:gd name="T40" fmla="*/ 1853 w 3946"/>
                <a:gd name="T41" fmla="*/ 462 h 2153"/>
                <a:gd name="T42" fmla="*/ 1789 w 3946"/>
                <a:gd name="T43" fmla="*/ 503 h 2153"/>
                <a:gd name="T44" fmla="*/ 382 w 3946"/>
                <a:gd name="T45" fmla="*/ 2079 h 2153"/>
                <a:gd name="T46" fmla="*/ 334 w 3946"/>
                <a:gd name="T47" fmla="*/ 2120 h 2153"/>
                <a:gd name="T48" fmla="*/ 278 w 3946"/>
                <a:gd name="T49" fmla="*/ 2145 h 2153"/>
                <a:gd name="T50" fmla="*/ 218 w 3946"/>
                <a:gd name="T51" fmla="*/ 2153 h 2153"/>
                <a:gd name="T52" fmla="*/ 157 w 3946"/>
                <a:gd name="T53" fmla="*/ 2144 h 2153"/>
                <a:gd name="T54" fmla="*/ 99 w 3946"/>
                <a:gd name="T55" fmla="*/ 2117 h 2153"/>
                <a:gd name="T56" fmla="*/ 49 w 3946"/>
                <a:gd name="T57" fmla="*/ 2072 h 2153"/>
                <a:gd name="T58" fmla="*/ 14 w 3946"/>
                <a:gd name="T59" fmla="*/ 2012 h 2153"/>
                <a:gd name="T60" fmla="*/ 0 w 3946"/>
                <a:gd name="T61" fmla="*/ 1947 h 2153"/>
                <a:gd name="T62" fmla="*/ 7 w 3946"/>
                <a:gd name="T63" fmla="*/ 1880 h 2153"/>
                <a:gd name="T64" fmla="*/ 33 w 3946"/>
                <a:gd name="T65" fmla="*/ 1817 h 2153"/>
                <a:gd name="T66" fmla="*/ 1434 w 3946"/>
                <a:gd name="T67" fmla="*/ 238 h 2153"/>
                <a:gd name="T68" fmla="*/ 1533 w 3946"/>
                <a:gd name="T69" fmla="*/ 147 h 2153"/>
                <a:gd name="T70" fmla="*/ 1645 w 3946"/>
                <a:gd name="T71" fmla="*/ 76 h 2153"/>
                <a:gd name="T72" fmla="*/ 1767 w 3946"/>
                <a:gd name="T73" fmla="*/ 27 h 2153"/>
                <a:gd name="T74" fmla="*/ 1897 w 3946"/>
                <a:gd name="T75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46" h="2153">
                  <a:moveTo>
                    <a:pt x="1964" y="0"/>
                  </a:moveTo>
                  <a:lnTo>
                    <a:pt x="2031" y="2"/>
                  </a:lnTo>
                  <a:lnTo>
                    <a:pt x="2097" y="10"/>
                  </a:lnTo>
                  <a:lnTo>
                    <a:pt x="2162" y="26"/>
                  </a:lnTo>
                  <a:lnTo>
                    <a:pt x="2224" y="46"/>
                  </a:lnTo>
                  <a:lnTo>
                    <a:pt x="2285" y="74"/>
                  </a:lnTo>
                  <a:lnTo>
                    <a:pt x="2342" y="106"/>
                  </a:lnTo>
                  <a:lnTo>
                    <a:pt x="2396" y="145"/>
                  </a:lnTo>
                  <a:lnTo>
                    <a:pt x="2448" y="188"/>
                  </a:lnTo>
                  <a:lnTo>
                    <a:pt x="2494" y="236"/>
                  </a:lnTo>
                  <a:lnTo>
                    <a:pt x="3889" y="1788"/>
                  </a:lnTo>
                  <a:lnTo>
                    <a:pt x="3911" y="1817"/>
                  </a:lnTo>
                  <a:lnTo>
                    <a:pt x="3928" y="1847"/>
                  </a:lnTo>
                  <a:lnTo>
                    <a:pt x="3938" y="1879"/>
                  </a:lnTo>
                  <a:lnTo>
                    <a:pt x="3944" y="1912"/>
                  </a:lnTo>
                  <a:lnTo>
                    <a:pt x="3946" y="1946"/>
                  </a:lnTo>
                  <a:lnTo>
                    <a:pt x="3941" y="1979"/>
                  </a:lnTo>
                  <a:lnTo>
                    <a:pt x="3931" y="2012"/>
                  </a:lnTo>
                  <a:lnTo>
                    <a:pt x="3917" y="2042"/>
                  </a:lnTo>
                  <a:lnTo>
                    <a:pt x="3898" y="2071"/>
                  </a:lnTo>
                  <a:lnTo>
                    <a:pt x="3873" y="2097"/>
                  </a:lnTo>
                  <a:lnTo>
                    <a:pt x="3845" y="2118"/>
                  </a:lnTo>
                  <a:lnTo>
                    <a:pt x="3814" y="2135"/>
                  </a:lnTo>
                  <a:lnTo>
                    <a:pt x="3782" y="2146"/>
                  </a:lnTo>
                  <a:lnTo>
                    <a:pt x="3749" y="2152"/>
                  </a:lnTo>
                  <a:lnTo>
                    <a:pt x="3716" y="2153"/>
                  </a:lnTo>
                  <a:lnTo>
                    <a:pt x="3682" y="2148"/>
                  </a:lnTo>
                  <a:lnTo>
                    <a:pt x="3650" y="2139"/>
                  </a:lnTo>
                  <a:lnTo>
                    <a:pt x="3619" y="2124"/>
                  </a:lnTo>
                  <a:lnTo>
                    <a:pt x="3590" y="2105"/>
                  </a:lnTo>
                  <a:lnTo>
                    <a:pt x="3565" y="2080"/>
                  </a:lnTo>
                  <a:lnTo>
                    <a:pt x="2170" y="528"/>
                  </a:lnTo>
                  <a:lnTo>
                    <a:pt x="2143" y="501"/>
                  </a:lnTo>
                  <a:lnTo>
                    <a:pt x="2112" y="479"/>
                  </a:lnTo>
                  <a:lnTo>
                    <a:pt x="2078" y="462"/>
                  </a:lnTo>
                  <a:lnTo>
                    <a:pt x="2042" y="449"/>
                  </a:lnTo>
                  <a:lnTo>
                    <a:pt x="2005" y="440"/>
                  </a:lnTo>
                  <a:lnTo>
                    <a:pt x="1966" y="438"/>
                  </a:lnTo>
                  <a:lnTo>
                    <a:pt x="1966" y="438"/>
                  </a:lnTo>
                  <a:lnTo>
                    <a:pt x="1927" y="440"/>
                  </a:lnTo>
                  <a:lnTo>
                    <a:pt x="1889" y="449"/>
                  </a:lnTo>
                  <a:lnTo>
                    <a:pt x="1853" y="462"/>
                  </a:lnTo>
                  <a:lnTo>
                    <a:pt x="1820" y="480"/>
                  </a:lnTo>
                  <a:lnTo>
                    <a:pt x="1789" y="503"/>
                  </a:lnTo>
                  <a:lnTo>
                    <a:pt x="1761" y="529"/>
                  </a:lnTo>
                  <a:lnTo>
                    <a:pt x="382" y="2079"/>
                  </a:lnTo>
                  <a:lnTo>
                    <a:pt x="359" y="2102"/>
                  </a:lnTo>
                  <a:lnTo>
                    <a:pt x="334" y="2120"/>
                  </a:lnTo>
                  <a:lnTo>
                    <a:pt x="306" y="2134"/>
                  </a:lnTo>
                  <a:lnTo>
                    <a:pt x="278" y="2145"/>
                  </a:lnTo>
                  <a:lnTo>
                    <a:pt x="249" y="2151"/>
                  </a:lnTo>
                  <a:lnTo>
                    <a:pt x="218" y="2153"/>
                  </a:lnTo>
                  <a:lnTo>
                    <a:pt x="188" y="2151"/>
                  </a:lnTo>
                  <a:lnTo>
                    <a:pt x="157" y="2144"/>
                  </a:lnTo>
                  <a:lnTo>
                    <a:pt x="127" y="2133"/>
                  </a:lnTo>
                  <a:lnTo>
                    <a:pt x="99" y="2117"/>
                  </a:lnTo>
                  <a:lnTo>
                    <a:pt x="73" y="2097"/>
                  </a:lnTo>
                  <a:lnTo>
                    <a:pt x="49" y="2072"/>
                  </a:lnTo>
                  <a:lnTo>
                    <a:pt x="29" y="2043"/>
                  </a:lnTo>
                  <a:lnTo>
                    <a:pt x="14" y="2012"/>
                  </a:lnTo>
                  <a:lnTo>
                    <a:pt x="5" y="1979"/>
                  </a:lnTo>
                  <a:lnTo>
                    <a:pt x="0" y="1947"/>
                  </a:lnTo>
                  <a:lnTo>
                    <a:pt x="1" y="1914"/>
                  </a:lnTo>
                  <a:lnTo>
                    <a:pt x="7" y="1880"/>
                  </a:lnTo>
                  <a:lnTo>
                    <a:pt x="18" y="1848"/>
                  </a:lnTo>
                  <a:lnTo>
                    <a:pt x="33" y="1817"/>
                  </a:lnTo>
                  <a:lnTo>
                    <a:pt x="55" y="1789"/>
                  </a:lnTo>
                  <a:lnTo>
                    <a:pt x="1434" y="238"/>
                  </a:lnTo>
                  <a:lnTo>
                    <a:pt x="1482" y="190"/>
                  </a:lnTo>
                  <a:lnTo>
                    <a:pt x="1533" y="147"/>
                  </a:lnTo>
                  <a:lnTo>
                    <a:pt x="1588" y="109"/>
                  </a:lnTo>
                  <a:lnTo>
                    <a:pt x="1645" y="76"/>
                  </a:lnTo>
                  <a:lnTo>
                    <a:pt x="1705" y="49"/>
                  </a:lnTo>
                  <a:lnTo>
                    <a:pt x="1767" y="27"/>
                  </a:lnTo>
                  <a:lnTo>
                    <a:pt x="1832" y="12"/>
                  </a:lnTo>
                  <a:lnTo>
                    <a:pt x="1897" y="2"/>
                  </a:lnTo>
                  <a:lnTo>
                    <a:pt x="1964" y="0"/>
                  </a:lnTo>
                  <a:close/>
                </a:path>
              </a:pathLst>
            </a:custGeom>
            <a:grpFill/>
            <a:ln w="38100">
              <a:solidFill>
                <a:schemeClr val="accent4"/>
              </a:solidFill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 dirty="0">
                <a:solidFill>
                  <a:srgbClr val="686868"/>
                </a:solidFill>
                <a:latin typeface="Open Sans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846830" y="1767205"/>
            <a:ext cx="12274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6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飞跃手册</a:t>
            </a:r>
            <a:endParaRPr lang="zh-CN" altLang="en-GB" sz="16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1110" y="2402840"/>
            <a:ext cx="16998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6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校园网的搭建</a:t>
            </a:r>
            <a:endParaRPr lang="zh-CN" altLang="en-GB" sz="16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01110" y="3078480"/>
            <a:ext cx="28803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6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有关经验传承的文件整理</a:t>
            </a:r>
            <a:endParaRPr lang="zh-CN" altLang="en-GB" sz="16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46830" y="3754755"/>
            <a:ext cx="21717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6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软件教学讲座整改</a:t>
            </a:r>
            <a:endParaRPr lang="zh-CN" altLang="en-GB" sz="16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5" name="Freeform 453"/>
          <p:cNvSpPr>
            <a:spLocks noEditPoints="1"/>
          </p:cNvSpPr>
          <p:nvPr/>
        </p:nvSpPr>
        <p:spPr bwMode="auto">
          <a:xfrm>
            <a:off x="838531" y="1745403"/>
            <a:ext cx="1332755" cy="1938100"/>
          </a:xfrm>
          <a:custGeom>
            <a:avLst/>
            <a:gdLst>
              <a:gd name="T0" fmla="*/ 1136 w 2674"/>
              <a:gd name="T1" fmla="*/ 3567 h 3887"/>
              <a:gd name="T2" fmla="*/ 1233 w 2674"/>
              <a:gd name="T3" fmla="*/ 3635 h 3887"/>
              <a:gd name="T4" fmla="*/ 1371 w 2674"/>
              <a:gd name="T5" fmla="*/ 3644 h 3887"/>
              <a:gd name="T6" fmla="*/ 1478 w 2674"/>
              <a:gd name="T7" fmla="*/ 3624 h 3887"/>
              <a:gd name="T8" fmla="*/ 1555 w 2674"/>
              <a:gd name="T9" fmla="*/ 3546 h 3887"/>
              <a:gd name="T10" fmla="*/ 1728 w 2674"/>
              <a:gd name="T11" fmla="*/ 3049 h 3887"/>
              <a:gd name="T12" fmla="*/ 993 w 2674"/>
              <a:gd name="T13" fmla="*/ 3200 h 3887"/>
              <a:gd name="T14" fmla="*/ 1049 w 2674"/>
              <a:gd name="T15" fmla="*/ 3376 h 3887"/>
              <a:gd name="T16" fmla="*/ 1696 w 2674"/>
              <a:gd name="T17" fmla="*/ 3156 h 3887"/>
              <a:gd name="T18" fmla="*/ 893 w 2674"/>
              <a:gd name="T19" fmla="*/ 2874 h 3887"/>
              <a:gd name="T20" fmla="*/ 1788 w 2674"/>
              <a:gd name="T21" fmla="*/ 2859 h 3887"/>
              <a:gd name="T22" fmla="*/ 1248 w 2674"/>
              <a:gd name="T23" fmla="*/ 247 h 3887"/>
              <a:gd name="T24" fmla="*/ 911 w 2674"/>
              <a:gd name="T25" fmla="*/ 329 h 3887"/>
              <a:gd name="T26" fmla="*/ 625 w 2674"/>
              <a:gd name="T27" fmla="*/ 507 h 3887"/>
              <a:gd name="T28" fmla="*/ 408 w 2674"/>
              <a:gd name="T29" fmla="*/ 760 h 3887"/>
              <a:gd name="T30" fmla="*/ 275 w 2674"/>
              <a:gd name="T31" fmla="*/ 1073 h 3887"/>
              <a:gd name="T32" fmla="*/ 246 w 2674"/>
              <a:gd name="T33" fmla="*/ 1399 h 3887"/>
              <a:gd name="T34" fmla="*/ 317 w 2674"/>
              <a:gd name="T35" fmla="*/ 1665 h 3887"/>
              <a:gd name="T36" fmla="*/ 449 w 2674"/>
              <a:gd name="T37" fmla="*/ 1947 h 3887"/>
              <a:gd name="T38" fmla="*/ 638 w 2674"/>
              <a:gd name="T39" fmla="*/ 2290 h 3887"/>
              <a:gd name="T40" fmla="*/ 1969 w 2674"/>
              <a:gd name="T41" fmla="*/ 2420 h 3887"/>
              <a:gd name="T42" fmla="*/ 2188 w 2674"/>
              <a:gd name="T43" fmla="*/ 2018 h 3887"/>
              <a:gd name="T44" fmla="*/ 2330 w 2674"/>
              <a:gd name="T45" fmla="*/ 1733 h 3887"/>
              <a:gd name="T46" fmla="*/ 2418 w 2674"/>
              <a:gd name="T47" fmla="*/ 1462 h 3887"/>
              <a:gd name="T48" fmla="*/ 2417 w 2674"/>
              <a:gd name="T49" fmla="*/ 1159 h 3887"/>
              <a:gd name="T50" fmla="*/ 2309 w 2674"/>
              <a:gd name="T51" fmla="*/ 834 h 3887"/>
              <a:gd name="T52" fmla="*/ 2111 w 2674"/>
              <a:gd name="T53" fmla="*/ 564 h 3887"/>
              <a:gd name="T54" fmla="*/ 1840 w 2674"/>
              <a:gd name="T55" fmla="*/ 365 h 3887"/>
              <a:gd name="T56" fmla="*/ 1514 w 2674"/>
              <a:gd name="T57" fmla="*/ 257 h 3887"/>
              <a:gd name="T58" fmla="*/ 1437 w 2674"/>
              <a:gd name="T59" fmla="*/ 4 h 3887"/>
              <a:gd name="T60" fmla="*/ 1814 w 2674"/>
              <a:gd name="T61" fmla="*/ 87 h 3887"/>
              <a:gd name="T62" fmla="*/ 2142 w 2674"/>
              <a:gd name="T63" fmla="*/ 268 h 3887"/>
              <a:gd name="T64" fmla="*/ 2406 w 2674"/>
              <a:gd name="T65" fmla="*/ 532 h 3887"/>
              <a:gd name="T66" fmla="*/ 2587 w 2674"/>
              <a:gd name="T67" fmla="*/ 860 h 3887"/>
              <a:gd name="T68" fmla="*/ 2670 w 2674"/>
              <a:gd name="T69" fmla="*/ 1236 h 3887"/>
              <a:gd name="T70" fmla="*/ 2641 w 2674"/>
              <a:gd name="T71" fmla="*/ 1581 h 3887"/>
              <a:gd name="T72" fmla="*/ 2514 w 2674"/>
              <a:gd name="T73" fmla="*/ 1914 h 3887"/>
              <a:gd name="T74" fmla="*/ 2340 w 2674"/>
              <a:gd name="T75" fmla="*/ 2246 h 3887"/>
              <a:gd name="T76" fmla="*/ 2164 w 2674"/>
              <a:gd name="T77" fmla="*/ 2569 h 3887"/>
              <a:gd name="T78" fmla="*/ 2035 w 2674"/>
              <a:gd name="T79" fmla="*/ 2884 h 3887"/>
              <a:gd name="T80" fmla="*/ 1943 w 2674"/>
              <a:gd name="T81" fmla="*/ 3177 h 3887"/>
              <a:gd name="T82" fmla="*/ 1869 w 2674"/>
              <a:gd name="T83" fmla="*/ 3424 h 3887"/>
              <a:gd name="T84" fmla="*/ 1791 w 2674"/>
              <a:gd name="T85" fmla="*/ 3622 h 3887"/>
              <a:gd name="T86" fmla="*/ 1691 w 2674"/>
              <a:gd name="T87" fmla="*/ 3767 h 3887"/>
              <a:gd name="T88" fmla="*/ 1547 w 2674"/>
              <a:gd name="T89" fmla="*/ 3856 h 3887"/>
              <a:gd name="T90" fmla="*/ 1338 w 2674"/>
              <a:gd name="T91" fmla="*/ 3887 h 3887"/>
              <a:gd name="T92" fmla="*/ 1124 w 2674"/>
              <a:gd name="T93" fmla="*/ 3854 h 3887"/>
              <a:gd name="T94" fmla="*/ 977 w 2674"/>
              <a:gd name="T95" fmla="*/ 3757 h 3887"/>
              <a:gd name="T96" fmla="*/ 875 w 2674"/>
              <a:gd name="T97" fmla="*/ 3599 h 3887"/>
              <a:gd name="T98" fmla="*/ 794 w 2674"/>
              <a:gd name="T99" fmla="*/ 3384 h 3887"/>
              <a:gd name="T100" fmla="*/ 715 w 2674"/>
              <a:gd name="T101" fmla="*/ 3117 h 3887"/>
              <a:gd name="T102" fmla="*/ 612 w 2674"/>
              <a:gd name="T103" fmla="*/ 2800 h 3887"/>
              <a:gd name="T104" fmla="*/ 459 w 2674"/>
              <a:gd name="T105" fmla="*/ 2470 h 3887"/>
              <a:gd name="T106" fmla="*/ 269 w 2674"/>
              <a:gd name="T107" fmla="*/ 2124 h 3887"/>
              <a:gd name="T108" fmla="*/ 98 w 2674"/>
              <a:gd name="T109" fmla="*/ 1773 h 3887"/>
              <a:gd name="T110" fmla="*/ 5 w 2674"/>
              <a:gd name="T111" fmla="*/ 1422 h 3887"/>
              <a:gd name="T112" fmla="*/ 32 w 2674"/>
              <a:gd name="T113" fmla="*/ 1044 h 3887"/>
              <a:gd name="T114" fmla="*/ 167 w 2674"/>
              <a:gd name="T115" fmla="*/ 688 h 3887"/>
              <a:gd name="T116" fmla="*/ 392 w 2674"/>
              <a:gd name="T117" fmla="*/ 391 h 3887"/>
              <a:gd name="T118" fmla="*/ 690 w 2674"/>
              <a:gd name="T119" fmla="*/ 166 h 3887"/>
              <a:gd name="T120" fmla="*/ 1044 w 2674"/>
              <a:gd name="T121" fmla="*/ 32 h 3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74" h="3887">
                <a:moveTo>
                  <a:pt x="1610" y="3428"/>
                </a:moveTo>
                <a:lnTo>
                  <a:pt x="1094" y="3492"/>
                </a:lnTo>
                <a:lnTo>
                  <a:pt x="1115" y="3533"/>
                </a:lnTo>
                <a:lnTo>
                  <a:pt x="1136" y="3567"/>
                </a:lnTo>
                <a:lnTo>
                  <a:pt x="1157" y="3593"/>
                </a:lnTo>
                <a:lnTo>
                  <a:pt x="1181" y="3613"/>
                </a:lnTo>
                <a:lnTo>
                  <a:pt x="1206" y="3627"/>
                </a:lnTo>
                <a:lnTo>
                  <a:pt x="1233" y="3635"/>
                </a:lnTo>
                <a:lnTo>
                  <a:pt x="1264" y="3641"/>
                </a:lnTo>
                <a:lnTo>
                  <a:pt x="1298" y="3644"/>
                </a:lnTo>
                <a:lnTo>
                  <a:pt x="1338" y="3644"/>
                </a:lnTo>
                <a:lnTo>
                  <a:pt x="1371" y="3644"/>
                </a:lnTo>
                <a:lnTo>
                  <a:pt x="1402" y="3643"/>
                </a:lnTo>
                <a:lnTo>
                  <a:pt x="1430" y="3639"/>
                </a:lnTo>
                <a:lnTo>
                  <a:pt x="1455" y="3633"/>
                </a:lnTo>
                <a:lnTo>
                  <a:pt x="1478" y="3624"/>
                </a:lnTo>
                <a:lnTo>
                  <a:pt x="1499" y="3612"/>
                </a:lnTo>
                <a:lnTo>
                  <a:pt x="1519" y="3594"/>
                </a:lnTo>
                <a:lnTo>
                  <a:pt x="1538" y="3573"/>
                </a:lnTo>
                <a:lnTo>
                  <a:pt x="1555" y="3546"/>
                </a:lnTo>
                <a:lnTo>
                  <a:pt x="1574" y="3513"/>
                </a:lnTo>
                <a:lnTo>
                  <a:pt x="1591" y="3474"/>
                </a:lnTo>
                <a:lnTo>
                  <a:pt x="1610" y="3428"/>
                </a:lnTo>
                <a:close/>
                <a:moveTo>
                  <a:pt x="1728" y="3049"/>
                </a:moveTo>
                <a:lnTo>
                  <a:pt x="976" y="3142"/>
                </a:lnTo>
                <a:lnTo>
                  <a:pt x="976" y="3144"/>
                </a:lnTo>
                <a:lnTo>
                  <a:pt x="977" y="3147"/>
                </a:lnTo>
                <a:lnTo>
                  <a:pt x="993" y="3200"/>
                </a:lnTo>
                <a:lnTo>
                  <a:pt x="1008" y="3250"/>
                </a:lnTo>
                <a:lnTo>
                  <a:pt x="1023" y="3296"/>
                </a:lnTo>
                <a:lnTo>
                  <a:pt x="1037" y="3337"/>
                </a:lnTo>
                <a:lnTo>
                  <a:pt x="1049" y="3376"/>
                </a:lnTo>
                <a:lnTo>
                  <a:pt x="1652" y="3301"/>
                </a:lnTo>
                <a:lnTo>
                  <a:pt x="1666" y="3256"/>
                </a:lnTo>
                <a:lnTo>
                  <a:pt x="1681" y="3208"/>
                </a:lnTo>
                <a:lnTo>
                  <a:pt x="1696" y="3156"/>
                </a:lnTo>
                <a:lnTo>
                  <a:pt x="1712" y="3103"/>
                </a:lnTo>
                <a:lnTo>
                  <a:pt x="1728" y="3049"/>
                </a:lnTo>
                <a:close/>
                <a:moveTo>
                  <a:pt x="865" y="2794"/>
                </a:moveTo>
                <a:lnTo>
                  <a:pt x="893" y="2874"/>
                </a:lnTo>
                <a:lnTo>
                  <a:pt x="917" y="2951"/>
                </a:lnTo>
                <a:lnTo>
                  <a:pt x="940" y="3025"/>
                </a:lnTo>
                <a:lnTo>
                  <a:pt x="1767" y="2922"/>
                </a:lnTo>
                <a:lnTo>
                  <a:pt x="1788" y="2859"/>
                </a:lnTo>
                <a:lnTo>
                  <a:pt x="1810" y="2794"/>
                </a:lnTo>
                <a:lnTo>
                  <a:pt x="865" y="2794"/>
                </a:lnTo>
                <a:close/>
                <a:moveTo>
                  <a:pt x="1338" y="243"/>
                </a:moveTo>
                <a:lnTo>
                  <a:pt x="1248" y="247"/>
                </a:lnTo>
                <a:lnTo>
                  <a:pt x="1160" y="257"/>
                </a:lnTo>
                <a:lnTo>
                  <a:pt x="1074" y="274"/>
                </a:lnTo>
                <a:lnTo>
                  <a:pt x="992" y="299"/>
                </a:lnTo>
                <a:lnTo>
                  <a:pt x="911" y="329"/>
                </a:lnTo>
                <a:lnTo>
                  <a:pt x="834" y="365"/>
                </a:lnTo>
                <a:lnTo>
                  <a:pt x="761" y="407"/>
                </a:lnTo>
                <a:lnTo>
                  <a:pt x="691" y="455"/>
                </a:lnTo>
                <a:lnTo>
                  <a:pt x="625" y="507"/>
                </a:lnTo>
                <a:lnTo>
                  <a:pt x="564" y="564"/>
                </a:lnTo>
                <a:lnTo>
                  <a:pt x="507" y="625"/>
                </a:lnTo>
                <a:lnTo>
                  <a:pt x="455" y="691"/>
                </a:lnTo>
                <a:lnTo>
                  <a:pt x="408" y="760"/>
                </a:lnTo>
                <a:lnTo>
                  <a:pt x="365" y="834"/>
                </a:lnTo>
                <a:lnTo>
                  <a:pt x="329" y="911"/>
                </a:lnTo>
                <a:lnTo>
                  <a:pt x="300" y="991"/>
                </a:lnTo>
                <a:lnTo>
                  <a:pt x="275" y="1073"/>
                </a:lnTo>
                <a:lnTo>
                  <a:pt x="257" y="1159"/>
                </a:lnTo>
                <a:lnTo>
                  <a:pt x="247" y="1246"/>
                </a:lnTo>
                <a:lnTo>
                  <a:pt x="244" y="1337"/>
                </a:lnTo>
                <a:lnTo>
                  <a:pt x="246" y="1399"/>
                </a:lnTo>
                <a:lnTo>
                  <a:pt x="256" y="1463"/>
                </a:lnTo>
                <a:lnTo>
                  <a:pt x="271" y="1529"/>
                </a:lnTo>
                <a:lnTo>
                  <a:pt x="292" y="1596"/>
                </a:lnTo>
                <a:lnTo>
                  <a:pt x="317" y="1665"/>
                </a:lnTo>
                <a:lnTo>
                  <a:pt x="346" y="1734"/>
                </a:lnTo>
                <a:lnTo>
                  <a:pt x="377" y="1805"/>
                </a:lnTo>
                <a:lnTo>
                  <a:pt x="411" y="1875"/>
                </a:lnTo>
                <a:lnTo>
                  <a:pt x="449" y="1947"/>
                </a:lnTo>
                <a:lnTo>
                  <a:pt x="487" y="2018"/>
                </a:lnTo>
                <a:lnTo>
                  <a:pt x="526" y="2090"/>
                </a:lnTo>
                <a:lnTo>
                  <a:pt x="566" y="2160"/>
                </a:lnTo>
                <a:lnTo>
                  <a:pt x="638" y="2290"/>
                </a:lnTo>
                <a:lnTo>
                  <a:pt x="706" y="2420"/>
                </a:lnTo>
                <a:lnTo>
                  <a:pt x="771" y="2551"/>
                </a:lnTo>
                <a:lnTo>
                  <a:pt x="1906" y="2551"/>
                </a:lnTo>
                <a:lnTo>
                  <a:pt x="1969" y="2420"/>
                </a:lnTo>
                <a:lnTo>
                  <a:pt x="2038" y="2290"/>
                </a:lnTo>
                <a:lnTo>
                  <a:pt x="2108" y="2162"/>
                </a:lnTo>
                <a:lnTo>
                  <a:pt x="2148" y="2090"/>
                </a:lnTo>
                <a:lnTo>
                  <a:pt x="2188" y="2018"/>
                </a:lnTo>
                <a:lnTo>
                  <a:pt x="2225" y="1947"/>
                </a:lnTo>
                <a:lnTo>
                  <a:pt x="2263" y="1875"/>
                </a:lnTo>
                <a:lnTo>
                  <a:pt x="2297" y="1804"/>
                </a:lnTo>
                <a:lnTo>
                  <a:pt x="2330" y="1733"/>
                </a:lnTo>
                <a:lnTo>
                  <a:pt x="2358" y="1663"/>
                </a:lnTo>
                <a:lnTo>
                  <a:pt x="2383" y="1595"/>
                </a:lnTo>
                <a:lnTo>
                  <a:pt x="2403" y="1528"/>
                </a:lnTo>
                <a:lnTo>
                  <a:pt x="2418" y="1462"/>
                </a:lnTo>
                <a:lnTo>
                  <a:pt x="2428" y="1399"/>
                </a:lnTo>
                <a:lnTo>
                  <a:pt x="2432" y="1337"/>
                </a:lnTo>
                <a:lnTo>
                  <a:pt x="2428" y="1246"/>
                </a:lnTo>
                <a:lnTo>
                  <a:pt x="2417" y="1159"/>
                </a:lnTo>
                <a:lnTo>
                  <a:pt x="2399" y="1073"/>
                </a:lnTo>
                <a:lnTo>
                  <a:pt x="2376" y="991"/>
                </a:lnTo>
                <a:lnTo>
                  <a:pt x="2345" y="911"/>
                </a:lnTo>
                <a:lnTo>
                  <a:pt x="2309" y="834"/>
                </a:lnTo>
                <a:lnTo>
                  <a:pt x="2268" y="760"/>
                </a:lnTo>
                <a:lnTo>
                  <a:pt x="2220" y="691"/>
                </a:lnTo>
                <a:lnTo>
                  <a:pt x="2167" y="625"/>
                </a:lnTo>
                <a:lnTo>
                  <a:pt x="2111" y="564"/>
                </a:lnTo>
                <a:lnTo>
                  <a:pt x="2049" y="507"/>
                </a:lnTo>
                <a:lnTo>
                  <a:pt x="1983" y="455"/>
                </a:lnTo>
                <a:lnTo>
                  <a:pt x="1913" y="407"/>
                </a:lnTo>
                <a:lnTo>
                  <a:pt x="1840" y="365"/>
                </a:lnTo>
                <a:lnTo>
                  <a:pt x="1763" y="329"/>
                </a:lnTo>
                <a:lnTo>
                  <a:pt x="1682" y="299"/>
                </a:lnTo>
                <a:lnTo>
                  <a:pt x="1600" y="274"/>
                </a:lnTo>
                <a:lnTo>
                  <a:pt x="1514" y="257"/>
                </a:lnTo>
                <a:lnTo>
                  <a:pt x="1427" y="247"/>
                </a:lnTo>
                <a:lnTo>
                  <a:pt x="1338" y="243"/>
                </a:lnTo>
                <a:close/>
                <a:moveTo>
                  <a:pt x="1338" y="0"/>
                </a:moveTo>
                <a:lnTo>
                  <a:pt x="1437" y="4"/>
                </a:lnTo>
                <a:lnTo>
                  <a:pt x="1535" y="15"/>
                </a:lnTo>
                <a:lnTo>
                  <a:pt x="1630" y="32"/>
                </a:lnTo>
                <a:lnTo>
                  <a:pt x="1723" y="56"/>
                </a:lnTo>
                <a:lnTo>
                  <a:pt x="1814" y="87"/>
                </a:lnTo>
                <a:lnTo>
                  <a:pt x="1901" y="124"/>
                </a:lnTo>
                <a:lnTo>
                  <a:pt x="1985" y="166"/>
                </a:lnTo>
                <a:lnTo>
                  <a:pt x="2065" y="215"/>
                </a:lnTo>
                <a:lnTo>
                  <a:pt x="2142" y="268"/>
                </a:lnTo>
                <a:lnTo>
                  <a:pt x="2214" y="328"/>
                </a:lnTo>
                <a:lnTo>
                  <a:pt x="2282" y="391"/>
                </a:lnTo>
                <a:lnTo>
                  <a:pt x="2346" y="460"/>
                </a:lnTo>
                <a:lnTo>
                  <a:pt x="2406" y="532"/>
                </a:lnTo>
                <a:lnTo>
                  <a:pt x="2459" y="609"/>
                </a:lnTo>
                <a:lnTo>
                  <a:pt x="2507" y="688"/>
                </a:lnTo>
                <a:lnTo>
                  <a:pt x="2550" y="773"/>
                </a:lnTo>
                <a:lnTo>
                  <a:pt x="2587" y="860"/>
                </a:lnTo>
                <a:lnTo>
                  <a:pt x="2618" y="950"/>
                </a:lnTo>
                <a:lnTo>
                  <a:pt x="2642" y="1044"/>
                </a:lnTo>
                <a:lnTo>
                  <a:pt x="2660" y="1139"/>
                </a:lnTo>
                <a:lnTo>
                  <a:pt x="2670" y="1236"/>
                </a:lnTo>
                <a:lnTo>
                  <a:pt x="2674" y="1337"/>
                </a:lnTo>
                <a:lnTo>
                  <a:pt x="2670" y="1417"/>
                </a:lnTo>
                <a:lnTo>
                  <a:pt x="2659" y="1499"/>
                </a:lnTo>
                <a:lnTo>
                  <a:pt x="2641" y="1581"/>
                </a:lnTo>
                <a:lnTo>
                  <a:pt x="2616" y="1665"/>
                </a:lnTo>
                <a:lnTo>
                  <a:pt x="2587" y="1748"/>
                </a:lnTo>
                <a:lnTo>
                  <a:pt x="2552" y="1831"/>
                </a:lnTo>
                <a:lnTo>
                  <a:pt x="2514" y="1914"/>
                </a:lnTo>
                <a:lnTo>
                  <a:pt x="2473" y="1998"/>
                </a:lnTo>
                <a:lnTo>
                  <a:pt x="2430" y="2081"/>
                </a:lnTo>
                <a:lnTo>
                  <a:pt x="2386" y="2163"/>
                </a:lnTo>
                <a:lnTo>
                  <a:pt x="2340" y="2246"/>
                </a:lnTo>
                <a:lnTo>
                  <a:pt x="2294" y="2328"/>
                </a:lnTo>
                <a:lnTo>
                  <a:pt x="2249" y="2409"/>
                </a:lnTo>
                <a:lnTo>
                  <a:pt x="2205" y="2490"/>
                </a:lnTo>
                <a:lnTo>
                  <a:pt x="2164" y="2569"/>
                </a:lnTo>
                <a:lnTo>
                  <a:pt x="2127" y="2649"/>
                </a:lnTo>
                <a:lnTo>
                  <a:pt x="2092" y="2726"/>
                </a:lnTo>
                <a:lnTo>
                  <a:pt x="2062" y="2803"/>
                </a:lnTo>
                <a:lnTo>
                  <a:pt x="2035" y="2884"/>
                </a:lnTo>
                <a:lnTo>
                  <a:pt x="2009" y="2961"/>
                </a:lnTo>
                <a:lnTo>
                  <a:pt x="1985" y="3035"/>
                </a:lnTo>
                <a:lnTo>
                  <a:pt x="1964" y="3107"/>
                </a:lnTo>
                <a:lnTo>
                  <a:pt x="1943" y="3177"/>
                </a:lnTo>
                <a:lnTo>
                  <a:pt x="1924" y="3243"/>
                </a:lnTo>
                <a:lnTo>
                  <a:pt x="1906" y="3306"/>
                </a:lnTo>
                <a:lnTo>
                  <a:pt x="1887" y="3367"/>
                </a:lnTo>
                <a:lnTo>
                  <a:pt x="1869" y="3424"/>
                </a:lnTo>
                <a:lnTo>
                  <a:pt x="1851" y="3479"/>
                </a:lnTo>
                <a:lnTo>
                  <a:pt x="1832" y="3530"/>
                </a:lnTo>
                <a:lnTo>
                  <a:pt x="1813" y="3577"/>
                </a:lnTo>
                <a:lnTo>
                  <a:pt x="1791" y="3622"/>
                </a:lnTo>
                <a:lnTo>
                  <a:pt x="1769" y="3664"/>
                </a:lnTo>
                <a:lnTo>
                  <a:pt x="1745" y="3701"/>
                </a:lnTo>
                <a:lnTo>
                  <a:pt x="1719" y="3736"/>
                </a:lnTo>
                <a:lnTo>
                  <a:pt x="1691" y="3767"/>
                </a:lnTo>
                <a:lnTo>
                  <a:pt x="1660" y="3795"/>
                </a:lnTo>
                <a:lnTo>
                  <a:pt x="1625" y="3819"/>
                </a:lnTo>
                <a:lnTo>
                  <a:pt x="1588" y="3840"/>
                </a:lnTo>
                <a:lnTo>
                  <a:pt x="1547" y="3856"/>
                </a:lnTo>
                <a:lnTo>
                  <a:pt x="1501" y="3870"/>
                </a:lnTo>
                <a:lnTo>
                  <a:pt x="1451" y="3880"/>
                </a:lnTo>
                <a:lnTo>
                  <a:pt x="1396" y="3885"/>
                </a:lnTo>
                <a:lnTo>
                  <a:pt x="1338" y="3887"/>
                </a:lnTo>
                <a:lnTo>
                  <a:pt x="1277" y="3885"/>
                </a:lnTo>
                <a:lnTo>
                  <a:pt x="1221" y="3879"/>
                </a:lnTo>
                <a:lnTo>
                  <a:pt x="1170" y="3869"/>
                </a:lnTo>
                <a:lnTo>
                  <a:pt x="1124" y="3854"/>
                </a:lnTo>
                <a:lnTo>
                  <a:pt x="1082" y="3835"/>
                </a:lnTo>
                <a:lnTo>
                  <a:pt x="1043" y="3813"/>
                </a:lnTo>
                <a:lnTo>
                  <a:pt x="1008" y="3787"/>
                </a:lnTo>
                <a:lnTo>
                  <a:pt x="977" y="3757"/>
                </a:lnTo>
                <a:lnTo>
                  <a:pt x="949" y="3723"/>
                </a:lnTo>
                <a:lnTo>
                  <a:pt x="921" y="3685"/>
                </a:lnTo>
                <a:lnTo>
                  <a:pt x="898" y="3644"/>
                </a:lnTo>
                <a:lnTo>
                  <a:pt x="875" y="3599"/>
                </a:lnTo>
                <a:lnTo>
                  <a:pt x="854" y="3551"/>
                </a:lnTo>
                <a:lnTo>
                  <a:pt x="833" y="3499"/>
                </a:lnTo>
                <a:lnTo>
                  <a:pt x="814" y="3444"/>
                </a:lnTo>
                <a:lnTo>
                  <a:pt x="794" y="3384"/>
                </a:lnTo>
                <a:lnTo>
                  <a:pt x="776" y="3322"/>
                </a:lnTo>
                <a:lnTo>
                  <a:pt x="756" y="3258"/>
                </a:lnTo>
                <a:lnTo>
                  <a:pt x="736" y="3189"/>
                </a:lnTo>
                <a:lnTo>
                  <a:pt x="715" y="3117"/>
                </a:lnTo>
                <a:lnTo>
                  <a:pt x="691" y="3043"/>
                </a:lnTo>
                <a:lnTo>
                  <a:pt x="668" y="2964"/>
                </a:lnTo>
                <a:lnTo>
                  <a:pt x="640" y="2885"/>
                </a:lnTo>
                <a:lnTo>
                  <a:pt x="612" y="2800"/>
                </a:lnTo>
                <a:lnTo>
                  <a:pt x="579" y="2720"/>
                </a:lnTo>
                <a:lnTo>
                  <a:pt x="543" y="2638"/>
                </a:lnTo>
                <a:lnTo>
                  <a:pt x="502" y="2554"/>
                </a:lnTo>
                <a:lnTo>
                  <a:pt x="459" y="2470"/>
                </a:lnTo>
                <a:lnTo>
                  <a:pt x="411" y="2384"/>
                </a:lnTo>
                <a:lnTo>
                  <a:pt x="364" y="2298"/>
                </a:lnTo>
                <a:lnTo>
                  <a:pt x="316" y="2211"/>
                </a:lnTo>
                <a:lnTo>
                  <a:pt x="269" y="2124"/>
                </a:lnTo>
                <a:lnTo>
                  <a:pt x="221" y="2037"/>
                </a:lnTo>
                <a:lnTo>
                  <a:pt x="177" y="1949"/>
                </a:lnTo>
                <a:lnTo>
                  <a:pt x="136" y="1861"/>
                </a:lnTo>
                <a:lnTo>
                  <a:pt x="98" y="1773"/>
                </a:lnTo>
                <a:lnTo>
                  <a:pt x="65" y="1686"/>
                </a:lnTo>
                <a:lnTo>
                  <a:pt x="37" y="1598"/>
                </a:lnTo>
                <a:lnTo>
                  <a:pt x="17" y="1509"/>
                </a:lnTo>
                <a:lnTo>
                  <a:pt x="5" y="1422"/>
                </a:lnTo>
                <a:lnTo>
                  <a:pt x="0" y="1337"/>
                </a:lnTo>
                <a:lnTo>
                  <a:pt x="4" y="1236"/>
                </a:lnTo>
                <a:lnTo>
                  <a:pt x="15" y="1139"/>
                </a:lnTo>
                <a:lnTo>
                  <a:pt x="32" y="1044"/>
                </a:lnTo>
                <a:lnTo>
                  <a:pt x="57" y="950"/>
                </a:lnTo>
                <a:lnTo>
                  <a:pt x="87" y="860"/>
                </a:lnTo>
                <a:lnTo>
                  <a:pt x="124" y="773"/>
                </a:lnTo>
                <a:lnTo>
                  <a:pt x="167" y="688"/>
                </a:lnTo>
                <a:lnTo>
                  <a:pt x="215" y="609"/>
                </a:lnTo>
                <a:lnTo>
                  <a:pt x="269" y="532"/>
                </a:lnTo>
                <a:lnTo>
                  <a:pt x="328" y="460"/>
                </a:lnTo>
                <a:lnTo>
                  <a:pt x="392" y="391"/>
                </a:lnTo>
                <a:lnTo>
                  <a:pt x="460" y="328"/>
                </a:lnTo>
                <a:lnTo>
                  <a:pt x="532" y="268"/>
                </a:lnTo>
                <a:lnTo>
                  <a:pt x="609" y="215"/>
                </a:lnTo>
                <a:lnTo>
                  <a:pt x="690" y="166"/>
                </a:lnTo>
                <a:lnTo>
                  <a:pt x="773" y="124"/>
                </a:lnTo>
                <a:lnTo>
                  <a:pt x="860" y="87"/>
                </a:lnTo>
                <a:lnTo>
                  <a:pt x="951" y="56"/>
                </a:lnTo>
                <a:lnTo>
                  <a:pt x="1044" y="32"/>
                </a:lnTo>
                <a:lnTo>
                  <a:pt x="1140" y="15"/>
                </a:lnTo>
                <a:lnTo>
                  <a:pt x="1237" y="4"/>
                </a:lnTo>
                <a:lnTo>
                  <a:pt x="1338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366593" y="2265271"/>
            <a:ext cx="272534" cy="345110"/>
            <a:chOff x="12195175" y="674688"/>
            <a:chExt cx="1168400" cy="1479550"/>
          </a:xfrm>
          <a:solidFill>
            <a:schemeClr val="accent3"/>
          </a:solidFill>
        </p:grpSpPr>
        <p:sp>
          <p:nvSpPr>
            <p:cNvPr id="58" name="Freeform 31"/>
            <p:cNvSpPr/>
            <p:nvPr/>
          </p:nvSpPr>
          <p:spPr bwMode="auto">
            <a:xfrm>
              <a:off x="12195175" y="674688"/>
              <a:ext cx="531813" cy="1479550"/>
            </a:xfrm>
            <a:custGeom>
              <a:avLst/>
              <a:gdLst>
                <a:gd name="T0" fmla="*/ 160 w 1338"/>
                <a:gd name="T1" fmla="*/ 2 h 3729"/>
                <a:gd name="T2" fmla="*/ 227 w 1338"/>
                <a:gd name="T3" fmla="*/ 39 h 3729"/>
                <a:gd name="T4" fmla="*/ 265 w 1338"/>
                <a:gd name="T5" fmla="*/ 106 h 3729"/>
                <a:gd name="T6" fmla="*/ 270 w 1338"/>
                <a:gd name="T7" fmla="*/ 1024 h 3729"/>
                <a:gd name="T8" fmla="*/ 308 w 1338"/>
                <a:gd name="T9" fmla="*/ 1093 h 3729"/>
                <a:gd name="T10" fmla="*/ 375 w 1338"/>
                <a:gd name="T11" fmla="*/ 1129 h 3729"/>
                <a:gd name="T12" fmla="*/ 452 w 1338"/>
                <a:gd name="T13" fmla="*/ 1122 h 3729"/>
                <a:gd name="T14" fmla="*/ 513 w 1338"/>
                <a:gd name="T15" fmla="*/ 1071 h 3729"/>
                <a:gd name="T16" fmla="*/ 535 w 1338"/>
                <a:gd name="T17" fmla="*/ 999 h 3729"/>
                <a:gd name="T18" fmla="*/ 545 w 1338"/>
                <a:gd name="T19" fmla="*/ 82 h 3729"/>
                <a:gd name="T20" fmla="*/ 596 w 1338"/>
                <a:gd name="T21" fmla="*/ 22 h 3729"/>
                <a:gd name="T22" fmla="*/ 669 w 1338"/>
                <a:gd name="T23" fmla="*/ 0 h 3729"/>
                <a:gd name="T24" fmla="*/ 720 w 1338"/>
                <a:gd name="T25" fmla="*/ 9 h 3729"/>
                <a:gd name="T26" fmla="*/ 780 w 1338"/>
                <a:gd name="T27" fmla="*/ 59 h 3729"/>
                <a:gd name="T28" fmla="*/ 803 w 1338"/>
                <a:gd name="T29" fmla="*/ 132 h 3729"/>
                <a:gd name="T30" fmla="*/ 813 w 1338"/>
                <a:gd name="T31" fmla="*/ 1049 h 3729"/>
                <a:gd name="T32" fmla="*/ 863 w 1338"/>
                <a:gd name="T33" fmla="*/ 1110 h 3729"/>
                <a:gd name="T34" fmla="*/ 937 w 1338"/>
                <a:gd name="T35" fmla="*/ 1131 h 3729"/>
                <a:gd name="T36" fmla="*/ 1010 w 1338"/>
                <a:gd name="T37" fmla="*/ 1110 h 3729"/>
                <a:gd name="T38" fmla="*/ 1061 w 1338"/>
                <a:gd name="T39" fmla="*/ 1049 h 3729"/>
                <a:gd name="T40" fmla="*/ 1071 w 1338"/>
                <a:gd name="T41" fmla="*/ 132 h 3729"/>
                <a:gd name="T42" fmla="*/ 1093 w 1338"/>
                <a:gd name="T43" fmla="*/ 59 h 3729"/>
                <a:gd name="T44" fmla="*/ 1153 w 1338"/>
                <a:gd name="T45" fmla="*/ 9 h 3729"/>
                <a:gd name="T46" fmla="*/ 1205 w 1338"/>
                <a:gd name="T47" fmla="*/ 0 h 3729"/>
                <a:gd name="T48" fmla="*/ 1277 w 1338"/>
                <a:gd name="T49" fmla="*/ 22 h 3729"/>
                <a:gd name="T50" fmla="*/ 1328 w 1338"/>
                <a:gd name="T51" fmla="*/ 82 h 3729"/>
                <a:gd name="T52" fmla="*/ 1338 w 1338"/>
                <a:gd name="T53" fmla="*/ 1465 h 3729"/>
                <a:gd name="T54" fmla="*/ 1312 w 1338"/>
                <a:gd name="T55" fmla="*/ 1609 h 3729"/>
                <a:gd name="T56" fmla="*/ 1233 w 1338"/>
                <a:gd name="T57" fmla="*/ 1734 h 3729"/>
                <a:gd name="T58" fmla="*/ 1117 w 1338"/>
                <a:gd name="T59" fmla="*/ 1822 h 3729"/>
                <a:gd name="T60" fmla="*/ 1067 w 1338"/>
                <a:gd name="T61" fmla="*/ 3505 h 3729"/>
                <a:gd name="T62" fmla="*/ 1020 w 1338"/>
                <a:gd name="T63" fmla="*/ 3617 h 3729"/>
                <a:gd name="T64" fmla="*/ 923 w 1338"/>
                <a:gd name="T65" fmla="*/ 3700 h 3729"/>
                <a:gd name="T66" fmla="*/ 802 w 1338"/>
                <a:gd name="T67" fmla="*/ 3729 h 3729"/>
                <a:gd name="T68" fmla="*/ 452 w 1338"/>
                <a:gd name="T69" fmla="*/ 3716 h 3729"/>
                <a:gd name="T70" fmla="*/ 347 w 1338"/>
                <a:gd name="T71" fmla="*/ 3650 h 3729"/>
                <a:gd name="T72" fmla="*/ 280 w 1338"/>
                <a:gd name="T73" fmla="*/ 3544 h 3729"/>
                <a:gd name="T74" fmla="*/ 267 w 1338"/>
                <a:gd name="T75" fmla="*/ 1842 h 3729"/>
                <a:gd name="T76" fmla="*/ 140 w 1338"/>
                <a:gd name="T77" fmla="*/ 1769 h 3729"/>
                <a:gd name="T78" fmla="*/ 47 w 1338"/>
                <a:gd name="T79" fmla="*/ 1653 h 3729"/>
                <a:gd name="T80" fmla="*/ 2 w 1338"/>
                <a:gd name="T81" fmla="*/ 1515 h 3729"/>
                <a:gd name="T82" fmla="*/ 2 w 1338"/>
                <a:gd name="T83" fmla="*/ 106 h 3729"/>
                <a:gd name="T84" fmla="*/ 39 w 1338"/>
                <a:gd name="T85" fmla="*/ 39 h 3729"/>
                <a:gd name="T86" fmla="*/ 107 w 1338"/>
                <a:gd name="T87" fmla="*/ 2 h 3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38" h="3729">
                  <a:moveTo>
                    <a:pt x="133" y="0"/>
                  </a:moveTo>
                  <a:lnTo>
                    <a:pt x="133" y="0"/>
                  </a:lnTo>
                  <a:lnTo>
                    <a:pt x="160" y="2"/>
                  </a:lnTo>
                  <a:lnTo>
                    <a:pt x="184" y="9"/>
                  </a:lnTo>
                  <a:lnTo>
                    <a:pt x="207" y="22"/>
                  </a:lnTo>
                  <a:lnTo>
                    <a:pt x="227" y="39"/>
                  </a:lnTo>
                  <a:lnTo>
                    <a:pt x="244" y="59"/>
                  </a:lnTo>
                  <a:lnTo>
                    <a:pt x="257" y="82"/>
                  </a:lnTo>
                  <a:lnTo>
                    <a:pt x="265" y="106"/>
                  </a:lnTo>
                  <a:lnTo>
                    <a:pt x="267" y="132"/>
                  </a:lnTo>
                  <a:lnTo>
                    <a:pt x="267" y="999"/>
                  </a:lnTo>
                  <a:lnTo>
                    <a:pt x="270" y="1024"/>
                  </a:lnTo>
                  <a:lnTo>
                    <a:pt x="278" y="1049"/>
                  </a:lnTo>
                  <a:lnTo>
                    <a:pt x="289" y="1071"/>
                  </a:lnTo>
                  <a:lnTo>
                    <a:pt x="308" y="1093"/>
                  </a:lnTo>
                  <a:lnTo>
                    <a:pt x="328" y="1110"/>
                  </a:lnTo>
                  <a:lnTo>
                    <a:pt x="350" y="1122"/>
                  </a:lnTo>
                  <a:lnTo>
                    <a:pt x="375" y="1129"/>
                  </a:lnTo>
                  <a:lnTo>
                    <a:pt x="402" y="1131"/>
                  </a:lnTo>
                  <a:lnTo>
                    <a:pt x="427" y="1129"/>
                  </a:lnTo>
                  <a:lnTo>
                    <a:pt x="452" y="1122"/>
                  </a:lnTo>
                  <a:lnTo>
                    <a:pt x="474" y="1110"/>
                  </a:lnTo>
                  <a:lnTo>
                    <a:pt x="496" y="1093"/>
                  </a:lnTo>
                  <a:lnTo>
                    <a:pt x="513" y="1071"/>
                  </a:lnTo>
                  <a:lnTo>
                    <a:pt x="526" y="1049"/>
                  </a:lnTo>
                  <a:lnTo>
                    <a:pt x="533" y="1024"/>
                  </a:lnTo>
                  <a:lnTo>
                    <a:pt x="535" y="999"/>
                  </a:lnTo>
                  <a:lnTo>
                    <a:pt x="535" y="132"/>
                  </a:lnTo>
                  <a:lnTo>
                    <a:pt x="537" y="106"/>
                  </a:lnTo>
                  <a:lnTo>
                    <a:pt x="545" y="82"/>
                  </a:lnTo>
                  <a:lnTo>
                    <a:pt x="558" y="59"/>
                  </a:lnTo>
                  <a:lnTo>
                    <a:pt x="575" y="39"/>
                  </a:lnTo>
                  <a:lnTo>
                    <a:pt x="596" y="22"/>
                  </a:lnTo>
                  <a:lnTo>
                    <a:pt x="619" y="9"/>
                  </a:lnTo>
                  <a:lnTo>
                    <a:pt x="643" y="2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96" y="2"/>
                  </a:lnTo>
                  <a:lnTo>
                    <a:pt x="720" y="9"/>
                  </a:lnTo>
                  <a:lnTo>
                    <a:pt x="743" y="22"/>
                  </a:lnTo>
                  <a:lnTo>
                    <a:pt x="763" y="39"/>
                  </a:lnTo>
                  <a:lnTo>
                    <a:pt x="780" y="59"/>
                  </a:lnTo>
                  <a:lnTo>
                    <a:pt x="793" y="82"/>
                  </a:lnTo>
                  <a:lnTo>
                    <a:pt x="800" y="106"/>
                  </a:lnTo>
                  <a:lnTo>
                    <a:pt x="803" y="132"/>
                  </a:lnTo>
                  <a:lnTo>
                    <a:pt x="803" y="999"/>
                  </a:lnTo>
                  <a:lnTo>
                    <a:pt x="806" y="1024"/>
                  </a:lnTo>
                  <a:lnTo>
                    <a:pt x="813" y="1049"/>
                  </a:lnTo>
                  <a:lnTo>
                    <a:pt x="825" y="1071"/>
                  </a:lnTo>
                  <a:lnTo>
                    <a:pt x="842" y="1093"/>
                  </a:lnTo>
                  <a:lnTo>
                    <a:pt x="863" y="1110"/>
                  </a:lnTo>
                  <a:lnTo>
                    <a:pt x="886" y="1122"/>
                  </a:lnTo>
                  <a:lnTo>
                    <a:pt x="910" y="1129"/>
                  </a:lnTo>
                  <a:lnTo>
                    <a:pt x="937" y="1131"/>
                  </a:lnTo>
                  <a:lnTo>
                    <a:pt x="963" y="1129"/>
                  </a:lnTo>
                  <a:lnTo>
                    <a:pt x="987" y="1122"/>
                  </a:lnTo>
                  <a:lnTo>
                    <a:pt x="1010" y="1110"/>
                  </a:lnTo>
                  <a:lnTo>
                    <a:pt x="1031" y="1093"/>
                  </a:lnTo>
                  <a:lnTo>
                    <a:pt x="1048" y="1071"/>
                  </a:lnTo>
                  <a:lnTo>
                    <a:pt x="1061" y="1049"/>
                  </a:lnTo>
                  <a:lnTo>
                    <a:pt x="1069" y="1024"/>
                  </a:lnTo>
                  <a:lnTo>
                    <a:pt x="1071" y="999"/>
                  </a:lnTo>
                  <a:lnTo>
                    <a:pt x="1071" y="132"/>
                  </a:lnTo>
                  <a:lnTo>
                    <a:pt x="1073" y="106"/>
                  </a:lnTo>
                  <a:lnTo>
                    <a:pt x="1081" y="82"/>
                  </a:lnTo>
                  <a:lnTo>
                    <a:pt x="1093" y="59"/>
                  </a:lnTo>
                  <a:lnTo>
                    <a:pt x="1111" y="39"/>
                  </a:lnTo>
                  <a:lnTo>
                    <a:pt x="1132" y="22"/>
                  </a:lnTo>
                  <a:lnTo>
                    <a:pt x="1153" y="9"/>
                  </a:lnTo>
                  <a:lnTo>
                    <a:pt x="1179" y="2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30" y="2"/>
                  </a:lnTo>
                  <a:lnTo>
                    <a:pt x="1256" y="9"/>
                  </a:lnTo>
                  <a:lnTo>
                    <a:pt x="1277" y="22"/>
                  </a:lnTo>
                  <a:lnTo>
                    <a:pt x="1299" y="39"/>
                  </a:lnTo>
                  <a:lnTo>
                    <a:pt x="1316" y="59"/>
                  </a:lnTo>
                  <a:lnTo>
                    <a:pt x="1328" y="82"/>
                  </a:lnTo>
                  <a:lnTo>
                    <a:pt x="1336" y="106"/>
                  </a:lnTo>
                  <a:lnTo>
                    <a:pt x="1338" y="132"/>
                  </a:lnTo>
                  <a:lnTo>
                    <a:pt x="1338" y="1465"/>
                  </a:lnTo>
                  <a:lnTo>
                    <a:pt x="1336" y="1515"/>
                  </a:lnTo>
                  <a:lnTo>
                    <a:pt x="1327" y="1563"/>
                  </a:lnTo>
                  <a:lnTo>
                    <a:pt x="1312" y="1609"/>
                  </a:lnTo>
                  <a:lnTo>
                    <a:pt x="1291" y="1653"/>
                  </a:lnTo>
                  <a:lnTo>
                    <a:pt x="1264" y="1695"/>
                  </a:lnTo>
                  <a:lnTo>
                    <a:pt x="1233" y="1734"/>
                  </a:lnTo>
                  <a:lnTo>
                    <a:pt x="1197" y="1769"/>
                  </a:lnTo>
                  <a:lnTo>
                    <a:pt x="1159" y="1798"/>
                  </a:lnTo>
                  <a:lnTo>
                    <a:pt x="1117" y="1822"/>
                  </a:lnTo>
                  <a:lnTo>
                    <a:pt x="1071" y="1842"/>
                  </a:lnTo>
                  <a:lnTo>
                    <a:pt x="1071" y="3463"/>
                  </a:lnTo>
                  <a:lnTo>
                    <a:pt x="1067" y="3505"/>
                  </a:lnTo>
                  <a:lnTo>
                    <a:pt x="1058" y="3544"/>
                  </a:lnTo>
                  <a:lnTo>
                    <a:pt x="1042" y="3582"/>
                  </a:lnTo>
                  <a:lnTo>
                    <a:pt x="1020" y="3617"/>
                  </a:lnTo>
                  <a:lnTo>
                    <a:pt x="992" y="3650"/>
                  </a:lnTo>
                  <a:lnTo>
                    <a:pt x="958" y="3679"/>
                  </a:lnTo>
                  <a:lnTo>
                    <a:pt x="923" y="3700"/>
                  </a:lnTo>
                  <a:lnTo>
                    <a:pt x="885" y="3716"/>
                  </a:lnTo>
                  <a:lnTo>
                    <a:pt x="845" y="3726"/>
                  </a:lnTo>
                  <a:lnTo>
                    <a:pt x="802" y="3729"/>
                  </a:lnTo>
                  <a:lnTo>
                    <a:pt x="535" y="3729"/>
                  </a:lnTo>
                  <a:lnTo>
                    <a:pt x="492" y="3726"/>
                  </a:lnTo>
                  <a:lnTo>
                    <a:pt x="452" y="3716"/>
                  </a:lnTo>
                  <a:lnTo>
                    <a:pt x="415" y="3700"/>
                  </a:lnTo>
                  <a:lnTo>
                    <a:pt x="380" y="3679"/>
                  </a:lnTo>
                  <a:lnTo>
                    <a:pt x="347" y="3650"/>
                  </a:lnTo>
                  <a:lnTo>
                    <a:pt x="318" y="3617"/>
                  </a:lnTo>
                  <a:lnTo>
                    <a:pt x="296" y="3582"/>
                  </a:lnTo>
                  <a:lnTo>
                    <a:pt x="280" y="3544"/>
                  </a:lnTo>
                  <a:lnTo>
                    <a:pt x="271" y="3505"/>
                  </a:lnTo>
                  <a:lnTo>
                    <a:pt x="267" y="3463"/>
                  </a:lnTo>
                  <a:lnTo>
                    <a:pt x="267" y="1842"/>
                  </a:lnTo>
                  <a:lnTo>
                    <a:pt x="222" y="1822"/>
                  </a:lnTo>
                  <a:lnTo>
                    <a:pt x="179" y="1798"/>
                  </a:lnTo>
                  <a:lnTo>
                    <a:pt x="140" y="1769"/>
                  </a:lnTo>
                  <a:lnTo>
                    <a:pt x="106" y="1734"/>
                  </a:lnTo>
                  <a:lnTo>
                    <a:pt x="73" y="1695"/>
                  </a:lnTo>
                  <a:lnTo>
                    <a:pt x="47" y="1653"/>
                  </a:lnTo>
                  <a:lnTo>
                    <a:pt x="26" y="1609"/>
                  </a:lnTo>
                  <a:lnTo>
                    <a:pt x="11" y="1563"/>
                  </a:lnTo>
                  <a:lnTo>
                    <a:pt x="2" y="1515"/>
                  </a:lnTo>
                  <a:lnTo>
                    <a:pt x="0" y="1465"/>
                  </a:lnTo>
                  <a:lnTo>
                    <a:pt x="0" y="132"/>
                  </a:lnTo>
                  <a:lnTo>
                    <a:pt x="2" y="106"/>
                  </a:lnTo>
                  <a:lnTo>
                    <a:pt x="9" y="82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3" y="9"/>
                  </a:lnTo>
                  <a:lnTo>
                    <a:pt x="107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12833350" y="674688"/>
              <a:ext cx="530225" cy="1479550"/>
            </a:xfrm>
            <a:custGeom>
              <a:avLst/>
              <a:gdLst>
                <a:gd name="T0" fmla="*/ 669 w 1338"/>
                <a:gd name="T1" fmla="*/ 0 h 3729"/>
                <a:gd name="T2" fmla="*/ 1204 w 1338"/>
                <a:gd name="T3" fmla="*/ 0 h 3729"/>
                <a:gd name="T4" fmla="*/ 1230 w 1338"/>
                <a:gd name="T5" fmla="*/ 2 h 3729"/>
                <a:gd name="T6" fmla="*/ 1255 w 1338"/>
                <a:gd name="T7" fmla="*/ 9 h 3729"/>
                <a:gd name="T8" fmla="*/ 1277 w 1338"/>
                <a:gd name="T9" fmla="*/ 22 h 3729"/>
                <a:gd name="T10" fmla="*/ 1298 w 1338"/>
                <a:gd name="T11" fmla="*/ 39 h 3729"/>
                <a:gd name="T12" fmla="*/ 1316 w 1338"/>
                <a:gd name="T13" fmla="*/ 59 h 3729"/>
                <a:gd name="T14" fmla="*/ 1328 w 1338"/>
                <a:gd name="T15" fmla="*/ 82 h 3729"/>
                <a:gd name="T16" fmla="*/ 1336 w 1338"/>
                <a:gd name="T17" fmla="*/ 106 h 3729"/>
                <a:gd name="T18" fmla="*/ 1338 w 1338"/>
                <a:gd name="T19" fmla="*/ 132 h 3729"/>
                <a:gd name="T20" fmla="*/ 1338 w 1338"/>
                <a:gd name="T21" fmla="*/ 3463 h 3729"/>
                <a:gd name="T22" fmla="*/ 1335 w 1338"/>
                <a:gd name="T23" fmla="*/ 3505 h 3729"/>
                <a:gd name="T24" fmla="*/ 1325 w 1338"/>
                <a:gd name="T25" fmla="*/ 3544 h 3729"/>
                <a:gd name="T26" fmla="*/ 1309 w 1338"/>
                <a:gd name="T27" fmla="*/ 3582 h 3729"/>
                <a:gd name="T28" fmla="*/ 1288 w 1338"/>
                <a:gd name="T29" fmla="*/ 3617 h 3729"/>
                <a:gd name="T30" fmla="*/ 1259 w 1338"/>
                <a:gd name="T31" fmla="*/ 3650 h 3729"/>
                <a:gd name="T32" fmla="*/ 1226 w 1338"/>
                <a:gd name="T33" fmla="*/ 3679 h 3729"/>
                <a:gd name="T34" fmla="*/ 1190 w 1338"/>
                <a:gd name="T35" fmla="*/ 3700 h 3729"/>
                <a:gd name="T36" fmla="*/ 1153 w 1338"/>
                <a:gd name="T37" fmla="*/ 3716 h 3729"/>
                <a:gd name="T38" fmla="*/ 1113 w 1338"/>
                <a:gd name="T39" fmla="*/ 3726 h 3729"/>
                <a:gd name="T40" fmla="*/ 1071 w 1338"/>
                <a:gd name="T41" fmla="*/ 3729 h 3729"/>
                <a:gd name="T42" fmla="*/ 802 w 1338"/>
                <a:gd name="T43" fmla="*/ 3729 h 3729"/>
                <a:gd name="T44" fmla="*/ 761 w 1338"/>
                <a:gd name="T45" fmla="*/ 3726 h 3729"/>
                <a:gd name="T46" fmla="*/ 721 w 1338"/>
                <a:gd name="T47" fmla="*/ 3716 h 3729"/>
                <a:gd name="T48" fmla="*/ 683 w 1338"/>
                <a:gd name="T49" fmla="*/ 3700 h 3729"/>
                <a:gd name="T50" fmla="*/ 647 w 1338"/>
                <a:gd name="T51" fmla="*/ 3679 h 3729"/>
                <a:gd name="T52" fmla="*/ 614 w 1338"/>
                <a:gd name="T53" fmla="*/ 3650 h 3729"/>
                <a:gd name="T54" fmla="*/ 585 w 1338"/>
                <a:gd name="T55" fmla="*/ 3617 h 3729"/>
                <a:gd name="T56" fmla="*/ 563 w 1338"/>
                <a:gd name="T57" fmla="*/ 3582 h 3729"/>
                <a:gd name="T58" fmla="*/ 547 w 1338"/>
                <a:gd name="T59" fmla="*/ 3544 h 3729"/>
                <a:gd name="T60" fmla="*/ 538 w 1338"/>
                <a:gd name="T61" fmla="*/ 3505 h 3729"/>
                <a:gd name="T62" fmla="*/ 535 w 1338"/>
                <a:gd name="T63" fmla="*/ 3463 h 3729"/>
                <a:gd name="T64" fmla="*/ 535 w 1338"/>
                <a:gd name="T65" fmla="*/ 2397 h 3729"/>
                <a:gd name="T66" fmla="*/ 66 w 1338"/>
                <a:gd name="T67" fmla="*/ 2397 h 3729"/>
                <a:gd name="T68" fmla="*/ 49 w 1338"/>
                <a:gd name="T69" fmla="*/ 2395 h 3729"/>
                <a:gd name="T70" fmla="*/ 33 w 1338"/>
                <a:gd name="T71" fmla="*/ 2389 h 3729"/>
                <a:gd name="T72" fmla="*/ 19 w 1338"/>
                <a:gd name="T73" fmla="*/ 2377 h 3729"/>
                <a:gd name="T74" fmla="*/ 8 w 1338"/>
                <a:gd name="T75" fmla="*/ 2363 h 3729"/>
                <a:gd name="T76" fmla="*/ 1 w 1338"/>
                <a:gd name="T77" fmla="*/ 2347 h 3729"/>
                <a:gd name="T78" fmla="*/ 0 w 1338"/>
                <a:gd name="T79" fmla="*/ 2330 h 3729"/>
                <a:gd name="T80" fmla="*/ 0 w 1338"/>
                <a:gd name="T81" fmla="*/ 666 h 3729"/>
                <a:gd name="T82" fmla="*/ 2 w 1338"/>
                <a:gd name="T83" fmla="*/ 598 h 3729"/>
                <a:gd name="T84" fmla="*/ 11 w 1338"/>
                <a:gd name="T85" fmla="*/ 533 h 3729"/>
                <a:gd name="T86" fmla="*/ 27 w 1338"/>
                <a:gd name="T87" fmla="*/ 470 h 3729"/>
                <a:gd name="T88" fmla="*/ 48 w 1338"/>
                <a:gd name="T89" fmla="*/ 411 h 3729"/>
                <a:gd name="T90" fmla="*/ 76 w 1338"/>
                <a:gd name="T91" fmla="*/ 353 h 3729"/>
                <a:gd name="T92" fmla="*/ 110 w 1338"/>
                <a:gd name="T93" fmla="*/ 298 h 3729"/>
                <a:gd name="T94" fmla="*/ 150 w 1338"/>
                <a:gd name="T95" fmla="*/ 245 h 3729"/>
                <a:gd name="T96" fmla="*/ 196 w 1338"/>
                <a:gd name="T97" fmla="*/ 195 h 3729"/>
                <a:gd name="T98" fmla="*/ 247 w 1338"/>
                <a:gd name="T99" fmla="*/ 149 h 3729"/>
                <a:gd name="T100" fmla="*/ 299 w 1338"/>
                <a:gd name="T101" fmla="*/ 109 h 3729"/>
                <a:gd name="T102" fmla="*/ 354 w 1338"/>
                <a:gd name="T103" fmla="*/ 76 h 3729"/>
                <a:gd name="T104" fmla="*/ 413 w 1338"/>
                <a:gd name="T105" fmla="*/ 48 h 3729"/>
                <a:gd name="T106" fmla="*/ 473 w 1338"/>
                <a:gd name="T107" fmla="*/ 27 h 3729"/>
                <a:gd name="T108" fmla="*/ 536 w 1338"/>
                <a:gd name="T109" fmla="*/ 11 h 3729"/>
                <a:gd name="T110" fmla="*/ 601 w 1338"/>
                <a:gd name="T111" fmla="*/ 2 h 3729"/>
                <a:gd name="T112" fmla="*/ 669 w 1338"/>
                <a:gd name="T113" fmla="*/ 0 h 3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8" h="3729">
                  <a:moveTo>
                    <a:pt x="669" y="0"/>
                  </a:moveTo>
                  <a:lnTo>
                    <a:pt x="1204" y="0"/>
                  </a:lnTo>
                  <a:lnTo>
                    <a:pt x="1230" y="2"/>
                  </a:lnTo>
                  <a:lnTo>
                    <a:pt x="1255" y="9"/>
                  </a:lnTo>
                  <a:lnTo>
                    <a:pt x="1277" y="22"/>
                  </a:lnTo>
                  <a:lnTo>
                    <a:pt x="1298" y="39"/>
                  </a:lnTo>
                  <a:lnTo>
                    <a:pt x="1316" y="59"/>
                  </a:lnTo>
                  <a:lnTo>
                    <a:pt x="1328" y="82"/>
                  </a:lnTo>
                  <a:lnTo>
                    <a:pt x="1336" y="106"/>
                  </a:lnTo>
                  <a:lnTo>
                    <a:pt x="1338" y="132"/>
                  </a:lnTo>
                  <a:lnTo>
                    <a:pt x="1338" y="3463"/>
                  </a:lnTo>
                  <a:lnTo>
                    <a:pt x="1335" y="3505"/>
                  </a:lnTo>
                  <a:lnTo>
                    <a:pt x="1325" y="3544"/>
                  </a:lnTo>
                  <a:lnTo>
                    <a:pt x="1309" y="3582"/>
                  </a:lnTo>
                  <a:lnTo>
                    <a:pt x="1288" y="3617"/>
                  </a:lnTo>
                  <a:lnTo>
                    <a:pt x="1259" y="3650"/>
                  </a:lnTo>
                  <a:lnTo>
                    <a:pt x="1226" y="3679"/>
                  </a:lnTo>
                  <a:lnTo>
                    <a:pt x="1190" y="3700"/>
                  </a:lnTo>
                  <a:lnTo>
                    <a:pt x="1153" y="3716"/>
                  </a:lnTo>
                  <a:lnTo>
                    <a:pt x="1113" y="3726"/>
                  </a:lnTo>
                  <a:lnTo>
                    <a:pt x="1071" y="3729"/>
                  </a:lnTo>
                  <a:lnTo>
                    <a:pt x="802" y="3729"/>
                  </a:lnTo>
                  <a:lnTo>
                    <a:pt x="761" y="3726"/>
                  </a:lnTo>
                  <a:lnTo>
                    <a:pt x="721" y="3716"/>
                  </a:lnTo>
                  <a:lnTo>
                    <a:pt x="683" y="3700"/>
                  </a:lnTo>
                  <a:lnTo>
                    <a:pt x="647" y="3679"/>
                  </a:lnTo>
                  <a:lnTo>
                    <a:pt x="614" y="3650"/>
                  </a:lnTo>
                  <a:lnTo>
                    <a:pt x="585" y="3617"/>
                  </a:lnTo>
                  <a:lnTo>
                    <a:pt x="563" y="3582"/>
                  </a:lnTo>
                  <a:lnTo>
                    <a:pt x="547" y="3544"/>
                  </a:lnTo>
                  <a:lnTo>
                    <a:pt x="538" y="3505"/>
                  </a:lnTo>
                  <a:lnTo>
                    <a:pt x="535" y="3463"/>
                  </a:lnTo>
                  <a:lnTo>
                    <a:pt x="535" y="2397"/>
                  </a:lnTo>
                  <a:lnTo>
                    <a:pt x="66" y="2397"/>
                  </a:lnTo>
                  <a:lnTo>
                    <a:pt x="49" y="2395"/>
                  </a:lnTo>
                  <a:lnTo>
                    <a:pt x="33" y="2389"/>
                  </a:lnTo>
                  <a:lnTo>
                    <a:pt x="19" y="2377"/>
                  </a:lnTo>
                  <a:lnTo>
                    <a:pt x="8" y="2363"/>
                  </a:lnTo>
                  <a:lnTo>
                    <a:pt x="1" y="2347"/>
                  </a:lnTo>
                  <a:lnTo>
                    <a:pt x="0" y="2330"/>
                  </a:lnTo>
                  <a:lnTo>
                    <a:pt x="0" y="666"/>
                  </a:lnTo>
                  <a:lnTo>
                    <a:pt x="2" y="598"/>
                  </a:lnTo>
                  <a:lnTo>
                    <a:pt x="11" y="533"/>
                  </a:lnTo>
                  <a:lnTo>
                    <a:pt x="27" y="470"/>
                  </a:lnTo>
                  <a:lnTo>
                    <a:pt x="48" y="411"/>
                  </a:lnTo>
                  <a:lnTo>
                    <a:pt x="76" y="353"/>
                  </a:lnTo>
                  <a:lnTo>
                    <a:pt x="110" y="298"/>
                  </a:lnTo>
                  <a:lnTo>
                    <a:pt x="150" y="245"/>
                  </a:lnTo>
                  <a:lnTo>
                    <a:pt x="196" y="195"/>
                  </a:lnTo>
                  <a:lnTo>
                    <a:pt x="247" y="149"/>
                  </a:lnTo>
                  <a:lnTo>
                    <a:pt x="299" y="109"/>
                  </a:lnTo>
                  <a:lnTo>
                    <a:pt x="354" y="76"/>
                  </a:lnTo>
                  <a:lnTo>
                    <a:pt x="413" y="48"/>
                  </a:lnTo>
                  <a:lnTo>
                    <a:pt x="473" y="27"/>
                  </a:lnTo>
                  <a:lnTo>
                    <a:pt x="536" y="11"/>
                  </a:lnTo>
                  <a:lnTo>
                    <a:pt x="601" y="2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63349" y="82630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2"/>
          <p:cNvSpPr txBox="1"/>
          <p:nvPr/>
        </p:nvSpPr>
        <p:spPr>
          <a:xfrm>
            <a:off x="1112549" y="436131"/>
            <a:ext cx="1427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zh-CN" sz="2000" spc="450" dirty="0">
                <a:latin typeface="Arvo"/>
                <a:cs typeface="Arvo"/>
              </a:rPr>
              <a:t>未来规划</a:t>
            </a:r>
            <a:endParaRPr lang="zh-CN" sz="2000" spc="450" dirty="0">
              <a:latin typeface="Arvo"/>
              <a:cs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16" grpId="0" animBg="1"/>
      <p:bldP spid="29" grpId="0"/>
      <p:bldP spid="17" grpId="0" animBg="1"/>
      <p:bldP spid="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3261361" y="2365359"/>
            <a:ext cx="2621280" cy="730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200" kern="100" dirty="0">
                <a:solidFill>
                  <a:schemeClr val="accent1"/>
                </a:solidFill>
                <a:cs typeface="+mn-ea"/>
                <a:sym typeface="+mn-lt"/>
              </a:rPr>
              <a:t>感谢您的聆听</a:t>
            </a:r>
            <a:endParaRPr lang="zh-CN" altLang="en-US" sz="3200" kern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3191886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2900045" y="3494405"/>
            <a:ext cx="1611630" cy="3562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学术中心资料部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649470" y="3494405"/>
            <a:ext cx="1611630" cy="35623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胡俊豪</a:t>
            </a: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3864114" y="92510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演示目录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381570" y="1533262"/>
            <a:ext cx="3808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36901" y="198124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个人简介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1445509" y="2366983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684213" y="2040894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336901" y="32565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竞选意愿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445509" y="3642320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84213" y="3316231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98910" y="1981248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907518" y="2366982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146222" y="2040893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98910" y="32565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未来规划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907518" y="3642320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5146222" y="3316231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870960" y="2575060"/>
            <a:ext cx="140208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个人简介</a:t>
            </a:r>
            <a:endParaRPr lang="zh-CN" alt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19982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420201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01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302225" y="2216726"/>
            <a:ext cx="765935" cy="767504"/>
            <a:chOff x="4604450" y="4433452"/>
            <a:chExt cx="1531870" cy="1535007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737380" y="4566654"/>
              <a:ext cx="1266008" cy="12686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04450" y="4433452"/>
              <a:ext cx="1531870" cy="1535007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1975" y="2216726"/>
            <a:ext cx="765935" cy="767504"/>
            <a:chOff x="8223950" y="4433452"/>
            <a:chExt cx="1531870" cy="1535007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56880" y="4566654"/>
              <a:ext cx="1266008" cy="12686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8223950" y="4433452"/>
              <a:ext cx="1531870" cy="1535007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21725" y="2216726"/>
            <a:ext cx="765935" cy="767504"/>
            <a:chOff x="11843450" y="4433452"/>
            <a:chExt cx="1531870" cy="1535007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1976380" y="4566654"/>
              <a:ext cx="1266008" cy="12686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1843450" y="4433452"/>
              <a:ext cx="1531870" cy="1535007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vert="horz" wrap="square" lIns="34290" tIns="17145" rIns="34290" bIns="17145" numCol="1" anchor="t" anchorCtr="0" compatLnSpc="1"/>
            <a:lstStyle/>
            <a:p>
              <a:pPr defTabSz="685800"/>
              <a:endParaRPr lang="id-ID" sz="675">
                <a:solidFill>
                  <a:srgbClr val="686868"/>
                </a:solidFill>
                <a:latin typeface="Open Sans"/>
              </a:endParaRPr>
            </a:p>
          </p:txBody>
        </p:sp>
      </p:grpSp>
      <p:sp>
        <p:nvSpPr>
          <p:cNvPr id="25" name="Freeform 157"/>
          <p:cNvSpPr>
            <a:spLocks noEditPoints="1"/>
          </p:cNvSpPr>
          <p:nvPr/>
        </p:nvSpPr>
        <p:spPr bwMode="auto">
          <a:xfrm>
            <a:off x="4388646" y="2469624"/>
            <a:ext cx="231643" cy="261707"/>
          </a:xfrm>
          <a:custGeom>
            <a:avLst/>
            <a:gdLst>
              <a:gd name="T0" fmla="*/ 2180 w 2823"/>
              <a:gd name="T1" fmla="*/ 1914 h 3186"/>
              <a:gd name="T2" fmla="*/ 2215 w 2823"/>
              <a:gd name="T3" fmla="*/ 2015 h 3186"/>
              <a:gd name="T4" fmla="*/ 2140 w 2823"/>
              <a:gd name="T5" fmla="*/ 2089 h 3186"/>
              <a:gd name="T6" fmla="*/ 1147 w 2823"/>
              <a:gd name="T7" fmla="*/ 2070 h 3186"/>
              <a:gd name="T8" fmla="*/ 1112 w 2823"/>
              <a:gd name="T9" fmla="*/ 1969 h 3186"/>
              <a:gd name="T10" fmla="*/ 1188 w 2823"/>
              <a:gd name="T11" fmla="*/ 1896 h 3186"/>
              <a:gd name="T12" fmla="*/ 2162 w 2823"/>
              <a:gd name="T13" fmla="*/ 1405 h 3186"/>
              <a:gd name="T14" fmla="*/ 2219 w 2823"/>
              <a:gd name="T15" fmla="*/ 1495 h 3186"/>
              <a:gd name="T16" fmla="*/ 2162 w 2823"/>
              <a:gd name="T17" fmla="*/ 1584 h 3186"/>
              <a:gd name="T18" fmla="*/ 1166 w 2823"/>
              <a:gd name="T19" fmla="*/ 1584 h 3186"/>
              <a:gd name="T20" fmla="*/ 1109 w 2823"/>
              <a:gd name="T21" fmla="*/ 1495 h 3186"/>
              <a:gd name="T22" fmla="*/ 1166 w 2823"/>
              <a:gd name="T23" fmla="*/ 1405 h 3186"/>
              <a:gd name="T24" fmla="*/ 363 w 2823"/>
              <a:gd name="T25" fmla="*/ 604 h 3186"/>
              <a:gd name="T26" fmla="*/ 239 w 2823"/>
              <a:gd name="T27" fmla="*/ 683 h 3186"/>
              <a:gd name="T28" fmla="*/ 202 w 2823"/>
              <a:gd name="T29" fmla="*/ 2787 h 3186"/>
              <a:gd name="T30" fmla="*/ 276 w 2823"/>
              <a:gd name="T31" fmla="*/ 2936 h 3186"/>
              <a:gd name="T32" fmla="*/ 1915 w 2823"/>
              <a:gd name="T33" fmla="*/ 2986 h 3186"/>
              <a:gd name="T34" fmla="*/ 2068 w 2823"/>
              <a:gd name="T35" fmla="*/ 2912 h 3186"/>
              <a:gd name="T36" fmla="*/ 907 w 2823"/>
              <a:gd name="T37" fmla="*/ 2787 h 3186"/>
              <a:gd name="T38" fmla="*/ 681 w 2823"/>
              <a:gd name="T39" fmla="*/ 2711 h 3186"/>
              <a:gd name="T40" fmla="*/ 533 w 2823"/>
              <a:gd name="T41" fmla="*/ 2527 h 3186"/>
              <a:gd name="T42" fmla="*/ 2118 w 2823"/>
              <a:gd name="T43" fmla="*/ 201 h 3186"/>
              <a:gd name="T44" fmla="*/ 2142 w 2823"/>
              <a:gd name="T45" fmla="*/ 613 h 3186"/>
              <a:gd name="T46" fmla="*/ 2226 w 2823"/>
              <a:gd name="T47" fmla="*/ 749 h 3186"/>
              <a:gd name="T48" fmla="*/ 2622 w 2823"/>
              <a:gd name="T49" fmla="*/ 796 h 3186"/>
              <a:gd name="T50" fmla="*/ 808 w 2823"/>
              <a:gd name="T51" fmla="*/ 228 h 3186"/>
              <a:gd name="T52" fmla="*/ 709 w 2823"/>
              <a:gd name="T53" fmla="*/ 364 h 3186"/>
              <a:gd name="T54" fmla="*/ 735 w 2823"/>
              <a:gd name="T55" fmla="*/ 2486 h 3186"/>
              <a:gd name="T56" fmla="*/ 873 w 2823"/>
              <a:gd name="T57" fmla="*/ 2585 h 3186"/>
              <a:gd name="T58" fmla="*/ 2519 w 2823"/>
              <a:gd name="T59" fmla="*/ 2560 h 3186"/>
              <a:gd name="T60" fmla="*/ 2618 w 2823"/>
              <a:gd name="T61" fmla="*/ 2422 h 3186"/>
              <a:gd name="T62" fmla="*/ 2222 w 2823"/>
              <a:gd name="T63" fmla="*/ 982 h 3186"/>
              <a:gd name="T64" fmla="*/ 2020 w 2823"/>
              <a:gd name="T65" fmla="*/ 857 h 3186"/>
              <a:gd name="T66" fmla="*/ 1919 w 2823"/>
              <a:gd name="T67" fmla="*/ 646 h 3186"/>
              <a:gd name="T68" fmla="*/ 1915 w 2823"/>
              <a:gd name="T69" fmla="*/ 547 h 3186"/>
              <a:gd name="T70" fmla="*/ 1915 w 2823"/>
              <a:gd name="T71" fmla="*/ 358 h 3186"/>
              <a:gd name="T72" fmla="*/ 907 w 2823"/>
              <a:gd name="T73" fmla="*/ 0 h 3186"/>
              <a:gd name="T74" fmla="*/ 2810 w 2823"/>
              <a:gd name="T75" fmla="*/ 2482 h 3186"/>
              <a:gd name="T76" fmla="*/ 2684 w 2823"/>
              <a:gd name="T77" fmla="*/ 2682 h 3186"/>
              <a:gd name="T78" fmla="*/ 2468 w 2823"/>
              <a:gd name="T79" fmla="*/ 2784 h 3186"/>
              <a:gd name="T80" fmla="*/ 2291 w 2823"/>
              <a:gd name="T81" fmla="*/ 2925 h 3186"/>
              <a:gd name="T82" fmla="*/ 2142 w 2823"/>
              <a:gd name="T83" fmla="*/ 3110 h 3186"/>
              <a:gd name="T84" fmla="*/ 1915 w 2823"/>
              <a:gd name="T85" fmla="*/ 3186 h 3186"/>
              <a:gd name="T86" fmla="*/ 219 w 2823"/>
              <a:gd name="T87" fmla="*/ 3136 h 3186"/>
              <a:gd name="T88" fmla="*/ 49 w 2823"/>
              <a:gd name="T89" fmla="*/ 2968 h 3186"/>
              <a:gd name="T90" fmla="*/ 0 w 2823"/>
              <a:gd name="T91" fmla="*/ 796 h 3186"/>
              <a:gd name="T92" fmla="*/ 70 w 2823"/>
              <a:gd name="T93" fmla="*/ 576 h 3186"/>
              <a:gd name="T94" fmla="*/ 248 w 2823"/>
              <a:gd name="T95" fmla="*/ 430 h 3186"/>
              <a:gd name="T96" fmla="*/ 508 w 2823"/>
              <a:gd name="T97" fmla="*/ 351 h 3186"/>
              <a:gd name="T98" fmla="*/ 609 w 2823"/>
              <a:gd name="T99" fmla="*/ 139 h 3186"/>
              <a:gd name="T100" fmla="*/ 811 w 2823"/>
              <a:gd name="T101" fmla="*/ 1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23" h="3186">
                <a:moveTo>
                  <a:pt x="1210" y="1893"/>
                </a:moveTo>
                <a:lnTo>
                  <a:pt x="2118" y="1893"/>
                </a:lnTo>
                <a:lnTo>
                  <a:pt x="2140" y="1896"/>
                </a:lnTo>
                <a:lnTo>
                  <a:pt x="2162" y="1903"/>
                </a:lnTo>
                <a:lnTo>
                  <a:pt x="2180" y="1914"/>
                </a:lnTo>
                <a:lnTo>
                  <a:pt x="2196" y="1929"/>
                </a:lnTo>
                <a:lnTo>
                  <a:pt x="2208" y="1948"/>
                </a:lnTo>
                <a:lnTo>
                  <a:pt x="2215" y="1969"/>
                </a:lnTo>
                <a:lnTo>
                  <a:pt x="2219" y="1991"/>
                </a:lnTo>
                <a:lnTo>
                  <a:pt x="2215" y="2015"/>
                </a:lnTo>
                <a:lnTo>
                  <a:pt x="2208" y="2036"/>
                </a:lnTo>
                <a:lnTo>
                  <a:pt x="2196" y="2055"/>
                </a:lnTo>
                <a:lnTo>
                  <a:pt x="2180" y="2070"/>
                </a:lnTo>
                <a:lnTo>
                  <a:pt x="2162" y="2081"/>
                </a:lnTo>
                <a:lnTo>
                  <a:pt x="2140" y="2089"/>
                </a:lnTo>
                <a:lnTo>
                  <a:pt x="2118" y="2091"/>
                </a:lnTo>
                <a:lnTo>
                  <a:pt x="1210" y="2091"/>
                </a:lnTo>
                <a:lnTo>
                  <a:pt x="1188" y="2089"/>
                </a:lnTo>
                <a:lnTo>
                  <a:pt x="1166" y="2081"/>
                </a:lnTo>
                <a:lnTo>
                  <a:pt x="1147" y="2070"/>
                </a:lnTo>
                <a:lnTo>
                  <a:pt x="1132" y="2055"/>
                </a:lnTo>
                <a:lnTo>
                  <a:pt x="1120" y="2036"/>
                </a:lnTo>
                <a:lnTo>
                  <a:pt x="1112" y="2015"/>
                </a:lnTo>
                <a:lnTo>
                  <a:pt x="1109" y="1991"/>
                </a:lnTo>
                <a:lnTo>
                  <a:pt x="1112" y="1969"/>
                </a:lnTo>
                <a:lnTo>
                  <a:pt x="1120" y="1948"/>
                </a:lnTo>
                <a:lnTo>
                  <a:pt x="1132" y="1929"/>
                </a:lnTo>
                <a:lnTo>
                  <a:pt x="1147" y="1914"/>
                </a:lnTo>
                <a:lnTo>
                  <a:pt x="1166" y="1903"/>
                </a:lnTo>
                <a:lnTo>
                  <a:pt x="1188" y="1896"/>
                </a:lnTo>
                <a:lnTo>
                  <a:pt x="1210" y="1893"/>
                </a:lnTo>
                <a:close/>
                <a:moveTo>
                  <a:pt x="1210" y="1396"/>
                </a:moveTo>
                <a:lnTo>
                  <a:pt x="2118" y="1396"/>
                </a:lnTo>
                <a:lnTo>
                  <a:pt x="2140" y="1398"/>
                </a:lnTo>
                <a:lnTo>
                  <a:pt x="2162" y="1405"/>
                </a:lnTo>
                <a:lnTo>
                  <a:pt x="2180" y="1417"/>
                </a:lnTo>
                <a:lnTo>
                  <a:pt x="2196" y="1432"/>
                </a:lnTo>
                <a:lnTo>
                  <a:pt x="2208" y="1451"/>
                </a:lnTo>
                <a:lnTo>
                  <a:pt x="2215" y="1472"/>
                </a:lnTo>
                <a:lnTo>
                  <a:pt x="2219" y="1495"/>
                </a:lnTo>
                <a:lnTo>
                  <a:pt x="2215" y="1518"/>
                </a:lnTo>
                <a:lnTo>
                  <a:pt x="2208" y="1538"/>
                </a:lnTo>
                <a:lnTo>
                  <a:pt x="2196" y="1557"/>
                </a:lnTo>
                <a:lnTo>
                  <a:pt x="2180" y="1572"/>
                </a:lnTo>
                <a:lnTo>
                  <a:pt x="2162" y="1584"/>
                </a:lnTo>
                <a:lnTo>
                  <a:pt x="2140" y="1591"/>
                </a:lnTo>
                <a:lnTo>
                  <a:pt x="2118" y="1594"/>
                </a:lnTo>
                <a:lnTo>
                  <a:pt x="1210" y="1594"/>
                </a:lnTo>
                <a:lnTo>
                  <a:pt x="1188" y="1591"/>
                </a:lnTo>
                <a:lnTo>
                  <a:pt x="1166" y="1584"/>
                </a:lnTo>
                <a:lnTo>
                  <a:pt x="1147" y="1572"/>
                </a:lnTo>
                <a:lnTo>
                  <a:pt x="1132" y="1557"/>
                </a:lnTo>
                <a:lnTo>
                  <a:pt x="1120" y="1538"/>
                </a:lnTo>
                <a:lnTo>
                  <a:pt x="1112" y="1518"/>
                </a:lnTo>
                <a:lnTo>
                  <a:pt x="1109" y="1495"/>
                </a:lnTo>
                <a:lnTo>
                  <a:pt x="1112" y="1472"/>
                </a:lnTo>
                <a:lnTo>
                  <a:pt x="1120" y="1451"/>
                </a:lnTo>
                <a:lnTo>
                  <a:pt x="1132" y="1432"/>
                </a:lnTo>
                <a:lnTo>
                  <a:pt x="1147" y="1417"/>
                </a:lnTo>
                <a:lnTo>
                  <a:pt x="1166" y="1405"/>
                </a:lnTo>
                <a:lnTo>
                  <a:pt x="1188" y="1398"/>
                </a:lnTo>
                <a:lnTo>
                  <a:pt x="1210" y="1396"/>
                </a:lnTo>
                <a:close/>
                <a:moveTo>
                  <a:pt x="504" y="598"/>
                </a:moveTo>
                <a:lnTo>
                  <a:pt x="394" y="601"/>
                </a:lnTo>
                <a:lnTo>
                  <a:pt x="363" y="604"/>
                </a:lnTo>
                <a:lnTo>
                  <a:pt x="334" y="611"/>
                </a:lnTo>
                <a:lnTo>
                  <a:pt x="306" y="624"/>
                </a:lnTo>
                <a:lnTo>
                  <a:pt x="281" y="640"/>
                </a:lnTo>
                <a:lnTo>
                  <a:pt x="259" y="661"/>
                </a:lnTo>
                <a:lnTo>
                  <a:pt x="239" y="683"/>
                </a:lnTo>
                <a:lnTo>
                  <a:pt x="224" y="710"/>
                </a:lnTo>
                <a:lnTo>
                  <a:pt x="212" y="737"/>
                </a:lnTo>
                <a:lnTo>
                  <a:pt x="205" y="766"/>
                </a:lnTo>
                <a:lnTo>
                  <a:pt x="202" y="796"/>
                </a:lnTo>
                <a:lnTo>
                  <a:pt x="202" y="2787"/>
                </a:lnTo>
                <a:lnTo>
                  <a:pt x="206" y="2820"/>
                </a:lnTo>
                <a:lnTo>
                  <a:pt x="215" y="2853"/>
                </a:lnTo>
                <a:lnTo>
                  <a:pt x="231" y="2884"/>
                </a:lnTo>
                <a:lnTo>
                  <a:pt x="252" y="2912"/>
                </a:lnTo>
                <a:lnTo>
                  <a:pt x="276" y="2936"/>
                </a:lnTo>
                <a:lnTo>
                  <a:pt x="304" y="2958"/>
                </a:lnTo>
                <a:lnTo>
                  <a:pt x="335" y="2973"/>
                </a:lnTo>
                <a:lnTo>
                  <a:pt x="369" y="2983"/>
                </a:lnTo>
                <a:lnTo>
                  <a:pt x="403" y="2986"/>
                </a:lnTo>
                <a:lnTo>
                  <a:pt x="1915" y="2986"/>
                </a:lnTo>
                <a:lnTo>
                  <a:pt x="1951" y="2983"/>
                </a:lnTo>
                <a:lnTo>
                  <a:pt x="1984" y="2973"/>
                </a:lnTo>
                <a:lnTo>
                  <a:pt x="2014" y="2958"/>
                </a:lnTo>
                <a:lnTo>
                  <a:pt x="2043" y="2936"/>
                </a:lnTo>
                <a:lnTo>
                  <a:pt x="2068" y="2912"/>
                </a:lnTo>
                <a:lnTo>
                  <a:pt x="2089" y="2884"/>
                </a:lnTo>
                <a:lnTo>
                  <a:pt x="2104" y="2853"/>
                </a:lnTo>
                <a:lnTo>
                  <a:pt x="2114" y="2820"/>
                </a:lnTo>
                <a:lnTo>
                  <a:pt x="2118" y="2787"/>
                </a:lnTo>
                <a:lnTo>
                  <a:pt x="907" y="2787"/>
                </a:lnTo>
                <a:lnTo>
                  <a:pt x="859" y="2784"/>
                </a:lnTo>
                <a:lnTo>
                  <a:pt x="811" y="2774"/>
                </a:lnTo>
                <a:lnTo>
                  <a:pt x="766" y="2758"/>
                </a:lnTo>
                <a:lnTo>
                  <a:pt x="723" y="2738"/>
                </a:lnTo>
                <a:lnTo>
                  <a:pt x="681" y="2711"/>
                </a:lnTo>
                <a:lnTo>
                  <a:pt x="643" y="2682"/>
                </a:lnTo>
                <a:lnTo>
                  <a:pt x="609" y="2647"/>
                </a:lnTo>
                <a:lnTo>
                  <a:pt x="579" y="2611"/>
                </a:lnTo>
                <a:lnTo>
                  <a:pt x="554" y="2570"/>
                </a:lnTo>
                <a:lnTo>
                  <a:pt x="533" y="2527"/>
                </a:lnTo>
                <a:lnTo>
                  <a:pt x="518" y="2482"/>
                </a:lnTo>
                <a:lnTo>
                  <a:pt x="508" y="2436"/>
                </a:lnTo>
                <a:lnTo>
                  <a:pt x="504" y="2389"/>
                </a:lnTo>
                <a:lnTo>
                  <a:pt x="504" y="598"/>
                </a:lnTo>
                <a:close/>
                <a:moveTo>
                  <a:pt x="2118" y="201"/>
                </a:moveTo>
                <a:lnTo>
                  <a:pt x="2118" y="501"/>
                </a:lnTo>
                <a:lnTo>
                  <a:pt x="2119" y="525"/>
                </a:lnTo>
                <a:lnTo>
                  <a:pt x="2124" y="554"/>
                </a:lnTo>
                <a:lnTo>
                  <a:pt x="2132" y="582"/>
                </a:lnTo>
                <a:lnTo>
                  <a:pt x="2142" y="613"/>
                </a:lnTo>
                <a:lnTo>
                  <a:pt x="2155" y="643"/>
                </a:lnTo>
                <a:lnTo>
                  <a:pt x="2169" y="673"/>
                </a:lnTo>
                <a:lnTo>
                  <a:pt x="2187" y="700"/>
                </a:lnTo>
                <a:lnTo>
                  <a:pt x="2205" y="727"/>
                </a:lnTo>
                <a:lnTo>
                  <a:pt x="2226" y="749"/>
                </a:lnTo>
                <a:lnTo>
                  <a:pt x="2247" y="769"/>
                </a:lnTo>
                <a:lnTo>
                  <a:pt x="2270" y="783"/>
                </a:lnTo>
                <a:lnTo>
                  <a:pt x="2294" y="793"/>
                </a:lnTo>
                <a:lnTo>
                  <a:pt x="2319" y="796"/>
                </a:lnTo>
                <a:lnTo>
                  <a:pt x="2622" y="796"/>
                </a:lnTo>
                <a:lnTo>
                  <a:pt x="2118" y="201"/>
                </a:lnTo>
                <a:close/>
                <a:moveTo>
                  <a:pt x="907" y="199"/>
                </a:moveTo>
                <a:lnTo>
                  <a:pt x="873" y="203"/>
                </a:lnTo>
                <a:lnTo>
                  <a:pt x="839" y="213"/>
                </a:lnTo>
                <a:lnTo>
                  <a:pt x="808" y="228"/>
                </a:lnTo>
                <a:lnTo>
                  <a:pt x="780" y="248"/>
                </a:lnTo>
                <a:lnTo>
                  <a:pt x="756" y="274"/>
                </a:lnTo>
                <a:lnTo>
                  <a:pt x="735" y="301"/>
                </a:lnTo>
                <a:lnTo>
                  <a:pt x="720" y="332"/>
                </a:lnTo>
                <a:lnTo>
                  <a:pt x="709" y="364"/>
                </a:lnTo>
                <a:lnTo>
                  <a:pt x="706" y="398"/>
                </a:lnTo>
                <a:lnTo>
                  <a:pt x="706" y="2389"/>
                </a:lnTo>
                <a:lnTo>
                  <a:pt x="709" y="2422"/>
                </a:lnTo>
                <a:lnTo>
                  <a:pt x="720" y="2455"/>
                </a:lnTo>
                <a:lnTo>
                  <a:pt x="735" y="2486"/>
                </a:lnTo>
                <a:lnTo>
                  <a:pt x="756" y="2514"/>
                </a:lnTo>
                <a:lnTo>
                  <a:pt x="780" y="2538"/>
                </a:lnTo>
                <a:lnTo>
                  <a:pt x="808" y="2560"/>
                </a:lnTo>
                <a:lnTo>
                  <a:pt x="839" y="2575"/>
                </a:lnTo>
                <a:lnTo>
                  <a:pt x="873" y="2585"/>
                </a:lnTo>
                <a:lnTo>
                  <a:pt x="907" y="2588"/>
                </a:lnTo>
                <a:lnTo>
                  <a:pt x="2420" y="2588"/>
                </a:lnTo>
                <a:lnTo>
                  <a:pt x="2455" y="2585"/>
                </a:lnTo>
                <a:lnTo>
                  <a:pt x="2488" y="2575"/>
                </a:lnTo>
                <a:lnTo>
                  <a:pt x="2519" y="2560"/>
                </a:lnTo>
                <a:lnTo>
                  <a:pt x="2547" y="2538"/>
                </a:lnTo>
                <a:lnTo>
                  <a:pt x="2572" y="2514"/>
                </a:lnTo>
                <a:lnTo>
                  <a:pt x="2593" y="2486"/>
                </a:lnTo>
                <a:lnTo>
                  <a:pt x="2608" y="2455"/>
                </a:lnTo>
                <a:lnTo>
                  <a:pt x="2618" y="2422"/>
                </a:lnTo>
                <a:lnTo>
                  <a:pt x="2622" y="2389"/>
                </a:lnTo>
                <a:lnTo>
                  <a:pt x="2622" y="996"/>
                </a:lnTo>
                <a:lnTo>
                  <a:pt x="2319" y="996"/>
                </a:lnTo>
                <a:lnTo>
                  <a:pt x="2270" y="992"/>
                </a:lnTo>
                <a:lnTo>
                  <a:pt x="2222" y="982"/>
                </a:lnTo>
                <a:lnTo>
                  <a:pt x="2176" y="967"/>
                </a:lnTo>
                <a:lnTo>
                  <a:pt x="2133" y="947"/>
                </a:lnTo>
                <a:lnTo>
                  <a:pt x="2092" y="921"/>
                </a:lnTo>
                <a:lnTo>
                  <a:pt x="2055" y="892"/>
                </a:lnTo>
                <a:lnTo>
                  <a:pt x="2020" y="857"/>
                </a:lnTo>
                <a:lnTo>
                  <a:pt x="1990" y="821"/>
                </a:lnTo>
                <a:lnTo>
                  <a:pt x="1964" y="781"/>
                </a:lnTo>
                <a:lnTo>
                  <a:pt x="1943" y="738"/>
                </a:lnTo>
                <a:lnTo>
                  <a:pt x="1929" y="693"/>
                </a:lnTo>
                <a:lnTo>
                  <a:pt x="1919" y="646"/>
                </a:lnTo>
                <a:lnTo>
                  <a:pt x="1915" y="600"/>
                </a:lnTo>
                <a:lnTo>
                  <a:pt x="1915" y="597"/>
                </a:lnTo>
                <a:lnTo>
                  <a:pt x="1915" y="585"/>
                </a:lnTo>
                <a:lnTo>
                  <a:pt x="1915" y="569"/>
                </a:lnTo>
                <a:lnTo>
                  <a:pt x="1915" y="547"/>
                </a:lnTo>
                <a:lnTo>
                  <a:pt x="1915" y="518"/>
                </a:lnTo>
                <a:lnTo>
                  <a:pt x="1915" y="486"/>
                </a:lnTo>
                <a:lnTo>
                  <a:pt x="1915" y="447"/>
                </a:lnTo>
                <a:lnTo>
                  <a:pt x="1915" y="405"/>
                </a:lnTo>
                <a:lnTo>
                  <a:pt x="1915" y="358"/>
                </a:lnTo>
                <a:lnTo>
                  <a:pt x="1915" y="308"/>
                </a:lnTo>
                <a:lnTo>
                  <a:pt x="1915" y="255"/>
                </a:lnTo>
                <a:lnTo>
                  <a:pt x="1915" y="199"/>
                </a:lnTo>
                <a:lnTo>
                  <a:pt x="907" y="199"/>
                </a:lnTo>
                <a:close/>
                <a:moveTo>
                  <a:pt x="907" y="0"/>
                </a:moveTo>
                <a:lnTo>
                  <a:pt x="2118" y="0"/>
                </a:lnTo>
                <a:lnTo>
                  <a:pt x="2823" y="798"/>
                </a:lnTo>
                <a:lnTo>
                  <a:pt x="2823" y="2389"/>
                </a:lnTo>
                <a:lnTo>
                  <a:pt x="2820" y="2436"/>
                </a:lnTo>
                <a:lnTo>
                  <a:pt x="2810" y="2482"/>
                </a:lnTo>
                <a:lnTo>
                  <a:pt x="2795" y="2527"/>
                </a:lnTo>
                <a:lnTo>
                  <a:pt x="2773" y="2570"/>
                </a:lnTo>
                <a:lnTo>
                  <a:pt x="2748" y="2611"/>
                </a:lnTo>
                <a:lnTo>
                  <a:pt x="2718" y="2647"/>
                </a:lnTo>
                <a:lnTo>
                  <a:pt x="2684" y="2682"/>
                </a:lnTo>
                <a:lnTo>
                  <a:pt x="2646" y="2711"/>
                </a:lnTo>
                <a:lnTo>
                  <a:pt x="2605" y="2738"/>
                </a:lnTo>
                <a:lnTo>
                  <a:pt x="2562" y="2758"/>
                </a:lnTo>
                <a:lnTo>
                  <a:pt x="2515" y="2774"/>
                </a:lnTo>
                <a:lnTo>
                  <a:pt x="2468" y="2784"/>
                </a:lnTo>
                <a:lnTo>
                  <a:pt x="2420" y="2787"/>
                </a:lnTo>
                <a:lnTo>
                  <a:pt x="2319" y="2787"/>
                </a:lnTo>
                <a:lnTo>
                  <a:pt x="2315" y="2835"/>
                </a:lnTo>
                <a:lnTo>
                  <a:pt x="2306" y="2880"/>
                </a:lnTo>
                <a:lnTo>
                  <a:pt x="2291" y="2925"/>
                </a:lnTo>
                <a:lnTo>
                  <a:pt x="2270" y="2968"/>
                </a:lnTo>
                <a:lnTo>
                  <a:pt x="2244" y="3009"/>
                </a:lnTo>
                <a:lnTo>
                  <a:pt x="2213" y="3046"/>
                </a:lnTo>
                <a:lnTo>
                  <a:pt x="2179" y="3080"/>
                </a:lnTo>
                <a:lnTo>
                  <a:pt x="2142" y="3110"/>
                </a:lnTo>
                <a:lnTo>
                  <a:pt x="2101" y="3136"/>
                </a:lnTo>
                <a:lnTo>
                  <a:pt x="2058" y="3157"/>
                </a:lnTo>
                <a:lnTo>
                  <a:pt x="2012" y="3173"/>
                </a:lnTo>
                <a:lnTo>
                  <a:pt x="1964" y="3183"/>
                </a:lnTo>
                <a:lnTo>
                  <a:pt x="1915" y="3186"/>
                </a:lnTo>
                <a:lnTo>
                  <a:pt x="403" y="3186"/>
                </a:lnTo>
                <a:lnTo>
                  <a:pt x="355" y="3183"/>
                </a:lnTo>
                <a:lnTo>
                  <a:pt x="307" y="3173"/>
                </a:lnTo>
                <a:lnTo>
                  <a:pt x="262" y="3157"/>
                </a:lnTo>
                <a:lnTo>
                  <a:pt x="219" y="3136"/>
                </a:lnTo>
                <a:lnTo>
                  <a:pt x="177" y="3110"/>
                </a:lnTo>
                <a:lnTo>
                  <a:pt x="139" y="3080"/>
                </a:lnTo>
                <a:lnTo>
                  <a:pt x="105" y="3046"/>
                </a:lnTo>
                <a:lnTo>
                  <a:pt x="75" y="3009"/>
                </a:lnTo>
                <a:lnTo>
                  <a:pt x="49" y="2968"/>
                </a:lnTo>
                <a:lnTo>
                  <a:pt x="29" y="2925"/>
                </a:lnTo>
                <a:lnTo>
                  <a:pt x="13" y="2880"/>
                </a:lnTo>
                <a:lnTo>
                  <a:pt x="4" y="2835"/>
                </a:lnTo>
                <a:lnTo>
                  <a:pt x="0" y="2787"/>
                </a:lnTo>
                <a:lnTo>
                  <a:pt x="0" y="796"/>
                </a:lnTo>
                <a:lnTo>
                  <a:pt x="3" y="749"/>
                </a:lnTo>
                <a:lnTo>
                  <a:pt x="12" y="703"/>
                </a:lnTo>
                <a:lnTo>
                  <a:pt x="27" y="659"/>
                </a:lnTo>
                <a:lnTo>
                  <a:pt x="46" y="616"/>
                </a:lnTo>
                <a:lnTo>
                  <a:pt x="70" y="576"/>
                </a:lnTo>
                <a:lnTo>
                  <a:pt x="99" y="540"/>
                </a:lnTo>
                <a:lnTo>
                  <a:pt x="131" y="505"/>
                </a:lnTo>
                <a:lnTo>
                  <a:pt x="167" y="475"/>
                </a:lnTo>
                <a:lnTo>
                  <a:pt x="206" y="450"/>
                </a:lnTo>
                <a:lnTo>
                  <a:pt x="248" y="430"/>
                </a:lnTo>
                <a:lnTo>
                  <a:pt x="293" y="413"/>
                </a:lnTo>
                <a:lnTo>
                  <a:pt x="339" y="404"/>
                </a:lnTo>
                <a:lnTo>
                  <a:pt x="388" y="401"/>
                </a:lnTo>
                <a:lnTo>
                  <a:pt x="504" y="398"/>
                </a:lnTo>
                <a:lnTo>
                  <a:pt x="508" y="351"/>
                </a:lnTo>
                <a:lnTo>
                  <a:pt x="518" y="305"/>
                </a:lnTo>
                <a:lnTo>
                  <a:pt x="533" y="261"/>
                </a:lnTo>
                <a:lnTo>
                  <a:pt x="554" y="218"/>
                </a:lnTo>
                <a:lnTo>
                  <a:pt x="579" y="177"/>
                </a:lnTo>
                <a:lnTo>
                  <a:pt x="609" y="139"/>
                </a:lnTo>
                <a:lnTo>
                  <a:pt x="643" y="106"/>
                </a:lnTo>
                <a:lnTo>
                  <a:pt x="681" y="75"/>
                </a:lnTo>
                <a:lnTo>
                  <a:pt x="723" y="50"/>
                </a:lnTo>
                <a:lnTo>
                  <a:pt x="766" y="28"/>
                </a:lnTo>
                <a:lnTo>
                  <a:pt x="811" y="13"/>
                </a:lnTo>
                <a:lnTo>
                  <a:pt x="859" y="3"/>
                </a:lnTo>
                <a:lnTo>
                  <a:pt x="90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sp>
        <p:nvSpPr>
          <p:cNvPr id="26" name="Freeform 162"/>
          <p:cNvSpPr>
            <a:spLocks noEditPoints="1"/>
          </p:cNvSpPr>
          <p:nvPr/>
        </p:nvSpPr>
        <p:spPr bwMode="auto">
          <a:xfrm>
            <a:off x="2562324" y="2486695"/>
            <a:ext cx="245738" cy="215135"/>
          </a:xfrm>
          <a:custGeom>
            <a:avLst/>
            <a:gdLst>
              <a:gd name="T0" fmla="*/ 1600 w 4014"/>
              <a:gd name="T1" fmla="*/ 3102 h 3514"/>
              <a:gd name="T2" fmla="*/ 1690 w 4014"/>
              <a:gd name="T3" fmla="*/ 3172 h 3514"/>
              <a:gd name="T4" fmla="*/ 2293 w 4014"/>
              <a:gd name="T5" fmla="*/ 3178 h 3514"/>
              <a:gd name="T6" fmla="*/ 2399 w 4014"/>
              <a:gd name="T7" fmla="*/ 3125 h 3514"/>
              <a:gd name="T8" fmla="*/ 2425 w 4014"/>
              <a:gd name="T9" fmla="*/ 1171 h 3514"/>
              <a:gd name="T10" fmla="*/ 2711 w 4014"/>
              <a:gd name="T11" fmla="*/ 344 h 3514"/>
              <a:gd name="T12" fmla="*/ 2601 w 4014"/>
              <a:gd name="T13" fmla="*/ 416 h 3514"/>
              <a:gd name="T14" fmla="*/ 2860 w 4014"/>
              <a:gd name="T15" fmla="*/ 825 h 3514"/>
              <a:gd name="T16" fmla="*/ 2985 w 4014"/>
              <a:gd name="T17" fmla="*/ 733 h 3514"/>
              <a:gd name="T18" fmla="*/ 3031 w 4014"/>
              <a:gd name="T19" fmla="*/ 586 h 3514"/>
              <a:gd name="T20" fmla="*/ 2985 w 4014"/>
              <a:gd name="T21" fmla="*/ 438 h 3514"/>
              <a:gd name="T22" fmla="*/ 2860 w 4014"/>
              <a:gd name="T23" fmla="*/ 346 h 3514"/>
              <a:gd name="T24" fmla="*/ 1193 w 4014"/>
              <a:gd name="T25" fmla="*/ 337 h 3514"/>
              <a:gd name="T26" fmla="*/ 1055 w 4014"/>
              <a:gd name="T27" fmla="*/ 407 h 3514"/>
              <a:gd name="T28" fmla="*/ 986 w 4014"/>
              <a:gd name="T29" fmla="*/ 545 h 3514"/>
              <a:gd name="T30" fmla="*/ 1009 w 4014"/>
              <a:gd name="T31" fmla="*/ 700 h 3514"/>
              <a:gd name="T32" fmla="*/ 1119 w 4014"/>
              <a:gd name="T33" fmla="*/ 810 h 3514"/>
              <a:gd name="T34" fmla="*/ 1743 w 4014"/>
              <a:gd name="T35" fmla="*/ 837 h 3514"/>
              <a:gd name="T36" fmla="*/ 1335 w 4014"/>
              <a:gd name="T37" fmla="*/ 355 h 3514"/>
              <a:gd name="T38" fmla="*/ 1233 w 4014"/>
              <a:gd name="T39" fmla="*/ 0 h 3514"/>
              <a:gd name="T40" fmla="*/ 1458 w 4014"/>
              <a:gd name="T41" fmla="*/ 39 h 3514"/>
              <a:gd name="T42" fmla="*/ 1636 w 4014"/>
              <a:gd name="T43" fmla="*/ 159 h 3514"/>
              <a:gd name="T44" fmla="*/ 2378 w 4014"/>
              <a:gd name="T45" fmla="*/ 159 h 3514"/>
              <a:gd name="T46" fmla="*/ 2556 w 4014"/>
              <a:gd name="T47" fmla="*/ 39 h 3514"/>
              <a:gd name="T48" fmla="*/ 2781 w 4014"/>
              <a:gd name="T49" fmla="*/ 0 h 3514"/>
              <a:gd name="T50" fmla="*/ 3006 w 4014"/>
              <a:gd name="T51" fmla="*/ 43 h 3514"/>
              <a:gd name="T52" fmla="*/ 3195 w 4014"/>
              <a:gd name="T53" fmla="*/ 172 h 3514"/>
              <a:gd name="T54" fmla="*/ 3323 w 4014"/>
              <a:gd name="T55" fmla="*/ 361 h 3514"/>
              <a:gd name="T56" fmla="*/ 3366 w 4014"/>
              <a:gd name="T57" fmla="*/ 586 h 3514"/>
              <a:gd name="T58" fmla="*/ 3323 w 4014"/>
              <a:gd name="T59" fmla="*/ 811 h 3514"/>
              <a:gd name="T60" fmla="*/ 3195 w 4014"/>
              <a:gd name="T61" fmla="*/ 1001 h 3514"/>
              <a:gd name="T62" fmla="*/ 3006 w 4014"/>
              <a:gd name="T63" fmla="*/ 1128 h 3514"/>
              <a:gd name="T64" fmla="*/ 2781 w 4014"/>
              <a:gd name="T65" fmla="*/ 1171 h 3514"/>
              <a:gd name="T66" fmla="*/ 3991 w 4014"/>
              <a:gd name="T67" fmla="*/ 1195 h 3514"/>
              <a:gd name="T68" fmla="*/ 4014 w 4014"/>
              <a:gd name="T69" fmla="*/ 2092 h 3514"/>
              <a:gd name="T70" fmla="*/ 3974 w 4014"/>
              <a:gd name="T71" fmla="*/ 2165 h 3514"/>
              <a:gd name="T72" fmla="*/ 3681 w 4014"/>
              <a:gd name="T73" fmla="*/ 3264 h 3514"/>
              <a:gd name="T74" fmla="*/ 3633 w 4014"/>
              <a:gd name="T75" fmla="*/ 3411 h 3514"/>
              <a:gd name="T76" fmla="*/ 3508 w 4014"/>
              <a:gd name="T77" fmla="*/ 3503 h 3514"/>
              <a:gd name="T78" fmla="*/ 545 w 4014"/>
              <a:gd name="T79" fmla="*/ 3512 h 3514"/>
              <a:gd name="T80" fmla="*/ 407 w 4014"/>
              <a:gd name="T81" fmla="*/ 3442 h 3514"/>
              <a:gd name="T82" fmla="*/ 338 w 4014"/>
              <a:gd name="T83" fmla="*/ 3304 h 3514"/>
              <a:gd name="T84" fmla="*/ 60 w 4014"/>
              <a:gd name="T85" fmla="*/ 2173 h 3514"/>
              <a:gd name="T86" fmla="*/ 2 w 4014"/>
              <a:gd name="T87" fmla="*/ 2116 h 3514"/>
              <a:gd name="T88" fmla="*/ 11 w 4014"/>
              <a:gd name="T89" fmla="*/ 1212 h 3514"/>
              <a:gd name="T90" fmla="*/ 83 w 4014"/>
              <a:gd name="T91" fmla="*/ 1171 h 3514"/>
              <a:gd name="T92" fmla="*/ 1062 w 4014"/>
              <a:gd name="T93" fmla="*/ 1148 h 3514"/>
              <a:gd name="T94" fmla="*/ 863 w 4014"/>
              <a:gd name="T95" fmla="*/ 1040 h 3514"/>
              <a:gd name="T96" fmla="*/ 716 w 4014"/>
              <a:gd name="T97" fmla="*/ 862 h 3514"/>
              <a:gd name="T98" fmla="*/ 650 w 4014"/>
              <a:gd name="T99" fmla="*/ 646 h 3514"/>
              <a:gd name="T100" fmla="*/ 673 w 4014"/>
              <a:gd name="T101" fmla="*/ 414 h 3514"/>
              <a:gd name="T102" fmla="*/ 779 w 4014"/>
              <a:gd name="T103" fmla="*/ 215 h 3514"/>
              <a:gd name="T104" fmla="*/ 957 w 4014"/>
              <a:gd name="T105" fmla="*/ 67 h 3514"/>
              <a:gd name="T106" fmla="*/ 1175 w 4014"/>
              <a:gd name="T107" fmla="*/ 2 h 3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14" h="3514">
                <a:moveTo>
                  <a:pt x="1589" y="1171"/>
                </a:moveTo>
                <a:lnTo>
                  <a:pt x="1589" y="3044"/>
                </a:lnTo>
                <a:lnTo>
                  <a:pt x="1592" y="3075"/>
                </a:lnTo>
                <a:lnTo>
                  <a:pt x="1600" y="3102"/>
                </a:lnTo>
                <a:lnTo>
                  <a:pt x="1615" y="3125"/>
                </a:lnTo>
                <a:lnTo>
                  <a:pt x="1636" y="3145"/>
                </a:lnTo>
                <a:lnTo>
                  <a:pt x="1662" y="3161"/>
                </a:lnTo>
                <a:lnTo>
                  <a:pt x="1690" y="3172"/>
                </a:lnTo>
                <a:lnTo>
                  <a:pt x="1722" y="3178"/>
                </a:lnTo>
                <a:lnTo>
                  <a:pt x="1756" y="3180"/>
                </a:lnTo>
                <a:lnTo>
                  <a:pt x="2258" y="3180"/>
                </a:lnTo>
                <a:lnTo>
                  <a:pt x="2293" y="3178"/>
                </a:lnTo>
                <a:lnTo>
                  <a:pt x="2324" y="3172"/>
                </a:lnTo>
                <a:lnTo>
                  <a:pt x="2353" y="3161"/>
                </a:lnTo>
                <a:lnTo>
                  <a:pt x="2378" y="3145"/>
                </a:lnTo>
                <a:lnTo>
                  <a:pt x="2399" y="3125"/>
                </a:lnTo>
                <a:lnTo>
                  <a:pt x="2414" y="3102"/>
                </a:lnTo>
                <a:lnTo>
                  <a:pt x="2423" y="3075"/>
                </a:lnTo>
                <a:lnTo>
                  <a:pt x="2425" y="3044"/>
                </a:lnTo>
                <a:lnTo>
                  <a:pt x="2425" y="1171"/>
                </a:lnTo>
                <a:lnTo>
                  <a:pt x="1589" y="1171"/>
                </a:lnTo>
                <a:close/>
                <a:moveTo>
                  <a:pt x="2781" y="335"/>
                </a:moveTo>
                <a:lnTo>
                  <a:pt x="2744" y="337"/>
                </a:lnTo>
                <a:lnTo>
                  <a:pt x="2711" y="344"/>
                </a:lnTo>
                <a:lnTo>
                  <a:pt x="2679" y="355"/>
                </a:lnTo>
                <a:lnTo>
                  <a:pt x="2651" y="371"/>
                </a:lnTo>
                <a:lnTo>
                  <a:pt x="2624" y="391"/>
                </a:lnTo>
                <a:lnTo>
                  <a:pt x="2601" y="416"/>
                </a:lnTo>
                <a:lnTo>
                  <a:pt x="2274" y="837"/>
                </a:lnTo>
                <a:lnTo>
                  <a:pt x="2781" y="837"/>
                </a:lnTo>
                <a:lnTo>
                  <a:pt x="2822" y="834"/>
                </a:lnTo>
                <a:lnTo>
                  <a:pt x="2860" y="825"/>
                </a:lnTo>
                <a:lnTo>
                  <a:pt x="2895" y="810"/>
                </a:lnTo>
                <a:lnTo>
                  <a:pt x="2928" y="789"/>
                </a:lnTo>
                <a:lnTo>
                  <a:pt x="2959" y="764"/>
                </a:lnTo>
                <a:lnTo>
                  <a:pt x="2985" y="733"/>
                </a:lnTo>
                <a:lnTo>
                  <a:pt x="3006" y="700"/>
                </a:lnTo>
                <a:lnTo>
                  <a:pt x="3020" y="664"/>
                </a:lnTo>
                <a:lnTo>
                  <a:pt x="3029" y="626"/>
                </a:lnTo>
                <a:lnTo>
                  <a:pt x="3031" y="586"/>
                </a:lnTo>
                <a:lnTo>
                  <a:pt x="3029" y="545"/>
                </a:lnTo>
                <a:lnTo>
                  <a:pt x="3020" y="507"/>
                </a:lnTo>
                <a:lnTo>
                  <a:pt x="3006" y="471"/>
                </a:lnTo>
                <a:lnTo>
                  <a:pt x="2985" y="438"/>
                </a:lnTo>
                <a:lnTo>
                  <a:pt x="2959" y="407"/>
                </a:lnTo>
                <a:lnTo>
                  <a:pt x="2928" y="382"/>
                </a:lnTo>
                <a:lnTo>
                  <a:pt x="2895" y="361"/>
                </a:lnTo>
                <a:lnTo>
                  <a:pt x="2860" y="346"/>
                </a:lnTo>
                <a:lnTo>
                  <a:pt x="2822" y="337"/>
                </a:lnTo>
                <a:lnTo>
                  <a:pt x="2781" y="335"/>
                </a:lnTo>
                <a:close/>
                <a:moveTo>
                  <a:pt x="1233" y="335"/>
                </a:moveTo>
                <a:lnTo>
                  <a:pt x="1193" y="337"/>
                </a:lnTo>
                <a:lnTo>
                  <a:pt x="1155" y="346"/>
                </a:lnTo>
                <a:lnTo>
                  <a:pt x="1119" y="361"/>
                </a:lnTo>
                <a:lnTo>
                  <a:pt x="1086" y="382"/>
                </a:lnTo>
                <a:lnTo>
                  <a:pt x="1055" y="407"/>
                </a:lnTo>
                <a:lnTo>
                  <a:pt x="1030" y="438"/>
                </a:lnTo>
                <a:lnTo>
                  <a:pt x="1009" y="471"/>
                </a:lnTo>
                <a:lnTo>
                  <a:pt x="994" y="507"/>
                </a:lnTo>
                <a:lnTo>
                  <a:pt x="986" y="545"/>
                </a:lnTo>
                <a:lnTo>
                  <a:pt x="983" y="586"/>
                </a:lnTo>
                <a:lnTo>
                  <a:pt x="986" y="626"/>
                </a:lnTo>
                <a:lnTo>
                  <a:pt x="994" y="664"/>
                </a:lnTo>
                <a:lnTo>
                  <a:pt x="1009" y="700"/>
                </a:lnTo>
                <a:lnTo>
                  <a:pt x="1030" y="733"/>
                </a:lnTo>
                <a:lnTo>
                  <a:pt x="1055" y="764"/>
                </a:lnTo>
                <a:lnTo>
                  <a:pt x="1086" y="789"/>
                </a:lnTo>
                <a:lnTo>
                  <a:pt x="1119" y="810"/>
                </a:lnTo>
                <a:lnTo>
                  <a:pt x="1155" y="825"/>
                </a:lnTo>
                <a:lnTo>
                  <a:pt x="1193" y="834"/>
                </a:lnTo>
                <a:lnTo>
                  <a:pt x="1233" y="837"/>
                </a:lnTo>
                <a:lnTo>
                  <a:pt x="1743" y="837"/>
                </a:lnTo>
                <a:lnTo>
                  <a:pt x="1414" y="416"/>
                </a:lnTo>
                <a:lnTo>
                  <a:pt x="1391" y="391"/>
                </a:lnTo>
                <a:lnTo>
                  <a:pt x="1364" y="371"/>
                </a:lnTo>
                <a:lnTo>
                  <a:pt x="1335" y="355"/>
                </a:lnTo>
                <a:lnTo>
                  <a:pt x="1303" y="344"/>
                </a:lnTo>
                <a:lnTo>
                  <a:pt x="1270" y="337"/>
                </a:lnTo>
                <a:lnTo>
                  <a:pt x="1233" y="335"/>
                </a:lnTo>
                <a:close/>
                <a:moveTo>
                  <a:pt x="1233" y="0"/>
                </a:moveTo>
                <a:lnTo>
                  <a:pt x="1295" y="2"/>
                </a:lnTo>
                <a:lnTo>
                  <a:pt x="1352" y="10"/>
                </a:lnTo>
                <a:lnTo>
                  <a:pt x="1406" y="22"/>
                </a:lnTo>
                <a:lnTo>
                  <a:pt x="1458" y="39"/>
                </a:lnTo>
                <a:lnTo>
                  <a:pt x="1507" y="62"/>
                </a:lnTo>
                <a:lnTo>
                  <a:pt x="1553" y="89"/>
                </a:lnTo>
                <a:lnTo>
                  <a:pt x="1595" y="121"/>
                </a:lnTo>
                <a:lnTo>
                  <a:pt x="1636" y="159"/>
                </a:lnTo>
                <a:lnTo>
                  <a:pt x="1673" y="201"/>
                </a:lnTo>
                <a:lnTo>
                  <a:pt x="2008" y="632"/>
                </a:lnTo>
                <a:lnTo>
                  <a:pt x="2342" y="201"/>
                </a:lnTo>
                <a:lnTo>
                  <a:pt x="2378" y="159"/>
                </a:lnTo>
                <a:lnTo>
                  <a:pt x="2419" y="121"/>
                </a:lnTo>
                <a:lnTo>
                  <a:pt x="2462" y="89"/>
                </a:lnTo>
                <a:lnTo>
                  <a:pt x="2507" y="62"/>
                </a:lnTo>
                <a:lnTo>
                  <a:pt x="2556" y="39"/>
                </a:lnTo>
                <a:lnTo>
                  <a:pt x="2608" y="22"/>
                </a:lnTo>
                <a:lnTo>
                  <a:pt x="2662" y="10"/>
                </a:lnTo>
                <a:lnTo>
                  <a:pt x="2720" y="2"/>
                </a:lnTo>
                <a:lnTo>
                  <a:pt x="2781" y="0"/>
                </a:lnTo>
                <a:lnTo>
                  <a:pt x="2841" y="2"/>
                </a:lnTo>
                <a:lnTo>
                  <a:pt x="2898" y="11"/>
                </a:lnTo>
                <a:lnTo>
                  <a:pt x="2953" y="24"/>
                </a:lnTo>
                <a:lnTo>
                  <a:pt x="3006" y="43"/>
                </a:lnTo>
                <a:lnTo>
                  <a:pt x="3057" y="67"/>
                </a:lnTo>
                <a:lnTo>
                  <a:pt x="3105" y="97"/>
                </a:lnTo>
                <a:lnTo>
                  <a:pt x="3152" y="131"/>
                </a:lnTo>
                <a:lnTo>
                  <a:pt x="3195" y="172"/>
                </a:lnTo>
                <a:lnTo>
                  <a:pt x="3235" y="215"/>
                </a:lnTo>
                <a:lnTo>
                  <a:pt x="3269" y="261"/>
                </a:lnTo>
                <a:lnTo>
                  <a:pt x="3299" y="309"/>
                </a:lnTo>
                <a:lnTo>
                  <a:pt x="3323" y="361"/>
                </a:lnTo>
                <a:lnTo>
                  <a:pt x="3342" y="414"/>
                </a:lnTo>
                <a:lnTo>
                  <a:pt x="3355" y="469"/>
                </a:lnTo>
                <a:lnTo>
                  <a:pt x="3364" y="527"/>
                </a:lnTo>
                <a:lnTo>
                  <a:pt x="3366" y="586"/>
                </a:lnTo>
                <a:lnTo>
                  <a:pt x="3364" y="646"/>
                </a:lnTo>
                <a:lnTo>
                  <a:pt x="3355" y="703"/>
                </a:lnTo>
                <a:lnTo>
                  <a:pt x="3342" y="757"/>
                </a:lnTo>
                <a:lnTo>
                  <a:pt x="3323" y="811"/>
                </a:lnTo>
                <a:lnTo>
                  <a:pt x="3299" y="862"/>
                </a:lnTo>
                <a:lnTo>
                  <a:pt x="3269" y="910"/>
                </a:lnTo>
                <a:lnTo>
                  <a:pt x="3235" y="956"/>
                </a:lnTo>
                <a:lnTo>
                  <a:pt x="3195" y="1001"/>
                </a:lnTo>
                <a:lnTo>
                  <a:pt x="3152" y="1040"/>
                </a:lnTo>
                <a:lnTo>
                  <a:pt x="3105" y="1076"/>
                </a:lnTo>
                <a:lnTo>
                  <a:pt x="3057" y="1105"/>
                </a:lnTo>
                <a:lnTo>
                  <a:pt x="3006" y="1128"/>
                </a:lnTo>
                <a:lnTo>
                  <a:pt x="2953" y="1148"/>
                </a:lnTo>
                <a:lnTo>
                  <a:pt x="2898" y="1160"/>
                </a:lnTo>
                <a:lnTo>
                  <a:pt x="2841" y="1169"/>
                </a:lnTo>
                <a:lnTo>
                  <a:pt x="2781" y="1171"/>
                </a:lnTo>
                <a:lnTo>
                  <a:pt x="3931" y="1171"/>
                </a:lnTo>
                <a:lnTo>
                  <a:pt x="3954" y="1174"/>
                </a:lnTo>
                <a:lnTo>
                  <a:pt x="3974" y="1182"/>
                </a:lnTo>
                <a:lnTo>
                  <a:pt x="3991" y="1195"/>
                </a:lnTo>
                <a:lnTo>
                  <a:pt x="4005" y="1212"/>
                </a:lnTo>
                <a:lnTo>
                  <a:pt x="4012" y="1233"/>
                </a:lnTo>
                <a:lnTo>
                  <a:pt x="4014" y="1255"/>
                </a:lnTo>
                <a:lnTo>
                  <a:pt x="4014" y="2092"/>
                </a:lnTo>
                <a:lnTo>
                  <a:pt x="4012" y="2116"/>
                </a:lnTo>
                <a:lnTo>
                  <a:pt x="4005" y="2135"/>
                </a:lnTo>
                <a:lnTo>
                  <a:pt x="3991" y="2153"/>
                </a:lnTo>
                <a:lnTo>
                  <a:pt x="3974" y="2165"/>
                </a:lnTo>
                <a:lnTo>
                  <a:pt x="3954" y="2173"/>
                </a:lnTo>
                <a:lnTo>
                  <a:pt x="3931" y="2176"/>
                </a:lnTo>
                <a:lnTo>
                  <a:pt x="3681" y="2176"/>
                </a:lnTo>
                <a:lnTo>
                  <a:pt x="3681" y="3264"/>
                </a:lnTo>
                <a:lnTo>
                  <a:pt x="3677" y="3304"/>
                </a:lnTo>
                <a:lnTo>
                  <a:pt x="3668" y="3343"/>
                </a:lnTo>
                <a:lnTo>
                  <a:pt x="3654" y="3378"/>
                </a:lnTo>
                <a:lnTo>
                  <a:pt x="3633" y="3411"/>
                </a:lnTo>
                <a:lnTo>
                  <a:pt x="3607" y="3442"/>
                </a:lnTo>
                <a:lnTo>
                  <a:pt x="3576" y="3468"/>
                </a:lnTo>
                <a:lnTo>
                  <a:pt x="3543" y="3489"/>
                </a:lnTo>
                <a:lnTo>
                  <a:pt x="3508" y="3503"/>
                </a:lnTo>
                <a:lnTo>
                  <a:pt x="3470" y="3512"/>
                </a:lnTo>
                <a:lnTo>
                  <a:pt x="3429" y="3514"/>
                </a:lnTo>
                <a:lnTo>
                  <a:pt x="585" y="3514"/>
                </a:lnTo>
                <a:lnTo>
                  <a:pt x="545" y="3512"/>
                </a:lnTo>
                <a:lnTo>
                  <a:pt x="507" y="3503"/>
                </a:lnTo>
                <a:lnTo>
                  <a:pt x="471" y="3489"/>
                </a:lnTo>
                <a:lnTo>
                  <a:pt x="438" y="3468"/>
                </a:lnTo>
                <a:lnTo>
                  <a:pt x="407" y="3442"/>
                </a:lnTo>
                <a:lnTo>
                  <a:pt x="382" y="3411"/>
                </a:lnTo>
                <a:lnTo>
                  <a:pt x="361" y="3378"/>
                </a:lnTo>
                <a:lnTo>
                  <a:pt x="346" y="3343"/>
                </a:lnTo>
                <a:lnTo>
                  <a:pt x="338" y="3304"/>
                </a:lnTo>
                <a:lnTo>
                  <a:pt x="335" y="3264"/>
                </a:lnTo>
                <a:lnTo>
                  <a:pt x="335" y="2176"/>
                </a:lnTo>
                <a:lnTo>
                  <a:pt x="83" y="2176"/>
                </a:lnTo>
                <a:lnTo>
                  <a:pt x="60" y="2173"/>
                </a:lnTo>
                <a:lnTo>
                  <a:pt x="41" y="2165"/>
                </a:lnTo>
                <a:lnTo>
                  <a:pt x="23" y="2153"/>
                </a:lnTo>
                <a:lnTo>
                  <a:pt x="11" y="2135"/>
                </a:lnTo>
                <a:lnTo>
                  <a:pt x="2" y="2116"/>
                </a:lnTo>
                <a:lnTo>
                  <a:pt x="0" y="2092"/>
                </a:lnTo>
                <a:lnTo>
                  <a:pt x="0" y="1255"/>
                </a:lnTo>
                <a:lnTo>
                  <a:pt x="2" y="1233"/>
                </a:lnTo>
                <a:lnTo>
                  <a:pt x="11" y="1212"/>
                </a:lnTo>
                <a:lnTo>
                  <a:pt x="23" y="1195"/>
                </a:lnTo>
                <a:lnTo>
                  <a:pt x="41" y="1182"/>
                </a:lnTo>
                <a:lnTo>
                  <a:pt x="60" y="1174"/>
                </a:lnTo>
                <a:lnTo>
                  <a:pt x="83" y="1171"/>
                </a:lnTo>
                <a:lnTo>
                  <a:pt x="1233" y="1171"/>
                </a:lnTo>
                <a:lnTo>
                  <a:pt x="1175" y="1169"/>
                </a:lnTo>
                <a:lnTo>
                  <a:pt x="1117" y="1160"/>
                </a:lnTo>
                <a:lnTo>
                  <a:pt x="1062" y="1148"/>
                </a:lnTo>
                <a:lnTo>
                  <a:pt x="1009" y="1128"/>
                </a:lnTo>
                <a:lnTo>
                  <a:pt x="959" y="1105"/>
                </a:lnTo>
                <a:lnTo>
                  <a:pt x="909" y="1076"/>
                </a:lnTo>
                <a:lnTo>
                  <a:pt x="863" y="1040"/>
                </a:lnTo>
                <a:lnTo>
                  <a:pt x="820" y="1001"/>
                </a:lnTo>
                <a:lnTo>
                  <a:pt x="779" y="956"/>
                </a:lnTo>
                <a:lnTo>
                  <a:pt x="745" y="910"/>
                </a:lnTo>
                <a:lnTo>
                  <a:pt x="716" y="862"/>
                </a:lnTo>
                <a:lnTo>
                  <a:pt x="691" y="811"/>
                </a:lnTo>
                <a:lnTo>
                  <a:pt x="673" y="757"/>
                </a:lnTo>
                <a:lnTo>
                  <a:pt x="659" y="703"/>
                </a:lnTo>
                <a:lnTo>
                  <a:pt x="650" y="646"/>
                </a:lnTo>
                <a:lnTo>
                  <a:pt x="648" y="586"/>
                </a:lnTo>
                <a:lnTo>
                  <a:pt x="650" y="527"/>
                </a:lnTo>
                <a:lnTo>
                  <a:pt x="659" y="469"/>
                </a:lnTo>
                <a:lnTo>
                  <a:pt x="673" y="414"/>
                </a:lnTo>
                <a:lnTo>
                  <a:pt x="691" y="361"/>
                </a:lnTo>
                <a:lnTo>
                  <a:pt x="716" y="309"/>
                </a:lnTo>
                <a:lnTo>
                  <a:pt x="745" y="261"/>
                </a:lnTo>
                <a:lnTo>
                  <a:pt x="779" y="215"/>
                </a:lnTo>
                <a:lnTo>
                  <a:pt x="820" y="172"/>
                </a:lnTo>
                <a:lnTo>
                  <a:pt x="863" y="131"/>
                </a:lnTo>
                <a:lnTo>
                  <a:pt x="909" y="97"/>
                </a:lnTo>
                <a:lnTo>
                  <a:pt x="957" y="67"/>
                </a:lnTo>
                <a:lnTo>
                  <a:pt x="1009" y="43"/>
                </a:lnTo>
                <a:lnTo>
                  <a:pt x="1062" y="24"/>
                </a:lnTo>
                <a:lnTo>
                  <a:pt x="1117" y="11"/>
                </a:lnTo>
                <a:lnTo>
                  <a:pt x="1175" y="2"/>
                </a:lnTo>
                <a:lnTo>
                  <a:pt x="12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03433" y="2472688"/>
            <a:ext cx="202519" cy="241499"/>
            <a:chOff x="11136313" y="3325813"/>
            <a:chExt cx="717550" cy="855662"/>
          </a:xfrm>
          <a:solidFill>
            <a:schemeClr val="bg1"/>
          </a:solidFill>
        </p:grpSpPr>
        <p:sp>
          <p:nvSpPr>
            <p:cNvPr id="28" name="Freeform 395"/>
            <p:cNvSpPr>
              <a:spLocks noEditPoints="1"/>
            </p:cNvSpPr>
            <p:nvPr/>
          </p:nvSpPr>
          <p:spPr bwMode="auto">
            <a:xfrm>
              <a:off x="11136313" y="3325813"/>
              <a:ext cx="717550" cy="811212"/>
            </a:xfrm>
            <a:custGeom>
              <a:avLst/>
              <a:gdLst>
                <a:gd name="T0" fmla="*/ 1636 w 2711"/>
                <a:gd name="T1" fmla="*/ 952 h 3065"/>
                <a:gd name="T2" fmla="*/ 1534 w 2711"/>
                <a:gd name="T3" fmla="*/ 1072 h 3065"/>
                <a:gd name="T4" fmla="*/ 1524 w 2711"/>
                <a:gd name="T5" fmla="*/ 1239 h 3065"/>
                <a:gd name="T6" fmla="*/ 1620 w 2711"/>
                <a:gd name="T7" fmla="*/ 1379 h 3065"/>
                <a:gd name="T8" fmla="*/ 1793 w 2711"/>
                <a:gd name="T9" fmla="*/ 1436 h 3065"/>
                <a:gd name="T10" fmla="*/ 1959 w 2711"/>
                <a:gd name="T11" fmla="*/ 1375 h 3065"/>
                <a:gd name="T12" fmla="*/ 2043 w 2711"/>
                <a:gd name="T13" fmla="*/ 1243 h 3065"/>
                <a:gd name="T14" fmla="*/ 2030 w 2711"/>
                <a:gd name="T15" fmla="*/ 1077 h 3065"/>
                <a:gd name="T16" fmla="*/ 1915 w 2711"/>
                <a:gd name="T17" fmla="*/ 948 h 3065"/>
                <a:gd name="T18" fmla="*/ 2686 w 2711"/>
                <a:gd name="T19" fmla="*/ 0 h 3065"/>
                <a:gd name="T20" fmla="*/ 2708 w 2711"/>
                <a:gd name="T21" fmla="*/ 29 h 3065"/>
                <a:gd name="T22" fmla="*/ 2703 w 2711"/>
                <a:gd name="T23" fmla="*/ 72 h 3065"/>
                <a:gd name="T24" fmla="*/ 2711 w 2711"/>
                <a:gd name="T25" fmla="*/ 81 h 3065"/>
                <a:gd name="T26" fmla="*/ 2687 w 2711"/>
                <a:gd name="T27" fmla="*/ 132 h 3065"/>
                <a:gd name="T28" fmla="*/ 2683 w 2711"/>
                <a:gd name="T29" fmla="*/ 182 h 3065"/>
                <a:gd name="T30" fmla="*/ 2690 w 2711"/>
                <a:gd name="T31" fmla="*/ 329 h 3065"/>
                <a:gd name="T32" fmla="*/ 2667 w 2711"/>
                <a:gd name="T33" fmla="*/ 628 h 3065"/>
                <a:gd name="T34" fmla="*/ 2638 w 2711"/>
                <a:gd name="T35" fmla="*/ 780 h 3065"/>
                <a:gd name="T36" fmla="*/ 2583 w 2711"/>
                <a:gd name="T37" fmla="*/ 957 h 3065"/>
                <a:gd name="T38" fmla="*/ 2472 w 2711"/>
                <a:gd name="T39" fmla="*/ 1220 h 3065"/>
                <a:gd name="T40" fmla="*/ 2206 w 2711"/>
                <a:gd name="T41" fmla="*/ 1635 h 3065"/>
                <a:gd name="T42" fmla="*/ 2083 w 2711"/>
                <a:gd name="T43" fmla="*/ 1833 h 3065"/>
                <a:gd name="T44" fmla="*/ 2082 w 2711"/>
                <a:gd name="T45" fmla="*/ 1989 h 3065"/>
                <a:gd name="T46" fmla="*/ 2099 w 2711"/>
                <a:gd name="T47" fmla="*/ 2182 h 3065"/>
                <a:gd name="T48" fmla="*/ 2085 w 2711"/>
                <a:gd name="T49" fmla="*/ 2415 h 3065"/>
                <a:gd name="T50" fmla="*/ 2015 w 2711"/>
                <a:gd name="T51" fmla="*/ 2661 h 3065"/>
                <a:gd name="T52" fmla="*/ 1863 w 2711"/>
                <a:gd name="T53" fmla="*/ 2893 h 3065"/>
                <a:gd name="T54" fmla="*/ 1646 w 2711"/>
                <a:gd name="T55" fmla="*/ 3060 h 3065"/>
                <a:gd name="T56" fmla="*/ 1570 w 2711"/>
                <a:gd name="T57" fmla="*/ 3037 h 3065"/>
                <a:gd name="T58" fmla="*/ 1555 w 2711"/>
                <a:gd name="T59" fmla="*/ 2924 h 3065"/>
                <a:gd name="T60" fmla="*/ 1541 w 2711"/>
                <a:gd name="T61" fmla="*/ 2765 h 3065"/>
                <a:gd name="T62" fmla="*/ 1496 w 2711"/>
                <a:gd name="T63" fmla="*/ 2582 h 3065"/>
                <a:gd name="T64" fmla="*/ 1410 w 2711"/>
                <a:gd name="T65" fmla="*/ 2390 h 3065"/>
                <a:gd name="T66" fmla="*/ 1267 w 2711"/>
                <a:gd name="T67" fmla="*/ 2206 h 3065"/>
                <a:gd name="T68" fmla="*/ 1057 w 2711"/>
                <a:gd name="T69" fmla="*/ 2045 h 3065"/>
                <a:gd name="T70" fmla="*/ 767 w 2711"/>
                <a:gd name="T71" fmla="*/ 1922 h 3065"/>
                <a:gd name="T72" fmla="*/ 382 w 2711"/>
                <a:gd name="T73" fmla="*/ 1854 h 3065"/>
                <a:gd name="T74" fmla="*/ 56 w 2711"/>
                <a:gd name="T75" fmla="*/ 1839 h 3065"/>
                <a:gd name="T76" fmla="*/ 0 w 2711"/>
                <a:gd name="T77" fmla="*/ 1767 h 3065"/>
                <a:gd name="T78" fmla="*/ 51 w 2711"/>
                <a:gd name="T79" fmla="*/ 1636 h 3065"/>
                <a:gd name="T80" fmla="*/ 156 w 2711"/>
                <a:gd name="T81" fmla="*/ 1471 h 3065"/>
                <a:gd name="T82" fmla="*/ 316 w 2711"/>
                <a:gd name="T83" fmla="*/ 1306 h 3065"/>
                <a:gd name="T84" fmla="*/ 539 w 2711"/>
                <a:gd name="T85" fmla="*/ 1173 h 3065"/>
                <a:gd name="T86" fmla="*/ 832 w 2711"/>
                <a:gd name="T87" fmla="*/ 1103 h 3065"/>
                <a:gd name="T88" fmla="*/ 1058 w 2711"/>
                <a:gd name="T89" fmla="*/ 1085 h 3065"/>
                <a:gd name="T90" fmla="*/ 1176 w 2711"/>
                <a:gd name="T91" fmla="*/ 993 h 3065"/>
                <a:gd name="T92" fmla="*/ 1323 w 2711"/>
                <a:gd name="T93" fmla="*/ 787 h 3065"/>
                <a:gd name="T94" fmla="*/ 1554 w 2711"/>
                <a:gd name="T95" fmla="*/ 538 h 3065"/>
                <a:gd name="T96" fmla="*/ 1871 w 2711"/>
                <a:gd name="T97" fmla="*/ 296 h 3065"/>
                <a:gd name="T98" fmla="*/ 2184 w 2711"/>
                <a:gd name="T99" fmla="*/ 140 h 3065"/>
                <a:gd name="T100" fmla="*/ 2427 w 2711"/>
                <a:gd name="T101" fmla="*/ 69 h 3065"/>
                <a:gd name="T102" fmla="*/ 2551 w 2711"/>
                <a:gd name="T103" fmla="*/ 48 h 3065"/>
                <a:gd name="T104" fmla="*/ 2593 w 2711"/>
                <a:gd name="T105" fmla="*/ 16 h 3065"/>
                <a:gd name="T106" fmla="*/ 2628 w 2711"/>
                <a:gd name="T107" fmla="*/ 13 h 3065"/>
                <a:gd name="T108" fmla="*/ 2686 w 2711"/>
                <a:gd name="T109" fmla="*/ 0 h 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1" h="3065">
                  <a:moveTo>
                    <a:pt x="1773" y="912"/>
                  </a:moveTo>
                  <a:lnTo>
                    <a:pt x="1736" y="915"/>
                  </a:lnTo>
                  <a:lnTo>
                    <a:pt x="1702" y="923"/>
                  </a:lnTo>
                  <a:lnTo>
                    <a:pt x="1668" y="935"/>
                  </a:lnTo>
                  <a:lnTo>
                    <a:pt x="1636" y="952"/>
                  </a:lnTo>
                  <a:lnTo>
                    <a:pt x="1608" y="972"/>
                  </a:lnTo>
                  <a:lnTo>
                    <a:pt x="1581" y="997"/>
                  </a:lnTo>
                  <a:lnTo>
                    <a:pt x="1564" y="1018"/>
                  </a:lnTo>
                  <a:lnTo>
                    <a:pt x="1550" y="1040"/>
                  </a:lnTo>
                  <a:lnTo>
                    <a:pt x="1534" y="1072"/>
                  </a:lnTo>
                  <a:lnTo>
                    <a:pt x="1522" y="1105"/>
                  </a:lnTo>
                  <a:lnTo>
                    <a:pt x="1516" y="1138"/>
                  </a:lnTo>
                  <a:lnTo>
                    <a:pt x="1514" y="1172"/>
                  </a:lnTo>
                  <a:lnTo>
                    <a:pt x="1517" y="1206"/>
                  </a:lnTo>
                  <a:lnTo>
                    <a:pt x="1524" y="1239"/>
                  </a:lnTo>
                  <a:lnTo>
                    <a:pt x="1536" y="1271"/>
                  </a:lnTo>
                  <a:lnTo>
                    <a:pt x="1551" y="1301"/>
                  </a:lnTo>
                  <a:lnTo>
                    <a:pt x="1570" y="1330"/>
                  </a:lnTo>
                  <a:lnTo>
                    <a:pt x="1593" y="1356"/>
                  </a:lnTo>
                  <a:lnTo>
                    <a:pt x="1620" y="1379"/>
                  </a:lnTo>
                  <a:lnTo>
                    <a:pt x="1650" y="1400"/>
                  </a:lnTo>
                  <a:lnTo>
                    <a:pt x="1684" y="1417"/>
                  </a:lnTo>
                  <a:lnTo>
                    <a:pt x="1721" y="1428"/>
                  </a:lnTo>
                  <a:lnTo>
                    <a:pt x="1756" y="1435"/>
                  </a:lnTo>
                  <a:lnTo>
                    <a:pt x="1793" y="1436"/>
                  </a:lnTo>
                  <a:lnTo>
                    <a:pt x="1829" y="1433"/>
                  </a:lnTo>
                  <a:lnTo>
                    <a:pt x="1864" y="1425"/>
                  </a:lnTo>
                  <a:lnTo>
                    <a:pt x="1897" y="1413"/>
                  </a:lnTo>
                  <a:lnTo>
                    <a:pt x="1930" y="1396"/>
                  </a:lnTo>
                  <a:lnTo>
                    <a:pt x="1959" y="1375"/>
                  </a:lnTo>
                  <a:lnTo>
                    <a:pt x="1985" y="1350"/>
                  </a:lnTo>
                  <a:lnTo>
                    <a:pt x="2002" y="1330"/>
                  </a:lnTo>
                  <a:lnTo>
                    <a:pt x="2016" y="1308"/>
                  </a:lnTo>
                  <a:lnTo>
                    <a:pt x="2032" y="1276"/>
                  </a:lnTo>
                  <a:lnTo>
                    <a:pt x="2043" y="1243"/>
                  </a:lnTo>
                  <a:lnTo>
                    <a:pt x="2049" y="1210"/>
                  </a:lnTo>
                  <a:lnTo>
                    <a:pt x="2051" y="1175"/>
                  </a:lnTo>
                  <a:lnTo>
                    <a:pt x="2048" y="1142"/>
                  </a:lnTo>
                  <a:lnTo>
                    <a:pt x="2042" y="1109"/>
                  </a:lnTo>
                  <a:lnTo>
                    <a:pt x="2030" y="1077"/>
                  </a:lnTo>
                  <a:lnTo>
                    <a:pt x="2015" y="1047"/>
                  </a:lnTo>
                  <a:lnTo>
                    <a:pt x="1995" y="1018"/>
                  </a:lnTo>
                  <a:lnTo>
                    <a:pt x="1972" y="991"/>
                  </a:lnTo>
                  <a:lnTo>
                    <a:pt x="1946" y="968"/>
                  </a:lnTo>
                  <a:lnTo>
                    <a:pt x="1915" y="948"/>
                  </a:lnTo>
                  <a:lnTo>
                    <a:pt x="1881" y="932"/>
                  </a:lnTo>
                  <a:lnTo>
                    <a:pt x="1845" y="920"/>
                  </a:lnTo>
                  <a:lnTo>
                    <a:pt x="1809" y="914"/>
                  </a:lnTo>
                  <a:lnTo>
                    <a:pt x="1773" y="912"/>
                  </a:lnTo>
                  <a:close/>
                  <a:moveTo>
                    <a:pt x="2686" y="0"/>
                  </a:moveTo>
                  <a:lnTo>
                    <a:pt x="2686" y="0"/>
                  </a:lnTo>
                  <a:lnTo>
                    <a:pt x="2697" y="2"/>
                  </a:lnTo>
                  <a:lnTo>
                    <a:pt x="2705" y="8"/>
                  </a:lnTo>
                  <a:lnTo>
                    <a:pt x="2709" y="17"/>
                  </a:lnTo>
                  <a:lnTo>
                    <a:pt x="2708" y="29"/>
                  </a:lnTo>
                  <a:lnTo>
                    <a:pt x="2706" y="42"/>
                  </a:lnTo>
                  <a:lnTo>
                    <a:pt x="2703" y="53"/>
                  </a:lnTo>
                  <a:lnTo>
                    <a:pt x="2702" y="63"/>
                  </a:lnTo>
                  <a:lnTo>
                    <a:pt x="2702" y="69"/>
                  </a:lnTo>
                  <a:lnTo>
                    <a:pt x="2703" y="72"/>
                  </a:lnTo>
                  <a:lnTo>
                    <a:pt x="2706" y="74"/>
                  </a:lnTo>
                  <a:lnTo>
                    <a:pt x="2707" y="75"/>
                  </a:lnTo>
                  <a:lnTo>
                    <a:pt x="2708" y="76"/>
                  </a:lnTo>
                  <a:lnTo>
                    <a:pt x="2708" y="76"/>
                  </a:lnTo>
                  <a:lnTo>
                    <a:pt x="2711" y="81"/>
                  </a:lnTo>
                  <a:lnTo>
                    <a:pt x="2711" y="90"/>
                  </a:lnTo>
                  <a:lnTo>
                    <a:pt x="2707" y="102"/>
                  </a:lnTo>
                  <a:lnTo>
                    <a:pt x="2700" y="115"/>
                  </a:lnTo>
                  <a:lnTo>
                    <a:pt x="2690" y="128"/>
                  </a:lnTo>
                  <a:lnTo>
                    <a:pt x="2687" y="132"/>
                  </a:lnTo>
                  <a:lnTo>
                    <a:pt x="2683" y="137"/>
                  </a:lnTo>
                  <a:lnTo>
                    <a:pt x="2682" y="141"/>
                  </a:lnTo>
                  <a:lnTo>
                    <a:pt x="2682" y="150"/>
                  </a:lnTo>
                  <a:lnTo>
                    <a:pt x="2682" y="164"/>
                  </a:lnTo>
                  <a:lnTo>
                    <a:pt x="2683" y="182"/>
                  </a:lnTo>
                  <a:lnTo>
                    <a:pt x="2684" y="202"/>
                  </a:lnTo>
                  <a:lnTo>
                    <a:pt x="2686" y="226"/>
                  </a:lnTo>
                  <a:lnTo>
                    <a:pt x="2687" y="252"/>
                  </a:lnTo>
                  <a:lnTo>
                    <a:pt x="2688" y="280"/>
                  </a:lnTo>
                  <a:lnTo>
                    <a:pt x="2690" y="329"/>
                  </a:lnTo>
                  <a:lnTo>
                    <a:pt x="2690" y="381"/>
                  </a:lnTo>
                  <a:lnTo>
                    <a:pt x="2688" y="438"/>
                  </a:lnTo>
                  <a:lnTo>
                    <a:pt x="2684" y="499"/>
                  </a:lnTo>
                  <a:lnTo>
                    <a:pt x="2677" y="562"/>
                  </a:lnTo>
                  <a:lnTo>
                    <a:pt x="2667" y="628"/>
                  </a:lnTo>
                  <a:lnTo>
                    <a:pt x="2661" y="667"/>
                  </a:lnTo>
                  <a:lnTo>
                    <a:pt x="2659" y="681"/>
                  </a:lnTo>
                  <a:lnTo>
                    <a:pt x="2656" y="696"/>
                  </a:lnTo>
                  <a:lnTo>
                    <a:pt x="2647" y="740"/>
                  </a:lnTo>
                  <a:lnTo>
                    <a:pt x="2638" y="780"/>
                  </a:lnTo>
                  <a:lnTo>
                    <a:pt x="2629" y="816"/>
                  </a:lnTo>
                  <a:lnTo>
                    <a:pt x="2619" y="848"/>
                  </a:lnTo>
                  <a:lnTo>
                    <a:pt x="2609" y="883"/>
                  </a:lnTo>
                  <a:lnTo>
                    <a:pt x="2597" y="919"/>
                  </a:lnTo>
                  <a:lnTo>
                    <a:pt x="2583" y="957"/>
                  </a:lnTo>
                  <a:lnTo>
                    <a:pt x="2570" y="995"/>
                  </a:lnTo>
                  <a:lnTo>
                    <a:pt x="2557" y="1031"/>
                  </a:lnTo>
                  <a:lnTo>
                    <a:pt x="2543" y="1063"/>
                  </a:lnTo>
                  <a:lnTo>
                    <a:pt x="2510" y="1140"/>
                  </a:lnTo>
                  <a:lnTo>
                    <a:pt x="2472" y="1220"/>
                  </a:lnTo>
                  <a:lnTo>
                    <a:pt x="2429" y="1300"/>
                  </a:lnTo>
                  <a:lnTo>
                    <a:pt x="2381" y="1382"/>
                  </a:lnTo>
                  <a:lnTo>
                    <a:pt x="2329" y="1465"/>
                  </a:lnTo>
                  <a:lnTo>
                    <a:pt x="2270" y="1549"/>
                  </a:lnTo>
                  <a:lnTo>
                    <a:pt x="2206" y="1635"/>
                  </a:lnTo>
                  <a:lnTo>
                    <a:pt x="2136" y="1721"/>
                  </a:lnTo>
                  <a:lnTo>
                    <a:pt x="2119" y="1745"/>
                  </a:lnTo>
                  <a:lnTo>
                    <a:pt x="2104" y="1773"/>
                  </a:lnTo>
                  <a:lnTo>
                    <a:pt x="2092" y="1802"/>
                  </a:lnTo>
                  <a:lnTo>
                    <a:pt x="2083" y="1833"/>
                  </a:lnTo>
                  <a:lnTo>
                    <a:pt x="2076" y="1865"/>
                  </a:lnTo>
                  <a:lnTo>
                    <a:pt x="2072" y="1897"/>
                  </a:lnTo>
                  <a:lnTo>
                    <a:pt x="2072" y="1927"/>
                  </a:lnTo>
                  <a:lnTo>
                    <a:pt x="2075" y="1957"/>
                  </a:lnTo>
                  <a:lnTo>
                    <a:pt x="2082" y="1989"/>
                  </a:lnTo>
                  <a:lnTo>
                    <a:pt x="2087" y="2023"/>
                  </a:lnTo>
                  <a:lnTo>
                    <a:pt x="2091" y="2059"/>
                  </a:lnTo>
                  <a:lnTo>
                    <a:pt x="2095" y="2098"/>
                  </a:lnTo>
                  <a:lnTo>
                    <a:pt x="2098" y="2140"/>
                  </a:lnTo>
                  <a:lnTo>
                    <a:pt x="2099" y="2182"/>
                  </a:lnTo>
                  <a:lnTo>
                    <a:pt x="2100" y="2226"/>
                  </a:lnTo>
                  <a:lnTo>
                    <a:pt x="2099" y="2272"/>
                  </a:lnTo>
                  <a:lnTo>
                    <a:pt x="2096" y="2319"/>
                  </a:lnTo>
                  <a:lnTo>
                    <a:pt x="2092" y="2367"/>
                  </a:lnTo>
                  <a:lnTo>
                    <a:pt x="2085" y="2415"/>
                  </a:lnTo>
                  <a:lnTo>
                    <a:pt x="2076" y="2464"/>
                  </a:lnTo>
                  <a:lnTo>
                    <a:pt x="2064" y="2514"/>
                  </a:lnTo>
                  <a:lnTo>
                    <a:pt x="2051" y="2563"/>
                  </a:lnTo>
                  <a:lnTo>
                    <a:pt x="2034" y="2612"/>
                  </a:lnTo>
                  <a:lnTo>
                    <a:pt x="2015" y="2661"/>
                  </a:lnTo>
                  <a:lnTo>
                    <a:pt x="1991" y="2710"/>
                  </a:lnTo>
                  <a:lnTo>
                    <a:pt x="1965" y="2757"/>
                  </a:lnTo>
                  <a:lnTo>
                    <a:pt x="1935" y="2803"/>
                  </a:lnTo>
                  <a:lnTo>
                    <a:pt x="1900" y="2848"/>
                  </a:lnTo>
                  <a:lnTo>
                    <a:pt x="1863" y="2893"/>
                  </a:lnTo>
                  <a:lnTo>
                    <a:pt x="1820" y="2935"/>
                  </a:lnTo>
                  <a:lnTo>
                    <a:pt x="1774" y="2975"/>
                  </a:lnTo>
                  <a:lnTo>
                    <a:pt x="1723" y="3013"/>
                  </a:lnTo>
                  <a:lnTo>
                    <a:pt x="1667" y="3050"/>
                  </a:lnTo>
                  <a:lnTo>
                    <a:pt x="1646" y="3060"/>
                  </a:lnTo>
                  <a:lnTo>
                    <a:pt x="1627" y="3065"/>
                  </a:lnTo>
                  <a:lnTo>
                    <a:pt x="1610" y="3065"/>
                  </a:lnTo>
                  <a:lnTo>
                    <a:pt x="1593" y="3061"/>
                  </a:lnTo>
                  <a:lnTo>
                    <a:pt x="1580" y="3051"/>
                  </a:lnTo>
                  <a:lnTo>
                    <a:pt x="1570" y="3037"/>
                  </a:lnTo>
                  <a:lnTo>
                    <a:pt x="1562" y="3020"/>
                  </a:lnTo>
                  <a:lnTo>
                    <a:pt x="1557" y="3000"/>
                  </a:lnTo>
                  <a:lnTo>
                    <a:pt x="1556" y="2977"/>
                  </a:lnTo>
                  <a:lnTo>
                    <a:pt x="1556" y="2951"/>
                  </a:lnTo>
                  <a:lnTo>
                    <a:pt x="1555" y="2924"/>
                  </a:lnTo>
                  <a:lnTo>
                    <a:pt x="1554" y="2895"/>
                  </a:lnTo>
                  <a:lnTo>
                    <a:pt x="1552" y="2864"/>
                  </a:lnTo>
                  <a:lnTo>
                    <a:pt x="1550" y="2832"/>
                  </a:lnTo>
                  <a:lnTo>
                    <a:pt x="1546" y="2799"/>
                  </a:lnTo>
                  <a:lnTo>
                    <a:pt x="1541" y="2765"/>
                  </a:lnTo>
                  <a:lnTo>
                    <a:pt x="1535" y="2730"/>
                  </a:lnTo>
                  <a:lnTo>
                    <a:pt x="1527" y="2694"/>
                  </a:lnTo>
                  <a:lnTo>
                    <a:pt x="1518" y="2656"/>
                  </a:lnTo>
                  <a:lnTo>
                    <a:pt x="1508" y="2619"/>
                  </a:lnTo>
                  <a:lnTo>
                    <a:pt x="1496" y="2582"/>
                  </a:lnTo>
                  <a:lnTo>
                    <a:pt x="1483" y="2544"/>
                  </a:lnTo>
                  <a:lnTo>
                    <a:pt x="1468" y="2506"/>
                  </a:lnTo>
                  <a:lnTo>
                    <a:pt x="1451" y="2466"/>
                  </a:lnTo>
                  <a:lnTo>
                    <a:pt x="1431" y="2428"/>
                  </a:lnTo>
                  <a:lnTo>
                    <a:pt x="1410" y="2390"/>
                  </a:lnTo>
                  <a:lnTo>
                    <a:pt x="1386" y="2352"/>
                  </a:lnTo>
                  <a:lnTo>
                    <a:pt x="1360" y="2315"/>
                  </a:lnTo>
                  <a:lnTo>
                    <a:pt x="1332" y="2277"/>
                  </a:lnTo>
                  <a:lnTo>
                    <a:pt x="1301" y="2241"/>
                  </a:lnTo>
                  <a:lnTo>
                    <a:pt x="1267" y="2206"/>
                  </a:lnTo>
                  <a:lnTo>
                    <a:pt x="1232" y="2172"/>
                  </a:lnTo>
                  <a:lnTo>
                    <a:pt x="1192" y="2138"/>
                  </a:lnTo>
                  <a:lnTo>
                    <a:pt x="1151" y="2105"/>
                  </a:lnTo>
                  <a:lnTo>
                    <a:pt x="1105" y="2074"/>
                  </a:lnTo>
                  <a:lnTo>
                    <a:pt x="1057" y="2045"/>
                  </a:lnTo>
                  <a:lnTo>
                    <a:pt x="1006" y="2017"/>
                  </a:lnTo>
                  <a:lnTo>
                    <a:pt x="951" y="1991"/>
                  </a:lnTo>
                  <a:lnTo>
                    <a:pt x="893" y="1966"/>
                  </a:lnTo>
                  <a:lnTo>
                    <a:pt x="832" y="1943"/>
                  </a:lnTo>
                  <a:lnTo>
                    <a:pt x="767" y="1922"/>
                  </a:lnTo>
                  <a:lnTo>
                    <a:pt x="698" y="1904"/>
                  </a:lnTo>
                  <a:lnTo>
                    <a:pt x="625" y="1887"/>
                  </a:lnTo>
                  <a:lnTo>
                    <a:pt x="548" y="1874"/>
                  </a:lnTo>
                  <a:lnTo>
                    <a:pt x="467" y="1863"/>
                  </a:lnTo>
                  <a:lnTo>
                    <a:pt x="382" y="1854"/>
                  </a:lnTo>
                  <a:lnTo>
                    <a:pt x="293" y="1849"/>
                  </a:lnTo>
                  <a:lnTo>
                    <a:pt x="200" y="1846"/>
                  </a:lnTo>
                  <a:lnTo>
                    <a:pt x="101" y="1846"/>
                  </a:lnTo>
                  <a:lnTo>
                    <a:pt x="77" y="1845"/>
                  </a:lnTo>
                  <a:lnTo>
                    <a:pt x="56" y="1839"/>
                  </a:lnTo>
                  <a:lnTo>
                    <a:pt x="37" y="1830"/>
                  </a:lnTo>
                  <a:lnTo>
                    <a:pt x="22" y="1818"/>
                  </a:lnTo>
                  <a:lnTo>
                    <a:pt x="10" y="1804"/>
                  </a:lnTo>
                  <a:lnTo>
                    <a:pt x="3" y="1786"/>
                  </a:lnTo>
                  <a:lnTo>
                    <a:pt x="0" y="1767"/>
                  </a:lnTo>
                  <a:lnTo>
                    <a:pt x="2" y="1745"/>
                  </a:lnTo>
                  <a:lnTo>
                    <a:pt x="9" y="1723"/>
                  </a:lnTo>
                  <a:lnTo>
                    <a:pt x="21" y="1695"/>
                  </a:lnTo>
                  <a:lnTo>
                    <a:pt x="35" y="1667"/>
                  </a:lnTo>
                  <a:lnTo>
                    <a:pt x="51" y="1636"/>
                  </a:lnTo>
                  <a:lnTo>
                    <a:pt x="68" y="1605"/>
                  </a:lnTo>
                  <a:lnTo>
                    <a:pt x="87" y="1572"/>
                  </a:lnTo>
                  <a:lnTo>
                    <a:pt x="108" y="1538"/>
                  </a:lnTo>
                  <a:lnTo>
                    <a:pt x="132" y="1505"/>
                  </a:lnTo>
                  <a:lnTo>
                    <a:pt x="156" y="1471"/>
                  </a:lnTo>
                  <a:lnTo>
                    <a:pt x="183" y="1437"/>
                  </a:lnTo>
                  <a:lnTo>
                    <a:pt x="214" y="1403"/>
                  </a:lnTo>
                  <a:lnTo>
                    <a:pt x="245" y="1369"/>
                  </a:lnTo>
                  <a:lnTo>
                    <a:pt x="280" y="1337"/>
                  </a:lnTo>
                  <a:lnTo>
                    <a:pt x="316" y="1306"/>
                  </a:lnTo>
                  <a:lnTo>
                    <a:pt x="356" y="1276"/>
                  </a:lnTo>
                  <a:lnTo>
                    <a:pt x="397" y="1248"/>
                  </a:lnTo>
                  <a:lnTo>
                    <a:pt x="442" y="1221"/>
                  </a:lnTo>
                  <a:lnTo>
                    <a:pt x="488" y="1195"/>
                  </a:lnTo>
                  <a:lnTo>
                    <a:pt x="539" y="1173"/>
                  </a:lnTo>
                  <a:lnTo>
                    <a:pt x="592" y="1153"/>
                  </a:lnTo>
                  <a:lnTo>
                    <a:pt x="646" y="1136"/>
                  </a:lnTo>
                  <a:lnTo>
                    <a:pt x="705" y="1122"/>
                  </a:lnTo>
                  <a:lnTo>
                    <a:pt x="767" y="1111"/>
                  </a:lnTo>
                  <a:lnTo>
                    <a:pt x="832" y="1103"/>
                  </a:lnTo>
                  <a:lnTo>
                    <a:pt x="899" y="1100"/>
                  </a:lnTo>
                  <a:lnTo>
                    <a:pt x="971" y="1100"/>
                  </a:lnTo>
                  <a:lnTo>
                    <a:pt x="1000" y="1099"/>
                  </a:lnTo>
                  <a:lnTo>
                    <a:pt x="1029" y="1094"/>
                  </a:lnTo>
                  <a:lnTo>
                    <a:pt x="1058" y="1085"/>
                  </a:lnTo>
                  <a:lnTo>
                    <a:pt x="1087" y="1072"/>
                  </a:lnTo>
                  <a:lnTo>
                    <a:pt x="1113" y="1056"/>
                  </a:lnTo>
                  <a:lnTo>
                    <a:pt x="1138" y="1038"/>
                  </a:lnTo>
                  <a:lnTo>
                    <a:pt x="1159" y="1017"/>
                  </a:lnTo>
                  <a:lnTo>
                    <a:pt x="1176" y="993"/>
                  </a:lnTo>
                  <a:lnTo>
                    <a:pt x="1198" y="958"/>
                  </a:lnTo>
                  <a:lnTo>
                    <a:pt x="1225" y="920"/>
                  </a:lnTo>
                  <a:lnTo>
                    <a:pt x="1254" y="878"/>
                  </a:lnTo>
                  <a:lnTo>
                    <a:pt x="1286" y="834"/>
                  </a:lnTo>
                  <a:lnTo>
                    <a:pt x="1323" y="787"/>
                  </a:lnTo>
                  <a:lnTo>
                    <a:pt x="1361" y="739"/>
                  </a:lnTo>
                  <a:lnTo>
                    <a:pt x="1405" y="690"/>
                  </a:lnTo>
                  <a:lnTo>
                    <a:pt x="1451" y="639"/>
                  </a:lnTo>
                  <a:lnTo>
                    <a:pt x="1500" y="588"/>
                  </a:lnTo>
                  <a:lnTo>
                    <a:pt x="1554" y="538"/>
                  </a:lnTo>
                  <a:lnTo>
                    <a:pt x="1610" y="487"/>
                  </a:lnTo>
                  <a:lnTo>
                    <a:pt x="1669" y="436"/>
                  </a:lnTo>
                  <a:lnTo>
                    <a:pt x="1733" y="388"/>
                  </a:lnTo>
                  <a:lnTo>
                    <a:pt x="1800" y="341"/>
                  </a:lnTo>
                  <a:lnTo>
                    <a:pt x="1871" y="296"/>
                  </a:lnTo>
                  <a:lnTo>
                    <a:pt x="1937" y="255"/>
                  </a:lnTo>
                  <a:lnTo>
                    <a:pt x="2002" y="220"/>
                  </a:lnTo>
                  <a:lnTo>
                    <a:pt x="2065" y="189"/>
                  </a:lnTo>
                  <a:lnTo>
                    <a:pt x="2126" y="163"/>
                  </a:lnTo>
                  <a:lnTo>
                    <a:pt x="2184" y="140"/>
                  </a:lnTo>
                  <a:lnTo>
                    <a:pt x="2240" y="120"/>
                  </a:lnTo>
                  <a:lnTo>
                    <a:pt x="2292" y="104"/>
                  </a:lnTo>
                  <a:lnTo>
                    <a:pt x="2341" y="89"/>
                  </a:lnTo>
                  <a:lnTo>
                    <a:pt x="2385" y="78"/>
                  </a:lnTo>
                  <a:lnTo>
                    <a:pt x="2427" y="69"/>
                  </a:lnTo>
                  <a:lnTo>
                    <a:pt x="2457" y="64"/>
                  </a:lnTo>
                  <a:lnTo>
                    <a:pt x="2487" y="59"/>
                  </a:lnTo>
                  <a:lnTo>
                    <a:pt x="2512" y="55"/>
                  </a:lnTo>
                  <a:lnTo>
                    <a:pt x="2533" y="51"/>
                  </a:lnTo>
                  <a:lnTo>
                    <a:pt x="2551" y="48"/>
                  </a:lnTo>
                  <a:lnTo>
                    <a:pt x="2562" y="46"/>
                  </a:lnTo>
                  <a:lnTo>
                    <a:pt x="2567" y="44"/>
                  </a:lnTo>
                  <a:lnTo>
                    <a:pt x="2572" y="37"/>
                  </a:lnTo>
                  <a:lnTo>
                    <a:pt x="2583" y="25"/>
                  </a:lnTo>
                  <a:lnTo>
                    <a:pt x="2593" y="16"/>
                  </a:lnTo>
                  <a:lnTo>
                    <a:pt x="2603" y="9"/>
                  </a:lnTo>
                  <a:lnTo>
                    <a:pt x="2611" y="7"/>
                  </a:lnTo>
                  <a:lnTo>
                    <a:pt x="2618" y="8"/>
                  </a:lnTo>
                  <a:lnTo>
                    <a:pt x="2623" y="12"/>
                  </a:lnTo>
                  <a:lnTo>
                    <a:pt x="2628" y="13"/>
                  </a:lnTo>
                  <a:lnTo>
                    <a:pt x="2636" y="12"/>
                  </a:lnTo>
                  <a:lnTo>
                    <a:pt x="2647" y="10"/>
                  </a:lnTo>
                  <a:lnTo>
                    <a:pt x="2659" y="7"/>
                  </a:lnTo>
                  <a:lnTo>
                    <a:pt x="2673" y="3"/>
                  </a:lnTo>
                  <a:lnTo>
                    <a:pt x="26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29" name="Freeform 396"/>
            <p:cNvSpPr/>
            <p:nvPr/>
          </p:nvSpPr>
          <p:spPr bwMode="auto">
            <a:xfrm>
              <a:off x="11326813" y="3992563"/>
              <a:ext cx="142875" cy="174625"/>
            </a:xfrm>
            <a:custGeom>
              <a:avLst/>
              <a:gdLst>
                <a:gd name="T0" fmla="*/ 511 w 541"/>
                <a:gd name="T1" fmla="*/ 0 h 659"/>
                <a:gd name="T2" fmla="*/ 524 w 541"/>
                <a:gd name="T3" fmla="*/ 4 h 659"/>
                <a:gd name="T4" fmla="*/ 533 w 541"/>
                <a:gd name="T5" fmla="*/ 12 h 659"/>
                <a:gd name="T6" fmla="*/ 539 w 541"/>
                <a:gd name="T7" fmla="*/ 24 h 659"/>
                <a:gd name="T8" fmla="*/ 541 w 541"/>
                <a:gd name="T9" fmla="*/ 39 h 659"/>
                <a:gd name="T10" fmla="*/ 539 w 541"/>
                <a:gd name="T11" fmla="*/ 58 h 659"/>
                <a:gd name="T12" fmla="*/ 532 w 541"/>
                <a:gd name="T13" fmla="*/ 80 h 659"/>
                <a:gd name="T14" fmla="*/ 515 w 541"/>
                <a:gd name="T15" fmla="*/ 118 h 659"/>
                <a:gd name="T16" fmla="*/ 497 w 541"/>
                <a:gd name="T17" fmla="*/ 160 h 659"/>
                <a:gd name="T18" fmla="*/ 474 w 541"/>
                <a:gd name="T19" fmla="*/ 203 h 659"/>
                <a:gd name="T20" fmla="*/ 450 w 541"/>
                <a:gd name="T21" fmla="*/ 249 h 659"/>
                <a:gd name="T22" fmla="*/ 423 w 541"/>
                <a:gd name="T23" fmla="*/ 296 h 659"/>
                <a:gd name="T24" fmla="*/ 391 w 541"/>
                <a:gd name="T25" fmla="*/ 344 h 659"/>
                <a:gd name="T26" fmla="*/ 358 w 541"/>
                <a:gd name="T27" fmla="*/ 392 h 659"/>
                <a:gd name="T28" fmla="*/ 321 w 541"/>
                <a:gd name="T29" fmla="*/ 439 h 659"/>
                <a:gd name="T30" fmla="*/ 281 w 541"/>
                <a:gd name="T31" fmla="*/ 485 h 659"/>
                <a:gd name="T32" fmla="*/ 238 w 541"/>
                <a:gd name="T33" fmla="*/ 530 h 659"/>
                <a:gd name="T34" fmla="*/ 192 w 541"/>
                <a:gd name="T35" fmla="*/ 571 h 659"/>
                <a:gd name="T36" fmla="*/ 141 w 541"/>
                <a:gd name="T37" fmla="*/ 610 h 659"/>
                <a:gd name="T38" fmla="*/ 87 w 541"/>
                <a:gd name="T39" fmla="*/ 645 h 659"/>
                <a:gd name="T40" fmla="*/ 67 w 541"/>
                <a:gd name="T41" fmla="*/ 655 h 659"/>
                <a:gd name="T42" fmla="*/ 48 w 541"/>
                <a:gd name="T43" fmla="*/ 659 h 659"/>
                <a:gd name="T44" fmla="*/ 32 w 541"/>
                <a:gd name="T45" fmla="*/ 659 h 659"/>
                <a:gd name="T46" fmla="*/ 18 w 541"/>
                <a:gd name="T47" fmla="*/ 654 h 659"/>
                <a:gd name="T48" fmla="*/ 8 w 541"/>
                <a:gd name="T49" fmla="*/ 645 h 659"/>
                <a:gd name="T50" fmla="*/ 2 w 541"/>
                <a:gd name="T51" fmla="*/ 632 h 659"/>
                <a:gd name="T52" fmla="*/ 0 w 541"/>
                <a:gd name="T53" fmla="*/ 616 h 659"/>
                <a:gd name="T54" fmla="*/ 2 w 541"/>
                <a:gd name="T55" fmla="*/ 597 h 659"/>
                <a:gd name="T56" fmla="*/ 9 w 541"/>
                <a:gd name="T57" fmla="*/ 575 h 659"/>
                <a:gd name="T58" fmla="*/ 25 w 541"/>
                <a:gd name="T59" fmla="*/ 539 h 659"/>
                <a:gd name="T60" fmla="*/ 43 w 541"/>
                <a:gd name="T61" fmla="*/ 499 h 659"/>
                <a:gd name="T62" fmla="*/ 64 w 541"/>
                <a:gd name="T63" fmla="*/ 457 h 659"/>
                <a:gd name="T64" fmla="*/ 88 w 541"/>
                <a:gd name="T65" fmla="*/ 413 h 659"/>
                <a:gd name="T66" fmla="*/ 116 w 541"/>
                <a:gd name="T67" fmla="*/ 368 h 659"/>
                <a:gd name="T68" fmla="*/ 146 w 541"/>
                <a:gd name="T69" fmla="*/ 321 h 659"/>
                <a:gd name="T70" fmla="*/ 179 w 541"/>
                <a:gd name="T71" fmla="*/ 275 h 659"/>
                <a:gd name="T72" fmla="*/ 216 w 541"/>
                <a:gd name="T73" fmla="*/ 229 h 659"/>
                <a:gd name="T74" fmla="*/ 256 w 541"/>
                <a:gd name="T75" fmla="*/ 183 h 659"/>
                <a:gd name="T76" fmla="*/ 301 w 541"/>
                <a:gd name="T77" fmla="*/ 138 h 659"/>
                <a:gd name="T78" fmla="*/ 349 w 541"/>
                <a:gd name="T79" fmla="*/ 95 h 659"/>
                <a:gd name="T80" fmla="*/ 401 w 541"/>
                <a:gd name="T81" fmla="*/ 54 h 659"/>
                <a:gd name="T82" fmla="*/ 457 w 541"/>
                <a:gd name="T83" fmla="*/ 16 h 659"/>
                <a:gd name="T84" fmla="*/ 477 w 541"/>
                <a:gd name="T85" fmla="*/ 6 h 659"/>
                <a:gd name="T86" fmla="*/ 496 w 541"/>
                <a:gd name="T87" fmla="*/ 0 h 659"/>
                <a:gd name="T88" fmla="*/ 511 w 541"/>
                <a:gd name="T89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1" h="659">
                  <a:moveTo>
                    <a:pt x="511" y="0"/>
                  </a:moveTo>
                  <a:lnTo>
                    <a:pt x="524" y="4"/>
                  </a:lnTo>
                  <a:lnTo>
                    <a:pt x="533" y="12"/>
                  </a:lnTo>
                  <a:lnTo>
                    <a:pt x="539" y="24"/>
                  </a:lnTo>
                  <a:lnTo>
                    <a:pt x="541" y="39"/>
                  </a:lnTo>
                  <a:lnTo>
                    <a:pt x="539" y="58"/>
                  </a:lnTo>
                  <a:lnTo>
                    <a:pt x="532" y="80"/>
                  </a:lnTo>
                  <a:lnTo>
                    <a:pt x="515" y="118"/>
                  </a:lnTo>
                  <a:lnTo>
                    <a:pt x="497" y="160"/>
                  </a:lnTo>
                  <a:lnTo>
                    <a:pt x="474" y="203"/>
                  </a:lnTo>
                  <a:lnTo>
                    <a:pt x="450" y="249"/>
                  </a:lnTo>
                  <a:lnTo>
                    <a:pt x="423" y="296"/>
                  </a:lnTo>
                  <a:lnTo>
                    <a:pt x="391" y="344"/>
                  </a:lnTo>
                  <a:lnTo>
                    <a:pt x="358" y="392"/>
                  </a:lnTo>
                  <a:lnTo>
                    <a:pt x="321" y="439"/>
                  </a:lnTo>
                  <a:lnTo>
                    <a:pt x="281" y="485"/>
                  </a:lnTo>
                  <a:lnTo>
                    <a:pt x="238" y="530"/>
                  </a:lnTo>
                  <a:lnTo>
                    <a:pt x="192" y="571"/>
                  </a:lnTo>
                  <a:lnTo>
                    <a:pt x="141" y="610"/>
                  </a:lnTo>
                  <a:lnTo>
                    <a:pt x="87" y="645"/>
                  </a:lnTo>
                  <a:lnTo>
                    <a:pt x="67" y="655"/>
                  </a:lnTo>
                  <a:lnTo>
                    <a:pt x="48" y="659"/>
                  </a:lnTo>
                  <a:lnTo>
                    <a:pt x="32" y="659"/>
                  </a:lnTo>
                  <a:lnTo>
                    <a:pt x="18" y="654"/>
                  </a:lnTo>
                  <a:lnTo>
                    <a:pt x="8" y="645"/>
                  </a:lnTo>
                  <a:lnTo>
                    <a:pt x="2" y="632"/>
                  </a:lnTo>
                  <a:lnTo>
                    <a:pt x="0" y="616"/>
                  </a:lnTo>
                  <a:lnTo>
                    <a:pt x="2" y="597"/>
                  </a:lnTo>
                  <a:lnTo>
                    <a:pt x="9" y="575"/>
                  </a:lnTo>
                  <a:lnTo>
                    <a:pt x="25" y="539"/>
                  </a:lnTo>
                  <a:lnTo>
                    <a:pt x="43" y="499"/>
                  </a:lnTo>
                  <a:lnTo>
                    <a:pt x="64" y="457"/>
                  </a:lnTo>
                  <a:lnTo>
                    <a:pt x="88" y="413"/>
                  </a:lnTo>
                  <a:lnTo>
                    <a:pt x="116" y="368"/>
                  </a:lnTo>
                  <a:lnTo>
                    <a:pt x="146" y="321"/>
                  </a:lnTo>
                  <a:lnTo>
                    <a:pt x="179" y="275"/>
                  </a:lnTo>
                  <a:lnTo>
                    <a:pt x="216" y="229"/>
                  </a:lnTo>
                  <a:lnTo>
                    <a:pt x="256" y="183"/>
                  </a:lnTo>
                  <a:lnTo>
                    <a:pt x="301" y="138"/>
                  </a:lnTo>
                  <a:lnTo>
                    <a:pt x="349" y="95"/>
                  </a:lnTo>
                  <a:lnTo>
                    <a:pt x="401" y="54"/>
                  </a:lnTo>
                  <a:lnTo>
                    <a:pt x="457" y="16"/>
                  </a:lnTo>
                  <a:lnTo>
                    <a:pt x="477" y="6"/>
                  </a:lnTo>
                  <a:lnTo>
                    <a:pt x="496" y="0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30" name="Freeform 397"/>
            <p:cNvSpPr/>
            <p:nvPr/>
          </p:nvSpPr>
          <p:spPr bwMode="auto">
            <a:xfrm>
              <a:off x="11199813" y="3935413"/>
              <a:ext cx="196850" cy="246062"/>
            </a:xfrm>
            <a:custGeom>
              <a:avLst/>
              <a:gdLst>
                <a:gd name="T0" fmla="*/ 711 w 743"/>
                <a:gd name="T1" fmla="*/ 0 h 931"/>
                <a:gd name="T2" fmla="*/ 724 w 743"/>
                <a:gd name="T3" fmla="*/ 5 h 931"/>
                <a:gd name="T4" fmla="*/ 733 w 743"/>
                <a:gd name="T5" fmla="*/ 13 h 931"/>
                <a:gd name="T6" fmla="*/ 739 w 743"/>
                <a:gd name="T7" fmla="*/ 25 h 931"/>
                <a:gd name="T8" fmla="*/ 743 w 743"/>
                <a:gd name="T9" fmla="*/ 41 h 931"/>
                <a:gd name="T10" fmla="*/ 741 w 743"/>
                <a:gd name="T11" fmla="*/ 60 h 931"/>
                <a:gd name="T12" fmla="*/ 734 w 743"/>
                <a:gd name="T13" fmla="*/ 82 h 931"/>
                <a:gd name="T14" fmla="*/ 719 w 743"/>
                <a:gd name="T15" fmla="*/ 119 h 931"/>
                <a:gd name="T16" fmla="*/ 703 w 743"/>
                <a:gd name="T17" fmla="*/ 160 h 931"/>
                <a:gd name="T18" fmla="*/ 684 w 743"/>
                <a:gd name="T19" fmla="*/ 204 h 931"/>
                <a:gd name="T20" fmla="*/ 664 w 743"/>
                <a:gd name="T21" fmla="*/ 250 h 931"/>
                <a:gd name="T22" fmla="*/ 639 w 743"/>
                <a:gd name="T23" fmla="*/ 298 h 931"/>
                <a:gd name="T24" fmla="*/ 614 w 743"/>
                <a:gd name="T25" fmla="*/ 348 h 931"/>
                <a:gd name="T26" fmla="*/ 585 w 743"/>
                <a:gd name="T27" fmla="*/ 400 h 931"/>
                <a:gd name="T28" fmla="*/ 554 w 743"/>
                <a:gd name="T29" fmla="*/ 452 h 931"/>
                <a:gd name="T30" fmla="*/ 520 w 743"/>
                <a:gd name="T31" fmla="*/ 504 h 931"/>
                <a:gd name="T32" fmla="*/ 484 w 743"/>
                <a:gd name="T33" fmla="*/ 557 h 931"/>
                <a:gd name="T34" fmla="*/ 445 w 743"/>
                <a:gd name="T35" fmla="*/ 608 h 931"/>
                <a:gd name="T36" fmla="*/ 403 w 743"/>
                <a:gd name="T37" fmla="*/ 659 h 931"/>
                <a:gd name="T38" fmla="*/ 359 w 743"/>
                <a:gd name="T39" fmla="*/ 708 h 931"/>
                <a:gd name="T40" fmla="*/ 311 w 743"/>
                <a:gd name="T41" fmla="*/ 756 h 931"/>
                <a:gd name="T42" fmla="*/ 260 w 743"/>
                <a:gd name="T43" fmla="*/ 801 h 931"/>
                <a:gd name="T44" fmla="*/ 207 w 743"/>
                <a:gd name="T45" fmla="*/ 843 h 931"/>
                <a:gd name="T46" fmla="*/ 150 w 743"/>
                <a:gd name="T47" fmla="*/ 881 h 931"/>
                <a:gd name="T48" fmla="*/ 91 w 743"/>
                <a:gd name="T49" fmla="*/ 917 h 931"/>
                <a:gd name="T50" fmla="*/ 70 w 743"/>
                <a:gd name="T51" fmla="*/ 927 h 931"/>
                <a:gd name="T52" fmla="*/ 51 w 743"/>
                <a:gd name="T53" fmla="*/ 931 h 931"/>
                <a:gd name="T54" fmla="*/ 34 w 743"/>
                <a:gd name="T55" fmla="*/ 930 h 931"/>
                <a:gd name="T56" fmla="*/ 20 w 743"/>
                <a:gd name="T57" fmla="*/ 925 h 931"/>
                <a:gd name="T58" fmla="*/ 10 w 743"/>
                <a:gd name="T59" fmla="*/ 915 h 931"/>
                <a:gd name="T60" fmla="*/ 3 w 743"/>
                <a:gd name="T61" fmla="*/ 902 h 931"/>
                <a:gd name="T62" fmla="*/ 0 w 743"/>
                <a:gd name="T63" fmla="*/ 886 h 931"/>
                <a:gd name="T64" fmla="*/ 2 w 743"/>
                <a:gd name="T65" fmla="*/ 866 h 931"/>
                <a:gd name="T66" fmla="*/ 8 w 743"/>
                <a:gd name="T67" fmla="*/ 844 h 931"/>
                <a:gd name="T68" fmla="*/ 22 w 743"/>
                <a:gd name="T69" fmla="*/ 806 h 931"/>
                <a:gd name="T70" fmla="*/ 40 w 743"/>
                <a:gd name="T71" fmla="*/ 765 h 931"/>
                <a:gd name="T72" fmla="*/ 59 w 743"/>
                <a:gd name="T73" fmla="*/ 720 h 931"/>
                <a:gd name="T74" fmla="*/ 81 w 743"/>
                <a:gd name="T75" fmla="*/ 673 h 931"/>
                <a:gd name="T76" fmla="*/ 105 w 743"/>
                <a:gd name="T77" fmla="*/ 624 h 931"/>
                <a:gd name="T78" fmla="*/ 134 w 743"/>
                <a:gd name="T79" fmla="*/ 573 h 931"/>
                <a:gd name="T80" fmla="*/ 164 w 743"/>
                <a:gd name="T81" fmla="*/ 520 h 931"/>
                <a:gd name="T82" fmla="*/ 198 w 743"/>
                <a:gd name="T83" fmla="*/ 466 h 931"/>
                <a:gd name="T84" fmla="*/ 235 w 743"/>
                <a:gd name="T85" fmla="*/ 413 h 931"/>
                <a:gd name="T86" fmla="*/ 275 w 743"/>
                <a:gd name="T87" fmla="*/ 358 h 931"/>
                <a:gd name="T88" fmla="*/ 318 w 743"/>
                <a:gd name="T89" fmla="*/ 305 h 931"/>
                <a:gd name="T90" fmla="*/ 366 w 743"/>
                <a:gd name="T91" fmla="*/ 252 h 931"/>
                <a:gd name="T92" fmla="*/ 415 w 743"/>
                <a:gd name="T93" fmla="*/ 201 h 931"/>
                <a:gd name="T94" fmla="*/ 470 w 743"/>
                <a:gd name="T95" fmla="*/ 151 h 931"/>
                <a:gd name="T96" fmla="*/ 528 w 743"/>
                <a:gd name="T97" fmla="*/ 103 h 931"/>
                <a:gd name="T98" fmla="*/ 590 w 743"/>
                <a:gd name="T99" fmla="*/ 58 h 931"/>
                <a:gd name="T100" fmla="*/ 655 w 743"/>
                <a:gd name="T101" fmla="*/ 17 h 931"/>
                <a:gd name="T102" fmla="*/ 677 w 743"/>
                <a:gd name="T103" fmla="*/ 6 h 931"/>
                <a:gd name="T104" fmla="*/ 695 w 743"/>
                <a:gd name="T105" fmla="*/ 0 h 931"/>
                <a:gd name="T106" fmla="*/ 711 w 743"/>
                <a:gd name="T107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3" h="931">
                  <a:moveTo>
                    <a:pt x="711" y="0"/>
                  </a:moveTo>
                  <a:lnTo>
                    <a:pt x="724" y="5"/>
                  </a:lnTo>
                  <a:lnTo>
                    <a:pt x="733" y="13"/>
                  </a:lnTo>
                  <a:lnTo>
                    <a:pt x="739" y="25"/>
                  </a:lnTo>
                  <a:lnTo>
                    <a:pt x="743" y="41"/>
                  </a:lnTo>
                  <a:lnTo>
                    <a:pt x="741" y="60"/>
                  </a:lnTo>
                  <a:lnTo>
                    <a:pt x="734" y="82"/>
                  </a:lnTo>
                  <a:lnTo>
                    <a:pt x="719" y="119"/>
                  </a:lnTo>
                  <a:lnTo>
                    <a:pt x="703" y="160"/>
                  </a:lnTo>
                  <a:lnTo>
                    <a:pt x="684" y="204"/>
                  </a:lnTo>
                  <a:lnTo>
                    <a:pt x="664" y="250"/>
                  </a:lnTo>
                  <a:lnTo>
                    <a:pt x="639" y="298"/>
                  </a:lnTo>
                  <a:lnTo>
                    <a:pt x="614" y="348"/>
                  </a:lnTo>
                  <a:lnTo>
                    <a:pt x="585" y="400"/>
                  </a:lnTo>
                  <a:lnTo>
                    <a:pt x="554" y="452"/>
                  </a:lnTo>
                  <a:lnTo>
                    <a:pt x="520" y="504"/>
                  </a:lnTo>
                  <a:lnTo>
                    <a:pt x="484" y="557"/>
                  </a:lnTo>
                  <a:lnTo>
                    <a:pt x="445" y="608"/>
                  </a:lnTo>
                  <a:lnTo>
                    <a:pt x="403" y="659"/>
                  </a:lnTo>
                  <a:lnTo>
                    <a:pt x="359" y="708"/>
                  </a:lnTo>
                  <a:lnTo>
                    <a:pt x="311" y="756"/>
                  </a:lnTo>
                  <a:lnTo>
                    <a:pt x="260" y="801"/>
                  </a:lnTo>
                  <a:lnTo>
                    <a:pt x="207" y="843"/>
                  </a:lnTo>
                  <a:lnTo>
                    <a:pt x="150" y="881"/>
                  </a:lnTo>
                  <a:lnTo>
                    <a:pt x="91" y="917"/>
                  </a:lnTo>
                  <a:lnTo>
                    <a:pt x="70" y="927"/>
                  </a:lnTo>
                  <a:lnTo>
                    <a:pt x="51" y="931"/>
                  </a:lnTo>
                  <a:lnTo>
                    <a:pt x="34" y="930"/>
                  </a:lnTo>
                  <a:lnTo>
                    <a:pt x="20" y="925"/>
                  </a:lnTo>
                  <a:lnTo>
                    <a:pt x="10" y="915"/>
                  </a:lnTo>
                  <a:lnTo>
                    <a:pt x="3" y="902"/>
                  </a:lnTo>
                  <a:lnTo>
                    <a:pt x="0" y="886"/>
                  </a:lnTo>
                  <a:lnTo>
                    <a:pt x="2" y="866"/>
                  </a:lnTo>
                  <a:lnTo>
                    <a:pt x="8" y="844"/>
                  </a:lnTo>
                  <a:lnTo>
                    <a:pt x="22" y="806"/>
                  </a:lnTo>
                  <a:lnTo>
                    <a:pt x="40" y="765"/>
                  </a:lnTo>
                  <a:lnTo>
                    <a:pt x="59" y="720"/>
                  </a:lnTo>
                  <a:lnTo>
                    <a:pt x="81" y="673"/>
                  </a:lnTo>
                  <a:lnTo>
                    <a:pt x="105" y="624"/>
                  </a:lnTo>
                  <a:lnTo>
                    <a:pt x="134" y="573"/>
                  </a:lnTo>
                  <a:lnTo>
                    <a:pt x="164" y="520"/>
                  </a:lnTo>
                  <a:lnTo>
                    <a:pt x="198" y="466"/>
                  </a:lnTo>
                  <a:lnTo>
                    <a:pt x="235" y="413"/>
                  </a:lnTo>
                  <a:lnTo>
                    <a:pt x="275" y="358"/>
                  </a:lnTo>
                  <a:lnTo>
                    <a:pt x="318" y="305"/>
                  </a:lnTo>
                  <a:lnTo>
                    <a:pt x="366" y="252"/>
                  </a:lnTo>
                  <a:lnTo>
                    <a:pt x="415" y="201"/>
                  </a:lnTo>
                  <a:lnTo>
                    <a:pt x="470" y="151"/>
                  </a:lnTo>
                  <a:lnTo>
                    <a:pt x="528" y="103"/>
                  </a:lnTo>
                  <a:lnTo>
                    <a:pt x="590" y="58"/>
                  </a:lnTo>
                  <a:lnTo>
                    <a:pt x="655" y="17"/>
                  </a:lnTo>
                  <a:lnTo>
                    <a:pt x="677" y="6"/>
                  </a:lnTo>
                  <a:lnTo>
                    <a:pt x="695" y="0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31" name="Freeform 398"/>
            <p:cNvSpPr/>
            <p:nvPr/>
          </p:nvSpPr>
          <p:spPr bwMode="auto">
            <a:xfrm>
              <a:off x="11177588" y="3876675"/>
              <a:ext cx="142875" cy="174625"/>
            </a:xfrm>
            <a:custGeom>
              <a:avLst/>
              <a:gdLst>
                <a:gd name="T0" fmla="*/ 512 w 542"/>
                <a:gd name="T1" fmla="*/ 0 h 660"/>
                <a:gd name="T2" fmla="*/ 525 w 542"/>
                <a:gd name="T3" fmla="*/ 4 h 660"/>
                <a:gd name="T4" fmla="*/ 534 w 542"/>
                <a:gd name="T5" fmla="*/ 12 h 660"/>
                <a:gd name="T6" fmla="*/ 540 w 542"/>
                <a:gd name="T7" fmla="*/ 24 h 660"/>
                <a:gd name="T8" fmla="*/ 542 w 542"/>
                <a:gd name="T9" fmla="*/ 41 h 660"/>
                <a:gd name="T10" fmla="*/ 539 w 542"/>
                <a:gd name="T11" fmla="*/ 59 h 660"/>
                <a:gd name="T12" fmla="*/ 532 w 542"/>
                <a:gd name="T13" fmla="*/ 81 h 660"/>
                <a:gd name="T14" fmla="*/ 516 w 542"/>
                <a:gd name="T15" fmla="*/ 119 h 660"/>
                <a:gd name="T16" fmla="*/ 496 w 542"/>
                <a:gd name="T17" fmla="*/ 160 h 660"/>
                <a:gd name="T18" fmla="*/ 475 w 542"/>
                <a:gd name="T19" fmla="*/ 204 h 660"/>
                <a:gd name="T20" fmla="*/ 450 w 542"/>
                <a:gd name="T21" fmla="*/ 250 h 660"/>
                <a:gd name="T22" fmla="*/ 422 w 542"/>
                <a:gd name="T23" fmla="*/ 297 h 660"/>
                <a:gd name="T24" fmla="*/ 392 w 542"/>
                <a:gd name="T25" fmla="*/ 344 h 660"/>
                <a:gd name="T26" fmla="*/ 359 w 542"/>
                <a:gd name="T27" fmla="*/ 392 h 660"/>
                <a:gd name="T28" fmla="*/ 321 w 542"/>
                <a:gd name="T29" fmla="*/ 440 h 660"/>
                <a:gd name="T30" fmla="*/ 282 w 542"/>
                <a:gd name="T31" fmla="*/ 486 h 660"/>
                <a:gd name="T32" fmla="*/ 238 w 542"/>
                <a:gd name="T33" fmla="*/ 530 h 660"/>
                <a:gd name="T34" fmla="*/ 191 w 542"/>
                <a:gd name="T35" fmla="*/ 571 h 660"/>
                <a:gd name="T36" fmla="*/ 142 w 542"/>
                <a:gd name="T37" fmla="*/ 611 h 660"/>
                <a:gd name="T38" fmla="*/ 88 w 542"/>
                <a:gd name="T39" fmla="*/ 646 h 660"/>
                <a:gd name="T40" fmla="*/ 67 w 542"/>
                <a:gd name="T41" fmla="*/ 656 h 660"/>
                <a:gd name="T42" fmla="*/ 49 w 542"/>
                <a:gd name="T43" fmla="*/ 660 h 660"/>
                <a:gd name="T44" fmla="*/ 32 w 542"/>
                <a:gd name="T45" fmla="*/ 660 h 660"/>
                <a:gd name="T46" fmla="*/ 19 w 542"/>
                <a:gd name="T47" fmla="*/ 655 h 660"/>
                <a:gd name="T48" fmla="*/ 9 w 542"/>
                <a:gd name="T49" fmla="*/ 646 h 660"/>
                <a:gd name="T50" fmla="*/ 2 w 542"/>
                <a:gd name="T51" fmla="*/ 633 h 660"/>
                <a:gd name="T52" fmla="*/ 0 w 542"/>
                <a:gd name="T53" fmla="*/ 617 h 660"/>
                <a:gd name="T54" fmla="*/ 2 w 542"/>
                <a:gd name="T55" fmla="*/ 598 h 660"/>
                <a:gd name="T56" fmla="*/ 9 w 542"/>
                <a:gd name="T57" fmla="*/ 575 h 660"/>
                <a:gd name="T58" fmla="*/ 25 w 542"/>
                <a:gd name="T59" fmla="*/ 539 h 660"/>
                <a:gd name="T60" fmla="*/ 44 w 542"/>
                <a:gd name="T61" fmla="*/ 500 h 660"/>
                <a:gd name="T62" fmla="*/ 65 w 542"/>
                <a:gd name="T63" fmla="*/ 458 h 660"/>
                <a:gd name="T64" fmla="*/ 88 w 542"/>
                <a:gd name="T65" fmla="*/ 414 h 660"/>
                <a:gd name="T66" fmla="*/ 115 w 542"/>
                <a:gd name="T67" fmla="*/ 368 h 660"/>
                <a:gd name="T68" fmla="*/ 146 w 542"/>
                <a:gd name="T69" fmla="*/ 323 h 660"/>
                <a:gd name="T70" fmla="*/ 179 w 542"/>
                <a:gd name="T71" fmla="*/ 276 h 660"/>
                <a:gd name="T72" fmla="*/ 217 w 542"/>
                <a:gd name="T73" fmla="*/ 230 h 660"/>
                <a:gd name="T74" fmla="*/ 257 w 542"/>
                <a:gd name="T75" fmla="*/ 184 h 660"/>
                <a:gd name="T76" fmla="*/ 302 w 542"/>
                <a:gd name="T77" fmla="*/ 139 h 660"/>
                <a:gd name="T78" fmla="*/ 349 w 542"/>
                <a:gd name="T79" fmla="*/ 96 h 660"/>
                <a:gd name="T80" fmla="*/ 401 w 542"/>
                <a:gd name="T81" fmla="*/ 56 h 660"/>
                <a:gd name="T82" fmla="*/ 458 w 542"/>
                <a:gd name="T83" fmla="*/ 17 h 660"/>
                <a:gd name="T84" fmla="*/ 478 w 542"/>
                <a:gd name="T85" fmla="*/ 6 h 660"/>
                <a:gd name="T86" fmla="*/ 496 w 542"/>
                <a:gd name="T87" fmla="*/ 1 h 660"/>
                <a:gd name="T88" fmla="*/ 512 w 542"/>
                <a:gd name="T8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" h="660">
                  <a:moveTo>
                    <a:pt x="512" y="0"/>
                  </a:moveTo>
                  <a:lnTo>
                    <a:pt x="525" y="4"/>
                  </a:lnTo>
                  <a:lnTo>
                    <a:pt x="534" y="12"/>
                  </a:lnTo>
                  <a:lnTo>
                    <a:pt x="540" y="24"/>
                  </a:lnTo>
                  <a:lnTo>
                    <a:pt x="542" y="41"/>
                  </a:lnTo>
                  <a:lnTo>
                    <a:pt x="539" y="59"/>
                  </a:lnTo>
                  <a:lnTo>
                    <a:pt x="532" y="81"/>
                  </a:lnTo>
                  <a:lnTo>
                    <a:pt x="516" y="119"/>
                  </a:lnTo>
                  <a:lnTo>
                    <a:pt x="496" y="160"/>
                  </a:lnTo>
                  <a:lnTo>
                    <a:pt x="475" y="204"/>
                  </a:lnTo>
                  <a:lnTo>
                    <a:pt x="450" y="250"/>
                  </a:lnTo>
                  <a:lnTo>
                    <a:pt x="422" y="297"/>
                  </a:lnTo>
                  <a:lnTo>
                    <a:pt x="392" y="344"/>
                  </a:lnTo>
                  <a:lnTo>
                    <a:pt x="359" y="392"/>
                  </a:lnTo>
                  <a:lnTo>
                    <a:pt x="321" y="440"/>
                  </a:lnTo>
                  <a:lnTo>
                    <a:pt x="282" y="486"/>
                  </a:lnTo>
                  <a:lnTo>
                    <a:pt x="238" y="530"/>
                  </a:lnTo>
                  <a:lnTo>
                    <a:pt x="191" y="571"/>
                  </a:lnTo>
                  <a:lnTo>
                    <a:pt x="142" y="611"/>
                  </a:lnTo>
                  <a:lnTo>
                    <a:pt x="88" y="646"/>
                  </a:lnTo>
                  <a:lnTo>
                    <a:pt x="67" y="656"/>
                  </a:lnTo>
                  <a:lnTo>
                    <a:pt x="49" y="660"/>
                  </a:lnTo>
                  <a:lnTo>
                    <a:pt x="32" y="660"/>
                  </a:lnTo>
                  <a:lnTo>
                    <a:pt x="19" y="655"/>
                  </a:lnTo>
                  <a:lnTo>
                    <a:pt x="9" y="646"/>
                  </a:lnTo>
                  <a:lnTo>
                    <a:pt x="2" y="633"/>
                  </a:lnTo>
                  <a:lnTo>
                    <a:pt x="0" y="617"/>
                  </a:lnTo>
                  <a:lnTo>
                    <a:pt x="2" y="598"/>
                  </a:lnTo>
                  <a:lnTo>
                    <a:pt x="9" y="575"/>
                  </a:lnTo>
                  <a:lnTo>
                    <a:pt x="25" y="539"/>
                  </a:lnTo>
                  <a:lnTo>
                    <a:pt x="44" y="500"/>
                  </a:lnTo>
                  <a:lnTo>
                    <a:pt x="65" y="458"/>
                  </a:lnTo>
                  <a:lnTo>
                    <a:pt x="88" y="414"/>
                  </a:lnTo>
                  <a:lnTo>
                    <a:pt x="115" y="368"/>
                  </a:lnTo>
                  <a:lnTo>
                    <a:pt x="146" y="323"/>
                  </a:lnTo>
                  <a:lnTo>
                    <a:pt x="179" y="276"/>
                  </a:lnTo>
                  <a:lnTo>
                    <a:pt x="217" y="230"/>
                  </a:lnTo>
                  <a:lnTo>
                    <a:pt x="257" y="184"/>
                  </a:lnTo>
                  <a:lnTo>
                    <a:pt x="302" y="139"/>
                  </a:lnTo>
                  <a:lnTo>
                    <a:pt x="349" y="96"/>
                  </a:lnTo>
                  <a:lnTo>
                    <a:pt x="401" y="56"/>
                  </a:lnTo>
                  <a:lnTo>
                    <a:pt x="458" y="17"/>
                  </a:lnTo>
                  <a:lnTo>
                    <a:pt x="478" y="6"/>
                  </a:lnTo>
                  <a:lnTo>
                    <a:pt x="496" y="1"/>
                  </a:lnTo>
                  <a:lnTo>
                    <a:pt x="5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77077" y="2617897"/>
            <a:ext cx="6181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98372" y="2617897"/>
            <a:ext cx="6181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86377" y="2617897"/>
            <a:ext cx="6181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20377" y="2617897"/>
            <a:ext cx="6181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162"/>
          <p:cNvSpPr>
            <a:spLocks noEditPoints="1"/>
          </p:cNvSpPr>
          <p:nvPr/>
        </p:nvSpPr>
        <p:spPr bwMode="auto">
          <a:xfrm>
            <a:off x="1030460" y="2469623"/>
            <a:ext cx="270312" cy="236649"/>
          </a:xfrm>
          <a:custGeom>
            <a:avLst/>
            <a:gdLst>
              <a:gd name="T0" fmla="*/ 1600 w 4014"/>
              <a:gd name="T1" fmla="*/ 3102 h 3514"/>
              <a:gd name="T2" fmla="*/ 1690 w 4014"/>
              <a:gd name="T3" fmla="*/ 3172 h 3514"/>
              <a:gd name="T4" fmla="*/ 2293 w 4014"/>
              <a:gd name="T5" fmla="*/ 3178 h 3514"/>
              <a:gd name="T6" fmla="*/ 2399 w 4014"/>
              <a:gd name="T7" fmla="*/ 3125 h 3514"/>
              <a:gd name="T8" fmla="*/ 2425 w 4014"/>
              <a:gd name="T9" fmla="*/ 1171 h 3514"/>
              <a:gd name="T10" fmla="*/ 2711 w 4014"/>
              <a:gd name="T11" fmla="*/ 344 h 3514"/>
              <a:gd name="T12" fmla="*/ 2601 w 4014"/>
              <a:gd name="T13" fmla="*/ 416 h 3514"/>
              <a:gd name="T14" fmla="*/ 2860 w 4014"/>
              <a:gd name="T15" fmla="*/ 825 h 3514"/>
              <a:gd name="T16" fmla="*/ 2985 w 4014"/>
              <a:gd name="T17" fmla="*/ 733 h 3514"/>
              <a:gd name="T18" fmla="*/ 3031 w 4014"/>
              <a:gd name="T19" fmla="*/ 586 h 3514"/>
              <a:gd name="T20" fmla="*/ 2985 w 4014"/>
              <a:gd name="T21" fmla="*/ 438 h 3514"/>
              <a:gd name="T22" fmla="*/ 2860 w 4014"/>
              <a:gd name="T23" fmla="*/ 346 h 3514"/>
              <a:gd name="T24" fmla="*/ 1193 w 4014"/>
              <a:gd name="T25" fmla="*/ 337 h 3514"/>
              <a:gd name="T26" fmla="*/ 1055 w 4014"/>
              <a:gd name="T27" fmla="*/ 407 h 3514"/>
              <a:gd name="T28" fmla="*/ 986 w 4014"/>
              <a:gd name="T29" fmla="*/ 545 h 3514"/>
              <a:gd name="T30" fmla="*/ 1009 w 4014"/>
              <a:gd name="T31" fmla="*/ 700 h 3514"/>
              <a:gd name="T32" fmla="*/ 1119 w 4014"/>
              <a:gd name="T33" fmla="*/ 810 h 3514"/>
              <a:gd name="T34" fmla="*/ 1743 w 4014"/>
              <a:gd name="T35" fmla="*/ 837 h 3514"/>
              <a:gd name="T36" fmla="*/ 1335 w 4014"/>
              <a:gd name="T37" fmla="*/ 355 h 3514"/>
              <a:gd name="T38" fmla="*/ 1233 w 4014"/>
              <a:gd name="T39" fmla="*/ 0 h 3514"/>
              <a:gd name="T40" fmla="*/ 1458 w 4014"/>
              <a:gd name="T41" fmla="*/ 39 h 3514"/>
              <a:gd name="T42" fmla="*/ 1636 w 4014"/>
              <a:gd name="T43" fmla="*/ 159 h 3514"/>
              <a:gd name="T44" fmla="*/ 2378 w 4014"/>
              <a:gd name="T45" fmla="*/ 159 h 3514"/>
              <a:gd name="T46" fmla="*/ 2556 w 4014"/>
              <a:gd name="T47" fmla="*/ 39 h 3514"/>
              <a:gd name="T48" fmla="*/ 2781 w 4014"/>
              <a:gd name="T49" fmla="*/ 0 h 3514"/>
              <a:gd name="T50" fmla="*/ 3006 w 4014"/>
              <a:gd name="T51" fmla="*/ 43 h 3514"/>
              <a:gd name="T52" fmla="*/ 3195 w 4014"/>
              <a:gd name="T53" fmla="*/ 172 h 3514"/>
              <a:gd name="T54" fmla="*/ 3323 w 4014"/>
              <a:gd name="T55" fmla="*/ 361 h 3514"/>
              <a:gd name="T56" fmla="*/ 3366 w 4014"/>
              <a:gd name="T57" fmla="*/ 586 h 3514"/>
              <a:gd name="T58" fmla="*/ 3323 w 4014"/>
              <a:gd name="T59" fmla="*/ 811 h 3514"/>
              <a:gd name="T60" fmla="*/ 3195 w 4014"/>
              <a:gd name="T61" fmla="*/ 1001 h 3514"/>
              <a:gd name="T62" fmla="*/ 3006 w 4014"/>
              <a:gd name="T63" fmla="*/ 1128 h 3514"/>
              <a:gd name="T64" fmla="*/ 2781 w 4014"/>
              <a:gd name="T65" fmla="*/ 1171 h 3514"/>
              <a:gd name="T66" fmla="*/ 3991 w 4014"/>
              <a:gd name="T67" fmla="*/ 1195 h 3514"/>
              <a:gd name="T68" fmla="*/ 4014 w 4014"/>
              <a:gd name="T69" fmla="*/ 2092 h 3514"/>
              <a:gd name="T70" fmla="*/ 3974 w 4014"/>
              <a:gd name="T71" fmla="*/ 2165 h 3514"/>
              <a:gd name="T72" fmla="*/ 3681 w 4014"/>
              <a:gd name="T73" fmla="*/ 3264 h 3514"/>
              <a:gd name="T74" fmla="*/ 3633 w 4014"/>
              <a:gd name="T75" fmla="*/ 3411 h 3514"/>
              <a:gd name="T76" fmla="*/ 3508 w 4014"/>
              <a:gd name="T77" fmla="*/ 3503 h 3514"/>
              <a:gd name="T78" fmla="*/ 545 w 4014"/>
              <a:gd name="T79" fmla="*/ 3512 h 3514"/>
              <a:gd name="T80" fmla="*/ 407 w 4014"/>
              <a:gd name="T81" fmla="*/ 3442 h 3514"/>
              <a:gd name="T82" fmla="*/ 338 w 4014"/>
              <a:gd name="T83" fmla="*/ 3304 h 3514"/>
              <a:gd name="T84" fmla="*/ 60 w 4014"/>
              <a:gd name="T85" fmla="*/ 2173 h 3514"/>
              <a:gd name="T86" fmla="*/ 2 w 4014"/>
              <a:gd name="T87" fmla="*/ 2116 h 3514"/>
              <a:gd name="T88" fmla="*/ 11 w 4014"/>
              <a:gd name="T89" fmla="*/ 1212 h 3514"/>
              <a:gd name="T90" fmla="*/ 83 w 4014"/>
              <a:gd name="T91" fmla="*/ 1171 h 3514"/>
              <a:gd name="T92" fmla="*/ 1062 w 4014"/>
              <a:gd name="T93" fmla="*/ 1148 h 3514"/>
              <a:gd name="T94" fmla="*/ 863 w 4014"/>
              <a:gd name="T95" fmla="*/ 1040 h 3514"/>
              <a:gd name="T96" fmla="*/ 716 w 4014"/>
              <a:gd name="T97" fmla="*/ 862 h 3514"/>
              <a:gd name="T98" fmla="*/ 650 w 4014"/>
              <a:gd name="T99" fmla="*/ 646 h 3514"/>
              <a:gd name="T100" fmla="*/ 673 w 4014"/>
              <a:gd name="T101" fmla="*/ 414 h 3514"/>
              <a:gd name="T102" fmla="*/ 779 w 4014"/>
              <a:gd name="T103" fmla="*/ 215 h 3514"/>
              <a:gd name="T104" fmla="*/ 957 w 4014"/>
              <a:gd name="T105" fmla="*/ 67 h 3514"/>
              <a:gd name="T106" fmla="*/ 1175 w 4014"/>
              <a:gd name="T107" fmla="*/ 2 h 3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14" h="3514">
                <a:moveTo>
                  <a:pt x="1589" y="1171"/>
                </a:moveTo>
                <a:lnTo>
                  <a:pt x="1589" y="3044"/>
                </a:lnTo>
                <a:lnTo>
                  <a:pt x="1592" y="3075"/>
                </a:lnTo>
                <a:lnTo>
                  <a:pt x="1600" y="3102"/>
                </a:lnTo>
                <a:lnTo>
                  <a:pt x="1615" y="3125"/>
                </a:lnTo>
                <a:lnTo>
                  <a:pt x="1636" y="3145"/>
                </a:lnTo>
                <a:lnTo>
                  <a:pt x="1662" y="3161"/>
                </a:lnTo>
                <a:lnTo>
                  <a:pt x="1690" y="3172"/>
                </a:lnTo>
                <a:lnTo>
                  <a:pt x="1722" y="3178"/>
                </a:lnTo>
                <a:lnTo>
                  <a:pt x="1756" y="3180"/>
                </a:lnTo>
                <a:lnTo>
                  <a:pt x="2258" y="3180"/>
                </a:lnTo>
                <a:lnTo>
                  <a:pt x="2293" y="3178"/>
                </a:lnTo>
                <a:lnTo>
                  <a:pt x="2324" y="3172"/>
                </a:lnTo>
                <a:lnTo>
                  <a:pt x="2353" y="3161"/>
                </a:lnTo>
                <a:lnTo>
                  <a:pt x="2378" y="3145"/>
                </a:lnTo>
                <a:lnTo>
                  <a:pt x="2399" y="3125"/>
                </a:lnTo>
                <a:lnTo>
                  <a:pt x="2414" y="3102"/>
                </a:lnTo>
                <a:lnTo>
                  <a:pt x="2423" y="3075"/>
                </a:lnTo>
                <a:lnTo>
                  <a:pt x="2425" y="3044"/>
                </a:lnTo>
                <a:lnTo>
                  <a:pt x="2425" y="1171"/>
                </a:lnTo>
                <a:lnTo>
                  <a:pt x="1589" y="1171"/>
                </a:lnTo>
                <a:close/>
                <a:moveTo>
                  <a:pt x="2781" y="335"/>
                </a:moveTo>
                <a:lnTo>
                  <a:pt x="2744" y="337"/>
                </a:lnTo>
                <a:lnTo>
                  <a:pt x="2711" y="344"/>
                </a:lnTo>
                <a:lnTo>
                  <a:pt x="2679" y="355"/>
                </a:lnTo>
                <a:lnTo>
                  <a:pt x="2651" y="371"/>
                </a:lnTo>
                <a:lnTo>
                  <a:pt x="2624" y="391"/>
                </a:lnTo>
                <a:lnTo>
                  <a:pt x="2601" y="416"/>
                </a:lnTo>
                <a:lnTo>
                  <a:pt x="2274" y="837"/>
                </a:lnTo>
                <a:lnTo>
                  <a:pt x="2781" y="837"/>
                </a:lnTo>
                <a:lnTo>
                  <a:pt x="2822" y="834"/>
                </a:lnTo>
                <a:lnTo>
                  <a:pt x="2860" y="825"/>
                </a:lnTo>
                <a:lnTo>
                  <a:pt x="2895" y="810"/>
                </a:lnTo>
                <a:lnTo>
                  <a:pt x="2928" y="789"/>
                </a:lnTo>
                <a:lnTo>
                  <a:pt x="2959" y="764"/>
                </a:lnTo>
                <a:lnTo>
                  <a:pt x="2985" y="733"/>
                </a:lnTo>
                <a:lnTo>
                  <a:pt x="3006" y="700"/>
                </a:lnTo>
                <a:lnTo>
                  <a:pt x="3020" y="664"/>
                </a:lnTo>
                <a:lnTo>
                  <a:pt x="3029" y="626"/>
                </a:lnTo>
                <a:lnTo>
                  <a:pt x="3031" y="586"/>
                </a:lnTo>
                <a:lnTo>
                  <a:pt x="3029" y="545"/>
                </a:lnTo>
                <a:lnTo>
                  <a:pt x="3020" y="507"/>
                </a:lnTo>
                <a:lnTo>
                  <a:pt x="3006" y="471"/>
                </a:lnTo>
                <a:lnTo>
                  <a:pt x="2985" y="438"/>
                </a:lnTo>
                <a:lnTo>
                  <a:pt x="2959" y="407"/>
                </a:lnTo>
                <a:lnTo>
                  <a:pt x="2928" y="382"/>
                </a:lnTo>
                <a:lnTo>
                  <a:pt x="2895" y="361"/>
                </a:lnTo>
                <a:lnTo>
                  <a:pt x="2860" y="346"/>
                </a:lnTo>
                <a:lnTo>
                  <a:pt x="2822" y="337"/>
                </a:lnTo>
                <a:lnTo>
                  <a:pt x="2781" y="335"/>
                </a:lnTo>
                <a:close/>
                <a:moveTo>
                  <a:pt x="1233" y="335"/>
                </a:moveTo>
                <a:lnTo>
                  <a:pt x="1193" y="337"/>
                </a:lnTo>
                <a:lnTo>
                  <a:pt x="1155" y="346"/>
                </a:lnTo>
                <a:lnTo>
                  <a:pt x="1119" y="361"/>
                </a:lnTo>
                <a:lnTo>
                  <a:pt x="1086" y="382"/>
                </a:lnTo>
                <a:lnTo>
                  <a:pt x="1055" y="407"/>
                </a:lnTo>
                <a:lnTo>
                  <a:pt x="1030" y="438"/>
                </a:lnTo>
                <a:lnTo>
                  <a:pt x="1009" y="471"/>
                </a:lnTo>
                <a:lnTo>
                  <a:pt x="994" y="507"/>
                </a:lnTo>
                <a:lnTo>
                  <a:pt x="986" y="545"/>
                </a:lnTo>
                <a:lnTo>
                  <a:pt x="983" y="586"/>
                </a:lnTo>
                <a:lnTo>
                  <a:pt x="986" y="626"/>
                </a:lnTo>
                <a:lnTo>
                  <a:pt x="994" y="664"/>
                </a:lnTo>
                <a:lnTo>
                  <a:pt x="1009" y="700"/>
                </a:lnTo>
                <a:lnTo>
                  <a:pt x="1030" y="733"/>
                </a:lnTo>
                <a:lnTo>
                  <a:pt x="1055" y="764"/>
                </a:lnTo>
                <a:lnTo>
                  <a:pt x="1086" y="789"/>
                </a:lnTo>
                <a:lnTo>
                  <a:pt x="1119" y="810"/>
                </a:lnTo>
                <a:lnTo>
                  <a:pt x="1155" y="825"/>
                </a:lnTo>
                <a:lnTo>
                  <a:pt x="1193" y="834"/>
                </a:lnTo>
                <a:lnTo>
                  <a:pt x="1233" y="837"/>
                </a:lnTo>
                <a:lnTo>
                  <a:pt x="1743" y="837"/>
                </a:lnTo>
                <a:lnTo>
                  <a:pt x="1414" y="416"/>
                </a:lnTo>
                <a:lnTo>
                  <a:pt x="1391" y="391"/>
                </a:lnTo>
                <a:lnTo>
                  <a:pt x="1364" y="371"/>
                </a:lnTo>
                <a:lnTo>
                  <a:pt x="1335" y="355"/>
                </a:lnTo>
                <a:lnTo>
                  <a:pt x="1303" y="344"/>
                </a:lnTo>
                <a:lnTo>
                  <a:pt x="1270" y="337"/>
                </a:lnTo>
                <a:lnTo>
                  <a:pt x="1233" y="335"/>
                </a:lnTo>
                <a:close/>
                <a:moveTo>
                  <a:pt x="1233" y="0"/>
                </a:moveTo>
                <a:lnTo>
                  <a:pt x="1295" y="2"/>
                </a:lnTo>
                <a:lnTo>
                  <a:pt x="1352" y="10"/>
                </a:lnTo>
                <a:lnTo>
                  <a:pt x="1406" y="22"/>
                </a:lnTo>
                <a:lnTo>
                  <a:pt x="1458" y="39"/>
                </a:lnTo>
                <a:lnTo>
                  <a:pt x="1507" y="62"/>
                </a:lnTo>
                <a:lnTo>
                  <a:pt x="1553" y="89"/>
                </a:lnTo>
                <a:lnTo>
                  <a:pt x="1595" y="121"/>
                </a:lnTo>
                <a:lnTo>
                  <a:pt x="1636" y="159"/>
                </a:lnTo>
                <a:lnTo>
                  <a:pt x="1673" y="201"/>
                </a:lnTo>
                <a:lnTo>
                  <a:pt x="2008" y="632"/>
                </a:lnTo>
                <a:lnTo>
                  <a:pt x="2342" y="201"/>
                </a:lnTo>
                <a:lnTo>
                  <a:pt x="2378" y="159"/>
                </a:lnTo>
                <a:lnTo>
                  <a:pt x="2419" y="121"/>
                </a:lnTo>
                <a:lnTo>
                  <a:pt x="2462" y="89"/>
                </a:lnTo>
                <a:lnTo>
                  <a:pt x="2507" y="62"/>
                </a:lnTo>
                <a:lnTo>
                  <a:pt x="2556" y="39"/>
                </a:lnTo>
                <a:lnTo>
                  <a:pt x="2608" y="22"/>
                </a:lnTo>
                <a:lnTo>
                  <a:pt x="2662" y="10"/>
                </a:lnTo>
                <a:lnTo>
                  <a:pt x="2720" y="2"/>
                </a:lnTo>
                <a:lnTo>
                  <a:pt x="2781" y="0"/>
                </a:lnTo>
                <a:lnTo>
                  <a:pt x="2841" y="2"/>
                </a:lnTo>
                <a:lnTo>
                  <a:pt x="2898" y="11"/>
                </a:lnTo>
                <a:lnTo>
                  <a:pt x="2953" y="24"/>
                </a:lnTo>
                <a:lnTo>
                  <a:pt x="3006" y="43"/>
                </a:lnTo>
                <a:lnTo>
                  <a:pt x="3057" y="67"/>
                </a:lnTo>
                <a:lnTo>
                  <a:pt x="3105" y="97"/>
                </a:lnTo>
                <a:lnTo>
                  <a:pt x="3152" y="131"/>
                </a:lnTo>
                <a:lnTo>
                  <a:pt x="3195" y="172"/>
                </a:lnTo>
                <a:lnTo>
                  <a:pt x="3235" y="215"/>
                </a:lnTo>
                <a:lnTo>
                  <a:pt x="3269" y="261"/>
                </a:lnTo>
                <a:lnTo>
                  <a:pt x="3299" y="309"/>
                </a:lnTo>
                <a:lnTo>
                  <a:pt x="3323" y="361"/>
                </a:lnTo>
                <a:lnTo>
                  <a:pt x="3342" y="414"/>
                </a:lnTo>
                <a:lnTo>
                  <a:pt x="3355" y="469"/>
                </a:lnTo>
                <a:lnTo>
                  <a:pt x="3364" y="527"/>
                </a:lnTo>
                <a:lnTo>
                  <a:pt x="3366" y="586"/>
                </a:lnTo>
                <a:lnTo>
                  <a:pt x="3364" y="646"/>
                </a:lnTo>
                <a:lnTo>
                  <a:pt x="3355" y="703"/>
                </a:lnTo>
                <a:lnTo>
                  <a:pt x="3342" y="757"/>
                </a:lnTo>
                <a:lnTo>
                  <a:pt x="3323" y="811"/>
                </a:lnTo>
                <a:lnTo>
                  <a:pt x="3299" y="862"/>
                </a:lnTo>
                <a:lnTo>
                  <a:pt x="3269" y="910"/>
                </a:lnTo>
                <a:lnTo>
                  <a:pt x="3235" y="956"/>
                </a:lnTo>
                <a:lnTo>
                  <a:pt x="3195" y="1001"/>
                </a:lnTo>
                <a:lnTo>
                  <a:pt x="3152" y="1040"/>
                </a:lnTo>
                <a:lnTo>
                  <a:pt x="3105" y="1076"/>
                </a:lnTo>
                <a:lnTo>
                  <a:pt x="3057" y="1105"/>
                </a:lnTo>
                <a:lnTo>
                  <a:pt x="3006" y="1128"/>
                </a:lnTo>
                <a:lnTo>
                  <a:pt x="2953" y="1148"/>
                </a:lnTo>
                <a:lnTo>
                  <a:pt x="2898" y="1160"/>
                </a:lnTo>
                <a:lnTo>
                  <a:pt x="2841" y="1169"/>
                </a:lnTo>
                <a:lnTo>
                  <a:pt x="2781" y="1171"/>
                </a:lnTo>
                <a:lnTo>
                  <a:pt x="3931" y="1171"/>
                </a:lnTo>
                <a:lnTo>
                  <a:pt x="3954" y="1174"/>
                </a:lnTo>
                <a:lnTo>
                  <a:pt x="3974" y="1182"/>
                </a:lnTo>
                <a:lnTo>
                  <a:pt x="3991" y="1195"/>
                </a:lnTo>
                <a:lnTo>
                  <a:pt x="4005" y="1212"/>
                </a:lnTo>
                <a:lnTo>
                  <a:pt x="4012" y="1233"/>
                </a:lnTo>
                <a:lnTo>
                  <a:pt x="4014" y="1255"/>
                </a:lnTo>
                <a:lnTo>
                  <a:pt x="4014" y="2092"/>
                </a:lnTo>
                <a:lnTo>
                  <a:pt x="4012" y="2116"/>
                </a:lnTo>
                <a:lnTo>
                  <a:pt x="4005" y="2135"/>
                </a:lnTo>
                <a:lnTo>
                  <a:pt x="3991" y="2153"/>
                </a:lnTo>
                <a:lnTo>
                  <a:pt x="3974" y="2165"/>
                </a:lnTo>
                <a:lnTo>
                  <a:pt x="3954" y="2173"/>
                </a:lnTo>
                <a:lnTo>
                  <a:pt x="3931" y="2176"/>
                </a:lnTo>
                <a:lnTo>
                  <a:pt x="3681" y="2176"/>
                </a:lnTo>
                <a:lnTo>
                  <a:pt x="3681" y="3264"/>
                </a:lnTo>
                <a:lnTo>
                  <a:pt x="3677" y="3304"/>
                </a:lnTo>
                <a:lnTo>
                  <a:pt x="3668" y="3343"/>
                </a:lnTo>
                <a:lnTo>
                  <a:pt x="3654" y="3378"/>
                </a:lnTo>
                <a:lnTo>
                  <a:pt x="3633" y="3411"/>
                </a:lnTo>
                <a:lnTo>
                  <a:pt x="3607" y="3442"/>
                </a:lnTo>
                <a:lnTo>
                  <a:pt x="3576" y="3468"/>
                </a:lnTo>
                <a:lnTo>
                  <a:pt x="3543" y="3489"/>
                </a:lnTo>
                <a:lnTo>
                  <a:pt x="3508" y="3503"/>
                </a:lnTo>
                <a:lnTo>
                  <a:pt x="3470" y="3512"/>
                </a:lnTo>
                <a:lnTo>
                  <a:pt x="3429" y="3514"/>
                </a:lnTo>
                <a:lnTo>
                  <a:pt x="585" y="3514"/>
                </a:lnTo>
                <a:lnTo>
                  <a:pt x="545" y="3512"/>
                </a:lnTo>
                <a:lnTo>
                  <a:pt x="507" y="3503"/>
                </a:lnTo>
                <a:lnTo>
                  <a:pt x="471" y="3489"/>
                </a:lnTo>
                <a:lnTo>
                  <a:pt x="438" y="3468"/>
                </a:lnTo>
                <a:lnTo>
                  <a:pt x="407" y="3442"/>
                </a:lnTo>
                <a:lnTo>
                  <a:pt x="382" y="3411"/>
                </a:lnTo>
                <a:lnTo>
                  <a:pt x="361" y="3378"/>
                </a:lnTo>
                <a:lnTo>
                  <a:pt x="346" y="3343"/>
                </a:lnTo>
                <a:lnTo>
                  <a:pt x="338" y="3304"/>
                </a:lnTo>
                <a:lnTo>
                  <a:pt x="335" y="3264"/>
                </a:lnTo>
                <a:lnTo>
                  <a:pt x="335" y="2176"/>
                </a:lnTo>
                <a:lnTo>
                  <a:pt x="83" y="2176"/>
                </a:lnTo>
                <a:lnTo>
                  <a:pt x="60" y="2173"/>
                </a:lnTo>
                <a:lnTo>
                  <a:pt x="41" y="2165"/>
                </a:lnTo>
                <a:lnTo>
                  <a:pt x="23" y="2153"/>
                </a:lnTo>
                <a:lnTo>
                  <a:pt x="11" y="2135"/>
                </a:lnTo>
                <a:lnTo>
                  <a:pt x="2" y="2116"/>
                </a:lnTo>
                <a:lnTo>
                  <a:pt x="0" y="2092"/>
                </a:lnTo>
                <a:lnTo>
                  <a:pt x="0" y="1255"/>
                </a:lnTo>
                <a:lnTo>
                  <a:pt x="2" y="1233"/>
                </a:lnTo>
                <a:lnTo>
                  <a:pt x="11" y="1212"/>
                </a:lnTo>
                <a:lnTo>
                  <a:pt x="23" y="1195"/>
                </a:lnTo>
                <a:lnTo>
                  <a:pt x="41" y="1182"/>
                </a:lnTo>
                <a:lnTo>
                  <a:pt x="60" y="1174"/>
                </a:lnTo>
                <a:lnTo>
                  <a:pt x="83" y="1171"/>
                </a:lnTo>
                <a:lnTo>
                  <a:pt x="1233" y="1171"/>
                </a:lnTo>
                <a:lnTo>
                  <a:pt x="1175" y="1169"/>
                </a:lnTo>
                <a:lnTo>
                  <a:pt x="1117" y="1160"/>
                </a:lnTo>
                <a:lnTo>
                  <a:pt x="1062" y="1148"/>
                </a:lnTo>
                <a:lnTo>
                  <a:pt x="1009" y="1128"/>
                </a:lnTo>
                <a:lnTo>
                  <a:pt x="959" y="1105"/>
                </a:lnTo>
                <a:lnTo>
                  <a:pt x="909" y="1076"/>
                </a:lnTo>
                <a:lnTo>
                  <a:pt x="863" y="1040"/>
                </a:lnTo>
                <a:lnTo>
                  <a:pt x="820" y="1001"/>
                </a:lnTo>
                <a:lnTo>
                  <a:pt x="779" y="956"/>
                </a:lnTo>
                <a:lnTo>
                  <a:pt x="745" y="910"/>
                </a:lnTo>
                <a:lnTo>
                  <a:pt x="716" y="862"/>
                </a:lnTo>
                <a:lnTo>
                  <a:pt x="691" y="811"/>
                </a:lnTo>
                <a:lnTo>
                  <a:pt x="673" y="757"/>
                </a:lnTo>
                <a:lnTo>
                  <a:pt x="659" y="703"/>
                </a:lnTo>
                <a:lnTo>
                  <a:pt x="650" y="646"/>
                </a:lnTo>
                <a:lnTo>
                  <a:pt x="648" y="586"/>
                </a:lnTo>
                <a:lnTo>
                  <a:pt x="650" y="527"/>
                </a:lnTo>
                <a:lnTo>
                  <a:pt x="659" y="469"/>
                </a:lnTo>
                <a:lnTo>
                  <a:pt x="673" y="414"/>
                </a:lnTo>
                <a:lnTo>
                  <a:pt x="691" y="361"/>
                </a:lnTo>
                <a:lnTo>
                  <a:pt x="716" y="309"/>
                </a:lnTo>
                <a:lnTo>
                  <a:pt x="745" y="261"/>
                </a:lnTo>
                <a:lnTo>
                  <a:pt x="779" y="215"/>
                </a:lnTo>
                <a:lnTo>
                  <a:pt x="820" y="172"/>
                </a:lnTo>
                <a:lnTo>
                  <a:pt x="863" y="131"/>
                </a:lnTo>
                <a:lnTo>
                  <a:pt x="909" y="97"/>
                </a:lnTo>
                <a:lnTo>
                  <a:pt x="957" y="67"/>
                </a:lnTo>
                <a:lnTo>
                  <a:pt x="1009" y="43"/>
                </a:lnTo>
                <a:lnTo>
                  <a:pt x="1062" y="24"/>
                </a:lnTo>
                <a:lnTo>
                  <a:pt x="1117" y="11"/>
                </a:lnTo>
                <a:lnTo>
                  <a:pt x="1175" y="2"/>
                </a:lnTo>
                <a:lnTo>
                  <a:pt x="123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677841" y="2472688"/>
            <a:ext cx="202519" cy="241499"/>
            <a:chOff x="11136313" y="3325813"/>
            <a:chExt cx="717550" cy="855662"/>
          </a:xfrm>
          <a:solidFill>
            <a:schemeClr val="tx1"/>
          </a:solidFill>
        </p:grpSpPr>
        <p:sp>
          <p:nvSpPr>
            <p:cNvPr id="49" name="Freeform 395"/>
            <p:cNvSpPr>
              <a:spLocks noEditPoints="1"/>
            </p:cNvSpPr>
            <p:nvPr/>
          </p:nvSpPr>
          <p:spPr bwMode="auto">
            <a:xfrm>
              <a:off x="11136313" y="3325813"/>
              <a:ext cx="717550" cy="811212"/>
            </a:xfrm>
            <a:custGeom>
              <a:avLst/>
              <a:gdLst>
                <a:gd name="T0" fmla="*/ 1636 w 2711"/>
                <a:gd name="T1" fmla="*/ 952 h 3065"/>
                <a:gd name="T2" fmla="*/ 1534 w 2711"/>
                <a:gd name="T3" fmla="*/ 1072 h 3065"/>
                <a:gd name="T4" fmla="*/ 1524 w 2711"/>
                <a:gd name="T5" fmla="*/ 1239 h 3065"/>
                <a:gd name="T6" fmla="*/ 1620 w 2711"/>
                <a:gd name="T7" fmla="*/ 1379 h 3065"/>
                <a:gd name="T8" fmla="*/ 1793 w 2711"/>
                <a:gd name="T9" fmla="*/ 1436 h 3065"/>
                <a:gd name="T10" fmla="*/ 1959 w 2711"/>
                <a:gd name="T11" fmla="*/ 1375 h 3065"/>
                <a:gd name="T12" fmla="*/ 2043 w 2711"/>
                <a:gd name="T13" fmla="*/ 1243 h 3065"/>
                <a:gd name="T14" fmla="*/ 2030 w 2711"/>
                <a:gd name="T15" fmla="*/ 1077 h 3065"/>
                <a:gd name="T16" fmla="*/ 1915 w 2711"/>
                <a:gd name="T17" fmla="*/ 948 h 3065"/>
                <a:gd name="T18" fmla="*/ 2686 w 2711"/>
                <a:gd name="T19" fmla="*/ 0 h 3065"/>
                <a:gd name="T20" fmla="*/ 2708 w 2711"/>
                <a:gd name="T21" fmla="*/ 29 h 3065"/>
                <a:gd name="T22" fmla="*/ 2703 w 2711"/>
                <a:gd name="T23" fmla="*/ 72 h 3065"/>
                <a:gd name="T24" fmla="*/ 2711 w 2711"/>
                <a:gd name="T25" fmla="*/ 81 h 3065"/>
                <a:gd name="T26" fmla="*/ 2687 w 2711"/>
                <a:gd name="T27" fmla="*/ 132 h 3065"/>
                <a:gd name="T28" fmla="*/ 2683 w 2711"/>
                <a:gd name="T29" fmla="*/ 182 h 3065"/>
                <a:gd name="T30" fmla="*/ 2690 w 2711"/>
                <a:gd name="T31" fmla="*/ 329 h 3065"/>
                <a:gd name="T32" fmla="*/ 2667 w 2711"/>
                <a:gd name="T33" fmla="*/ 628 h 3065"/>
                <a:gd name="T34" fmla="*/ 2638 w 2711"/>
                <a:gd name="T35" fmla="*/ 780 h 3065"/>
                <a:gd name="T36" fmla="*/ 2583 w 2711"/>
                <a:gd name="T37" fmla="*/ 957 h 3065"/>
                <a:gd name="T38" fmla="*/ 2472 w 2711"/>
                <a:gd name="T39" fmla="*/ 1220 h 3065"/>
                <a:gd name="T40" fmla="*/ 2206 w 2711"/>
                <a:gd name="T41" fmla="*/ 1635 h 3065"/>
                <a:gd name="T42" fmla="*/ 2083 w 2711"/>
                <a:gd name="T43" fmla="*/ 1833 h 3065"/>
                <a:gd name="T44" fmla="*/ 2082 w 2711"/>
                <a:gd name="T45" fmla="*/ 1989 h 3065"/>
                <a:gd name="T46" fmla="*/ 2099 w 2711"/>
                <a:gd name="T47" fmla="*/ 2182 h 3065"/>
                <a:gd name="T48" fmla="*/ 2085 w 2711"/>
                <a:gd name="T49" fmla="*/ 2415 h 3065"/>
                <a:gd name="T50" fmla="*/ 2015 w 2711"/>
                <a:gd name="T51" fmla="*/ 2661 h 3065"/>
                <a:gd name="T52" fmla="*/ 1863 w 2711"/>
                <a:gd name="T53" fmla="*/ 2893 h 3065"/>
                <a:gd name="T54" fmla="*/ 1646 w 2711"/>
                <a:gd name="T55" fmla="*/ 3060 h 3065"/>
                <a:gd name="T56" fmla="*/ 1570 w 2711"/>
                <a:gd name="T57" fmla="*/ 3037 h 3065"/>
                <a:gd name="T58" fmla="*/ 1555 w 2711"/>
                <a:gd name="T59" fmla="*/ 2924 h 3065"/>
                <a:gd name="T60" fmla="*/ 1541 w 2711"/>
                <a:gd name="T61" fmla="*/ 2765 h 3065"/>
                <a:gd name="T62" fmla="*/ 1496 w 2711"/>
                <a:gd name="T63" fmla="*/ 2582 h 3065"/>
                <a:gd name="T64" fmla="*/ 1410 w 2711"/>
                <a:gd name="T65" fmla="*/ 2390 h 3065"/>
                <a:gd name="T66" fmla="*/ 1267 w 2711"/>
                <a:gd name="T67" fmla="*/ 2206 h 3065"/>
                <a:gd name="T68" fmla="*/ 1057 w 2711"/>
                <a:gd name="T69" fmla="*/ 2045 h 3065"/>
                <a:gd name="T70" fmla="*/ 767 w 2711"/>
                <a:gd name="T71" fmla="*/ 1922 h 3065"/>
                <a:gd name="T72" fmla="*/ 382 w 2711"/>
                <a:gd name="T73" fmla="*/ 1854 h 3065"/>
                <a:gd name="T74" fmla="*/ 56 w 2711"/>
                <a:gd name="T75" fmla="*/ 1839 h 3065"/>
                <a:gd name="T76" fmla="*/ 0 w 2711"/>
                <a:gd name="T77" fmla="*/ 1767 h 3065"/>
                <a:gd name="T78" fmla="*/ 51 w 2711"/>
                <a:gd name="T79" fmla="*/ 1636 h 3065"/>
                <a:gd name="T80" fmla="*/ 156 w 2711"/>
                <a:gd name="T81" fmla="*/ 1471 h 3065"/>
                <a:gd name="T82" fmla="*/ 316 w 2711"/>
                <a:gd name="T83" fmla="*/ 1306 h 3065"/>
                <a:gd name="T84" fmla="*/ 539 w 2711"/>
                <a:gd name="T85" fmla="*/ 1173 h 3065"/>
                <a:gd name="T86" fmla="*/ 832 w 2711"/>
                <a:gd name="T87" fmla="*/ 1103 h 3065"/>
                <a:gd name="T88" fmla="*/ 1058 w 2711"/>
                <a:gd name="T89" fmla="*/ 1085 h 3065"/>
                <a:gd name="T90" fmla="*/ 1176 w 2711"/>
                <a:gd name="T91" fmla="*/ 993 h 3065"/>
                <a:gd name="T92" fmla="*/ 1323 w 2711"/>
                <a:gd name="T93" fmla="*/ 787 h 3065"/>
                <a:gd name="T94" fmla="*/ 1554 w 2711"/>
                <a:gd name="T95" fmla="*/ 538 h 3065"/>
                <a:gd name="T96" fmla="*/ 1871 w 2711"/>
                <a:gd name="T97" fmla="*/ 296 h 3065"/>
                <a:gd name="T98" fmla="*/ 2184 w 2711"/>
                <a:gd name="T99" fmla="*/ 140 h 3065"/>
                <a:gd name="T100" fmla="*/ 2427 w 2711"/>
                <a:gd name="T101" fmla="*/ 69 h 3065"/>
                <a:gd name="T102" fmla="*/ 2551 w 2711"/>
                <a:gd name="T103" fmla="*/ 48 h 3065"/>
                <a:gd name="T104" fmla="*/ 2593 w 2711"/>
                <a:gd name="T105" fmla="*/ 16 h 3065"/>
                <a:gd name="T106" fmla="*/ 2628 w 2711"/>
                <a:gd name="T107" fmla="*/ 13 h 3065"/>
                <a:gd name="T108" fmla="*/ 2686 w 2711"/>
                <a:gd name="T109" fmla="*/ 0 h 3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1" h="3065">
                  <a:moveTo>
                    <a:pt x="1773" y="912"/>
                  </a:moveTo>
                  <a:lnTo>
                    <a:pt x="1736" y="915"/>
                  </a:lnTo>
                  <a:lnTo>
                    <a:pt x="1702" y="923"/>
                  </a:lnTo>
                  <a:lnTo>
                    <a:pt x="1668" y="935"/>
                  </a:lnTo>
                  <a:lnTo>
                    <a:pt x="1636" y="952"/>
                  </a:lnTo>
                  <a:lnTo>
                    <a:pt x="1608" y="972"/>
                  </a:lnTo>
                  <a:lnTo>
                    <a:pt x="1581" y="997"/>
                  </a:lnTo>
                  <a:lnTo>
                    <a:pt x="1564" y="1018"/>
                  </a:lnTo>
                  <a:lnTo>
                    <a:pt x="1550" y="1040"/>
                  </a:lnTo>
                  <a:lnTo>
                    <a:pt x="1534" y="1072"/>
                  </a:lnTo>
                  <a:lnTo>
                    <a:pt x="1522" y="1105"/>
                  </a:lnTo>
                  <a:lnTo>
                    <a:pt x="1516" y="1138"/>
                  </a:lnTo>
                  <a:lnTo>
                    <a:pt x="1514" y="1172"/>
                  </a:lnTo>
                  <a:lnTo>
                    <a:pt x="1517" y="1206"/>
                  </a:lnTo>
                  <a:lnTo>
                    <a:pt x="1524" y="1239"/>
                  </a:lnTo>
                  <a:lnTo>
                    <a:pt x="1536" y="1271"/>
                  </a:lnTo>
                  <a:lnTo>
                    <a:pt x="1551" y="1301"/>
                  </a:lnTo>
                  <a:lnTo>
                    <a:pt x="1570" y="1330"/>
                  </a:lnTo>
                  <a:lnTo>
                    <a:pt x="1593" y="1356"/>
                  </a:lnTo>
                  <a:lnTo>
                    <a:pt x="1620" y="1379"/>
                  </a:lnTo>
                  <a:lnTo>
                    <a:pt x="1650" y="1400"/>
                  </a:lnTo>
                  <a:lnTo>
                    <a:pt x="1684" y="1417"/>
                  </a:lnTo>
                  <a:lnTo>
                    <a:pt x="1721" y="1428"/>
                  </a:lnTo>
                  <a:lnTo>
                    <a:pt x="1756" y="1435"/>
                  </a:lnTo>
                  <a:lnTo>
                    <a:pt x="1793" y="1436"/>
                  </a:lnTo>
                  <a:lnTo>
                    <a:pt x="1829" y="1433"/>
                  </a:lnTo>
                  <a:lnTo>
                    <a:pt x="1864" y="1425"/>
                  </a:lnTo>
                  <a:lnTo>
                    <a:pt x="1897" y="1413"/>
                  </a:lnTo>
                  <a:lnTo>
                    <a:pt x="1930" y="1396"/>
                  </a:lnTo>
                  <a:lnTo>
                    <a:pt x="1959" y="1375"/>
                  </a:lnTo>
                  <a:lnTo>
                    <a:pt x="1985" y="1350"/>
                  </a:lnTo>
                  <a:lnTo>
                    <a:pt x="2002" y="1330"/>
                  </a:lnTo>
                  <a:lnTo>
                    <a:pt x="2016" y="1308"/>
                  </a:lnTo>
                  <a:lnTo>
                    <a:pt x="2032" y="1276"/>
                  </a:lnTo>
                  <a:lnTo>
                    <a:pt x="2043" y="1243"/>
                  </a:lnTo>
                  <a:lnTo>
                    <a:pt x="2049" y="1210"/>
                  </a:lnTo>
                  <a:lnTo>
                    <a:pt x="2051" y="1175"/>
                  </a:lnTo>
                  <a:lnTo>
                    <a:pt x="2048" y="1142"/>
                  </a:lnTo>
                  <a:lnTo>
                    <a:pt x="2042" y="1109"/>
                  </a:lnTo>
                  <a:lnTo>
                    <a:pt x="2030" y="1077"/>
                  </a:lnTo>
                  <a:lnTo>
                    <a:pt x="2015" y="1047"/>
                  </a:lnTo>
                  <a:lnTo>
                    <a:pt x="1995" y="1018"/>
                  </a:lnTo>
                  <a:lnTo>
                    <a:pt x="1972" y="991"/>
                  </a:lnTo>
                  <a:lnTo>
                    <a:pt x="1946" y="968"/>
                  </a:lnTo>
                  <a:lnTo>
                    <a:pt x="1915" y="948"/>
                  </a:lnTo>
                  <a:lnTo>
                    <a:pt x="1881" y="932"/>
                  </a:lnTo>
                  <a:lnTo>
                    <a:pt x="1845" y="920"/>
                  </a:lnTo>
                  <a:lnTo>
                    <a:pt x="1809" y="914"/>
                  </a:lnTo>
                  <a:lnTo>
                    <a:pt x="1773" y="912"/>
                  </a:lnTo>
                  <a:close/>
                  <a:moveTo>
                    <a:pt x="2686" y="0"/>
                  </a:moveTo>
                  <a:lnTo>
                    <a:pt x="2686" y="0"/>
                  </a:lnTo>
                  <a:lnTo>
                    <a:pt x="2697" y="2"/>
                  </a:lnTo>
                  <a:lnTo>
                    <a:pt x="2705" y="8"/>
                  </a:lnTo>
                  <a:lnTo>
                    <a:pt x="2709" y="17"/>
                  </a:lnTo>
                  <a:lnTo>
                    <a:pt x="2708" y="29"/>
                  </a:lnTo>
                  <a:lnTo>
                    <a:pt x="2706" y="42"/>
                  </a:lnTo>
                  <a:lnTo>
                    <a:pt x="2703" y="53"/>
                  </a:lnTo>
                  <a:lnTo>
                    <a:pt x="2702" y="63"/>
                  </a:lnTo>
                  <a:lnTo>
                    <a:pt x="2702" y="69"/>
                  </a:lnTo>
                  <a:lnTo>
                    <a:pt x="2703" y="72"/>
                  </a:lnTo>
                  <a:lnTo>
                    <a:pt x="2706" y="74"/>
                  </a:lnTo>
                  <a:lnTo>
                    <a:pt x="2707" y="75"/>
                  </a:lnTo>
                  <a:lnTo>
                    <a:pt x="2708" y="76"/>
                  </a:lnTo>
                  <a:lnTo>
                    <a:pt x="2708" y="76"/>
                  </a:lnTo>
                  <a:lnTo>
                    <a:pt x="2711" y="81"/>
                  </a:lnTo>
                  <a:lnTo>
                    <a:pt x="2711" y="90"/>
                  </a:lnTo>
                  <a:lnTo>
                    <a:pt x="2707" y="102"/>
                  </a:lnTo>
                  <a:lnTo>
                    <a:pt x="2700" y="115"/>
                  </a:lnTo>
                  <a:lnTo>
                    <a:pt x="2690" y="128"/>
                  </a:lnTo>
                  <a:lnTo>
                    <a:pt x="2687" y="132"/>
                  </a:lnTo>
                  <a:lnTo>
                    <a:pt x="2683" y="137"/>
                  </a:lnTo>
                  <a:lnTo>
                    <a:pt x="2682" y="141"/>
                  </a:lnTo>
                  <a:lnTo>
                    <a:pt x="2682" y="150"/>
                  </a:lnTo>
                  <a:lnTo>
                    <a:pt x="2682" y="164"/>
                  </a:lnTo>
                  <a:lnTo>
                    <a:pt x="2683" y="182"/>
                  </a:lnTo>
                  <a:lnTo>
                    <a:pt x="2684" y="202"/>
                  </a:lnTo>
                  <a:lnTo>
                    <a:pt x="2686" y="226"/>
                  </a:lnTo>
                  <a:lnTo>
                    <a:pt x="2687" y="252"/>
                  </a:lnTo>
                  <a:lnTo>
                    <a:pt x="2688" y="280"/>
                  </a:lnTo>
                  <a:lnTo>
                    <a:pt x="2690" y="329"/>
                  </a:lnTo>
                  <a:lnTo>
                    <a:pt x="2690" y="381"/>
                  </a:lnTo>
                  <a:lnTo>
                    <a:pt x="2688" y="438"/>
                  </a:lnTo>
                  <a:lnTo>
                    <a:pt x="2684" y="499"/>
                  </a:lnTo>
                  <a:lnTo>
                    <a:pt x="2677" y="562"/>
                  </a:lnTo>
                  <a:lnTo>
                    <a:pt x="2667" y="628"/>
                  </a:lnTo>
                  <a:lnTo>
                    <a:pt x="2661" y="667"/>
                  </a:lnTo>
                  <a:lnTo>
                    <a:pt x="2659" y="681"/>
                  </a:lnTo>
                  <a:lnTo>
                    <a:pt x="2656" y="696"/>
                  </a:lnTo>
                  <a:lnTo>
                    <a:pt x="2647" y="740"/>
                  </a:lnTo>
                  <a:lnTo>
                    <a:pt x="2638" y="780"/>
                  </a:lnTo>
                  <a:lnTo>
                    <a:pt x="2629" y="816"/>
                  </a:lnTo>
                  <a:lnTo>
                    <a:pt x="2619" y="848"/>
                  </a:lnTo>
                  <a:lnTo>
                    <a:pt x="2609" y="883"/>
                  </a:lnTo>
                  <a:lnTo>
                    <a:pt x="2597" y="919"/>
                  </a:lnTo>
                  <a:lnTo>
                    <a:pt x="2583" y="957"/>
                  </a:lnTo>
                  <a:lnTo>
                    <a:pt x="2570" y="995"/>
                  </a:lnTo>
                  <a:lnTo>
                    <a:pt x="2557" y="1031"/>
                  </a:lnTo>
                  <a:lnTo>
                    <a:pt x="2543" y="1063"/>
                  </a:lnTo>
                  <a:lnTo>
                    <a:pt x="2510" y="1140"/>
                  </a:lnTo>
                  <a:lnTo>
                    <a:pt x="2472" y="1220"/>
                  </a:lnTo>
                  <a:lnTo>
                    <a:pt x="2429" y="1300"/>
                  </a:lnTo>
                  <a:lnTo>
                    <a:pt x="2381" y="1382"/>
                  </a:lnTo>
                  <a:lnTo>
                    <a:pt x="2329" y="1465"/>
                  </a:lnTo>
                  <a:lnTo>
                    <a:pt x="2270" y="1549"/>
                  </a:lnTo>
                  <a:lnTo>
                    <a:pt x="2206" y="1635"/>
                  </a:lnTo>
                  <a:lnTo>
                    <a:pt x="2136" y="1721"/>
                  </a:lnTo>
                  <a:lnTo>
                    <a:pt x="2119" y="1745"/>
                  </a:lnTo>
                  <a:lnTo>
                    <a:pt x="2104" y="1773"/>
                  </a:lnTo>
                  <a:lnTo>
                    <a:pt x="2092" y="1802"/>
                  </a:lnTo>
                  <a:lnTo>
                    <a:pt x="2083" y="1833"/>
                  </a:lnTo>
                  <a:lnTo>
                    <a:pt x="2076" y="1865"/>
                  </a:lnTo>
                  <a:lnTo>
                    <a:pt x="2072" y="1897"/>
                  </a:lnTo>
                  <a:lnTo>
                    <a:pt x="2072" y="1927"/>
                  </a:lnTo>
                  <a:lnTo>
                    <a:pt x="2075" y="1957"/>
                  </a:lnTo>
                  <a:lnTo>
                    <a:pt x="2082" y="1989"/>
                  </a:lnTo>
                  <a:lnTo>
                    <a:pt x="2087" y="2023"/>
                  </a:lnTo>
                  <a:lnTo>
                    <a:pt x="2091" y="2059"/>
                  </a:lnTo>
                  <a:lnTo>
                    <a:pt x="2095" y="2098"/>
                  </a:lnTo>
                  <a:lnTo>
                    <a:pt x="2098" y="2140"/>
                  </a:lnTo>
                  <a:lnTo>
                    <a:pt x="2099" y="2182"/>
                  </a:lnTo>
                  <a:lnTo>
                    <a:pt x="2100" y="2226"/>
                  </a:lnTo>
                  <a:lnTo>
                    <a:pt x="2099" y="2272"/>
                  </a:lnTo>
                  <a:lnTo>
                    <a:pt x="2096" y="2319"/>
                  </a:lnTo>
                  <a:lnTo>
                    <a:pt x="2092" y="2367"/>
                  </a:lnTo>
                  <a:lnTo>
                    <a:pt x="2085" y="2415"/>
                  </a:lnTo>
                  <a:lnTo>
                    <a:pt x="2076" y="2464"/>
                  </a:lnTo>
                  <a:lnTo>
                    <a:pt x="2064" y="2514"/>
                  </a:lnTo>
                  <a:lnTo>
                    <a:pt x="2051" y="2563"/>
                  </a:lnTo>
                  <a:lnTo>
                    <a:pt x="2034" y="2612"/>
                  </a:lnTo>
                  <a:lnTo>
                    <a:pt x="2015" y="2661"/>
                  </a:lnTo>
                  <a:lnTo>
                    <a:pt x="1991" y="2710"/>
                  </a:lnTo>
                  <a:lnTo>
                    <a:pt x="1965" y="2757"/>
                  </a:lnTo>
                  <a:lnTo>
                    <a:pt x="1935" y="2803"/>
                  </a:lnTo>
                  <a:lnTo>
                    <a:pt x="1900" y="2848"/>
                  </a:lnTo>
                  <a:lnTo>
                    <a:pt x="1863" y="2893"/>
                  </a:lnTo>
                  <a:lnTo>
                    <a:pt x="1820" y="2935"/>
                  </a:lnTo>
                  <a:lnTo>
                    <a:pt x="1774" y="2975"/>
                  </a:lnTo>
                  <a:lnTo>
                    <a:pt x="1723" y="3013"/>
                  </a:lnTo>
                  <a:lnTo>
                    <a:pt x="1667" y="3050"/>
                  </a:lnTo>
                  <a:lnTo>
                    <a:pt x="1646" y="3060"/>
                  </a:lnTo>
                  <a:lnTo>
                    <a:pt x="1627" y="3065"/>
                  </a:lnTo>
                  <a:lnTo>
                    <a:pt x="1610" y="3065"/>
                  </a:lnTo>
                  <a:lnTo>
                    <a:pt x="1593" y="3061"/>
                  </a:lnTo>
                  <a:lnTo>
                    <a:pt x="1580" y="3051"/>
                  </a:lnTo>
                  <a:lnTo>
                    <a:pt x="1570" y="3037"/>
                  </a:lnTo>
                  <a:lnTo>
                    <a:pt x="1562" y="3020"/>
                  </a:lnTo>
                  <a:lnTo>
                    <a:pt x="1557" y="3000"/>
                  </a:lnTo>
                  <a:lnTo>
                    <a:pt x="1556" y="2977"/>
                  </a:lnTo>
                  <a:lnTo>
                    <a:pt x="1556" y="2951"/>
                  </a:lnTo>
                  <a:lnTo>
                    <a:pt x="1555" y="2924"/>
                  </a:lnTo>
                  <a:lnTo>
                    <a:pt x="1554" y="2895"/>
                  </a:lnTo>
                  <a:lnTo>
                    <a:pt x="1552" y="2864"/>
                  </a:lnTo>
                  <a:lnTo>
                    <a:pt x="1550" y="2832"/>
                  </a:lnTo>
                  <a:lnTo>
                    <a:pt x="1546" y="2799"/>
                  </a:lnTo>
                  <a:lnTo>
                    <a:pt x="1541" y="2765"/>
                  </a:lnTo>
                  <a:lnTo>
                    <a:pt x="1535" y="2730"/>
                  </a:lnTo>
                  <a:lnTo>
                    <a:pt x="1527" y="2694"/>
                  </a:lnTo>
                  <a:lnTo>
                    <a:pt x="1518" y="2656"/>
                  </a:lnTo>
                  <a:lnTo>
                    <a:pt x="1508" y="2619"/>
                  </a:lnTo>
                  <a:lnTo>
                    <a:pt x="1496" y="2582"/>
                  </a:lnTo>
                  <a:lnTo>
                    <a:pt x="1483" y="2544"/>
                  </a:lnTo>
                  <a:lnTo>
                    <a:pt x="1468" y="2506"/>
                  </a:lnTo>
                  <a:lnTo>
                    <a:pt x="1451" y="2466"/>
                  </a:lnTo>
                  <a:lnTo>
                    <a:pt x="1431" y="2428"/>
                  </a:lnTo>
                  <a:lnTo>
                    <a:pt x="1410" y="2390"/>
                  </a:lnTo>
                  <a:lnTo>
                    <a:pt x="1386" y="2352"/>
                  </a:lnTo>
                  <a:lnTo>
                    <a:pt x="1360" y="2315"/>
                  </a:lnTo>
                  <a:lnTo>
                    <a:pt x="1332" y="2277"/>
                  </a:lnTo>
                  <a:lnTo>
                    <a:pt x="1301" y="2241"/>
                  </a:lnTo>
                  <a:lnTo>
                    <a:pt x="1267" y="2206"/>
                  </a:lnTo>
                  <a:lnTo>
                    <a:pt x="1232" y="2172"/>
                  </a:lnTo>
                  <a:lnTo>
                    <a:pt x="1192" y="2138"/>
                  </a:lnTo>
                  <a:lnTo>
                    <a:pt x="1151" y="2105"/>
                  </a:lnTo>
                  <a:lnTo>
                    <a:pt x="1105" y="2074"/>
                  </a:lnTo>
                  <a:lnTo>
                    <a:pt x="1057" y="2045"/>
                  </a:lnTo>
                  <a:lnTo>
                    <a:pt x="1006" y="2017"/>
                  </a:lnTo>
                  <a:lnTo>
                    <a:pt x="951" y="1991"/>
                  </a:lnTo>
                  <a:lnTo>
                    <a:pt x="893" y="1966"/>
                  </a:lnTo>
                  <a:lnTo>
                    <a:pt x="832" y="1943"/>
                  </a:lnTo>
                  <a:lnTo>
                    <a:pt x="767" y="1922"/>
                  </a:lnTo>
                  <a:lnTo>
                    <a:pt x="698" y="1904"/>
                  </a:lnTo>
                  <a:lnTo>
                    <a:pt x="625" y="1887"/>
                  </a:lnTo>
                  <a:lnTo>
                    <a:pt x="548" y="1874"/>
                  </a:lnTo>
                  <a:lnTo>
                    <a:pt x="467" y="1863"/>
                  </a:lnTo>
                  <a:lnTo>
                    <a:pt x="382" y="1854"/>
                  </a:lnTo>
                  <a:lnTo>
                    <a:pt x="293" y="1849"/>
                  </a:lnTo>
                  <a:lnTo>
                    <a:pt x="200" y="1846"/>
                  </a:lnTo>
                  <a:lnTo>
                    <a:pt x="101" y="1846"/>
                  </a:lnTo>
                  <a:lnTo>
                    <a:pt x="77" y="1845"/>
                  </a:lnTo>
                  <a:lnTo>
                    <a:pt x="56" y="1839"/>
                  </a:lnTo>
                  <a:lnTo>
                    <a:pt x="37" y="1830"/>
                  </a:lnTo>
                  <a:lnTo>
                    <a:pt x="22" y="1818"/>
                  </a:lnTo>
                  <a:lnTo>
                    <a:pt x="10" y="1804"/>
                  </a:lnTo>
                  <a:lnTo>
                    <a:pt x="3" y="1786"/>
                  </a:lnTo>
                  <a:lnTo>
                    <a:pt x="0" y="1767"/>
                  </a:lnTo>
                  <a:lnTo>
                    <a:pt x="2" y="1745"/>
                  </a:lnTo>
                  <a:lnTo>
                    <a:pt x="9" y="1723"/>
                  </a:lnTo>
                  <a:lnTo>
                    <a:pt x="21" y="1695"/>
                  </a:lnTo>
                  <a:lnTo>
                    <a:pt x="35" y="1667"/>
                  </a:lnTo>
                  <a:lnTo>
                    <a:pt x="51" y="1636"/>
                  </a:lnTo>
                  <a:lnTo>
                    <a:pt x="68" y="1605"/>
                  </a:lnTo>
                  <a:lnTo>
                    <a:pt x="87" y="1572"/>
                  </a:lnTo>
                  <a:lnTo>
                    <a:pt x="108" y="1538"/>
                  </a:lnTo>
                  <a:lnTo>
                    <a:pt x="132" y="1505"/>
                  </a:lnTo>
                  <a:lnTo>
                    <a:pt x="156" y="1471"/>
                  </a:lnTo>
                  <a:lnTo>
                    <a:pt x="183" y="1437"/>
                  </a:lnTo>
                  <a:lnTo>
                    <a:pt x="214" y="1403"/>
                  </a:lnTo>
                  <a:lnTo>
                    <a:pt x="245" y="1369"/>
                  </a:lnTo>
                  <a:lnTo>
                    <a:pt x="280" y="1337"/>
                  </a:lnTo>
                  <a:lnTo>
                    <a:pt x="316" y="1306"/>
                  </a:lnTo>
                  <a:lnTo>
                    <a:pt x="356" y="1276"/>
                  </a:lnTo>
                  <a:lnTo>
                    <a:pt x="397" y="1248"/>
                  </a:lnTo>
                  <a:lnTo>
                    <a:pt x="442" y="1221"/>
                  </a:lnTo>
                  <a:lnTo>
                    <a:pt x="488" y="1195"/>
                  </a:lnTo>
                  <a:lnTo>
                    <a:pt x="539" y="1173"/>
                  </a:lnTo>
                  <a:lnTo>
                    <a:pt x="592" y="1153"/>
                  </a:lnTo>
                  <a:lnTo>
                    <a:pt x="646" y="1136"/>
                  </a:lnTo>
                  <a:lnTo>
                    <a:pt x="705" y="1122"/>
                  </a:lnTo>
                  <a:lnTo>
                    <a:pt x="767" y="1111"/>
                  </a:lnTo>
                  <a:lnTo>
                    <a:pt x="832" y="1103"/>
                  </a:lnTo>
                  <a:lnTo>
                    <a:pt x="899" y="1100"/>
                  </a:lnTo>
                  <a:lnTo>
                    <a:pt x="971" y="1100"/>
                  </a:lnTo>
                  <a:lnTo>
                    <a:pt x="1000" y="1099"/>
                  </a:lnTo>
                  <a:lnTo>
                    <a:pt x="1029" y="1094"/>
                  </a:lnTo>
                  <a:lnTo>
                    <a:pt x="1058" y="1085"/>
                  </a:lnTo>
                  <a:lnTo>
                    <a:pt x="1087" y="1072"/>
                  </a:lnTo>
                  <a:lnTo>
                    <a:pt x="1113" y="1056"/>
                  </a:lnTo>
                  <a:lnTo>
                    <a:pt x="1138" y="1038"/>
                  </a:lnTo>
                  <a:lnTo>
                    <a:pt x="1159" y="1017"/>
                  </a:lnTo>
                  <a:lnTo>
                    <a:pt x="1176" y="993"/>
                  </a:lnTo>
                  <a:lnTo>
                    <a:pt x="1198" y="958"/>
                  </a:lnTo>
                  <a:lnTo>
                    <a:pt x="1225" y="920"/>
                  </a:lnTo>
                  <a:lnTo>
                    <a:pt x="1254" y="878"/>
                  </a:lnTo>
                  <a:lnTo>
                    <a:pt x="1286" y="834"/>
                  </a:lnTo>
                  <a:lnTo>
                    <a:pt x="1323" y="787"/>
                  </a:lnTo>
                  <a:lnTo>
                    <a:pt x="1361" y="739"/>
                  </a:lnTo>
                  <a:lnTo>
                    <a:pt x="1405" y="690"/>
                  </a:lnTo>
                  <a:lnTo>
                    <a:pt x="1451" y="639"/>
                  </a:lnTo>
                  <a:lnTo>
                    <a:pt x="1500" y="588"/>
                  </a:lnTo>
                  <a:lnTo>
                    <a:pt x="1554" y="538"/>
                  </a:lnTo>
                  <a:lnTo>
                    <a:pt x="1610" y="487"/>
                  </a:lnTo>
                  <a:lnTo>
                    <a:pt x="1669" y="436"/>
                  </a:lnTo>
                  <a:lnTo>
                    <a:pt x="1733" y="388"/>
                  </a:lnTo>
                  <a:lnTo>
                    <a:pt x="1800" y="341"/>
                  </a:lnTo>
                  <a:lnTo>
                    <a:pt x="1871" y="296"/>
                  </a:lnTo>
                  <a:lnTo>
                    <a:pt x="1937" y="255"/>
                  </a:lnTo>
                  <a:lnTo>
                    <a:pt x="2002" y="220"/>
                  </a:lnTo>
                  <a:lnTo>
                    <a:pt x="2065" y="189"/>
                  </a:lnTo>
                  <a:lnTo>
                    <a:pt x="2126" y="163"/>
                  </a:lnTo>
                  <a:lnTo>
                    <a:pt x="2184" y="140"/>
                  </a:lnTo>
                  <a:lnTo>
                    <a:pt x="2240" y="120"/>
                  </a:lnTo>
                  <a:lnTo>
                    <a:pt x="2292" y="104"/>
                  </a:lnTo>
                  <a:lnTo>
                    <a:pt x="2341" y="89"/>
                  </a:lnTo>
                  <a:lnTo>
                    <a:pt x="2385" y="78"/>
                  </a:lnTo>
                  <a:lnTo>
                    <a:pt x="2427" y="69"/>
                  </a:lnTo>
                  <a:lnTo>
                    <a:pt x="2457" y="64"/>
                  </a:lnTo>
                  <a:lnTo>
                    <a:pt x="2487" y="59"/>
                  </a:lnTo>
                  <a:lnTo>
                    <a:pt x="2512" y="55"/>
                  </a:lnTo>
                  <a:lnTo>
                    <a:pt x="2533" y="51"/>
                  </a:lnTo>
                  <a:lnTo>
                    <a:pt x="2551" y="48"/>
                  </a:lnTo>
                  <a:lnTo>
                    <a:pt x="2562" y="46"/>
                  </a:lnTo>
                  <a:lnTo>
                    <a:pt x="2567" y="44"/>
                  </a:lnTo>
                  <a:lnTo>
                    <a:pt x="2572" y="37"/>
                  </a:lnTo>
                  <a:lnTo>
                    <a:pt x="2583" y="25"/>
                  </a:lnTo>
                  <a:lnTo>
                    <a:pt x="2593" y="16"/>
                  </a:lnTo>
                  <a:lnTo>
                    <a:pt x="2603" y="9"/>
                  </a:lnTo>
                  <a:lnTo>
                    <a:pt x="2611" y="7"/>
                  </a:lnTo>
                  <a:lnTo>
                    <a:pt x="2618" y="8"/>
                  </a:lnTo>
                  <a:lnTo>
                    <a:pt x="2623" y="12"/>
                  </a:lnTo>
                  <a:lnTo>
                    <a:pt x="2628" y="13"/>
                  </a:lnTo>
                  <a:lnTo>
                    <a:pt x="2636" y="12"/>
                  </a:lnTo>
                  <a:lnTo>
                    <a:pt x="2647" y="10"/>
                  </a:lnTo>
                  <a:lnTo>
                    <a:pt x="2659" y="7"/>
                  </a:lnTo>
                  <a:lnTo>
                    <a:pt x="2673" y="3"/>
                  </a:lnTo>
                  <a:lnTo>
                    <a:pt x="26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0" name="Freeform 396"/>
            <p:cNvSpPr/>
            <p:nvPr/>
          </p:nvSpPr>
          <p:spPr bwMode="auto">
            <a:xfrm>
              <a:off x="11326813" y="3992563"/>
              <a:ext cx="142875" cy="174625"/>
            </a:xfrm>
            <a:custGeom>
              <a:avLst/>
              <a:gdLst>
                <a:gd name="T0" fmla="*/ 511 w 541"/>
                <a:gd name="T1" fmla="*/ 0 h 659"/>
                <a:gd name="T2" fmla="*/ 524 w 541"/>
                <a:gd name="T3" fmla="*/ 4 h 659"/>
                <a:gd name="T4" fmla="*/ 533 w 541"/>
                <a:gd name="T5" fmla="*/ 12 h 659"/>
                <a:gd name="T6" fmla="*/ 539 w 541"/>
                <a:gd name="T7" fmla="*/ 24 h 659"/>
                <a:gd name="T8" fmla="*/ 541 w 541"/>
                <a:gd name="T9" fmla="*/ 39 h 659"/>
                <a:gd name="T10" fmla="*/ 539 w 541"/>
                <a:gd name="T11" fmla="*/ 58 h 659"/>
                <a:gd name="T12" fmla="*/ 532 w 541"/>
                <a:gd name="T13" fmla="*/ 80 h 659"/>
                <a:gd name="T14" fmla="*/ 515 w 541"/>
                <a:gd name="T15" fmla="*/ 118 h 659"/>
                <a:gd name="T16" fmla="*/ 497 w 541"/>
                <a:gd name="T17" fmla="*/ 160 h 659"/>
                <a:gd name="T18" fmla="*/ 474 w 541"/>
                <a:gd name="T19" fmla="*/ 203 h 659"/>
                <a:gd name="T20" fmla="*/ 450 w 541"/>
                <a:gd name="T21" fmla="*/ 249 h 659"/>
                <a:gd name="T22" fmla="*/ 423 w 541"/>
                <a:gd name="T23" fmla="*/ 296 h 659"/>
                <a:gd name="T24" fmla="*/ 391 w 541"/>
                <a:gd name="T25" fmla="*/ 344 h 659"/>
                <a:gd name="T26" fmla="*/ 358 w 541"/>
                <a:gd name="T27" fmla="*/ 392 h 659"/>
                <a:gd name="T28" fmla="*/ 321 w 541"/>
                <a:gd name="T29" fmla="*/ 439 h 659"/>
                <a:gd name="T30" fmla="*/ 281 w 541"/>
                <a:gd name="T31" fmla="*/ 485 h 659"/>
                <a:gd name="T32" fmla="*/ 238 w 541"/>
                <a:gd name="T33" fmla="*/ 530 h 659"/>
                <a:gd name="T34" fmla="*/ 192 w 541"/>
                <a:gd name="T35" fmla="*/ 571 h 659"/>
                <a:gd name="T36" fmla="*/ 141 w 541"/>
                <a:gd name="T37" fmla="*/ 610 h 659"/>
                <a:gd name="T38" fmla="*/ 87 w 541"/>
                <a:gd name="T39" fmla="*/ 645 h 659"/>
                <a:gd name="T40" fmla="*/ 67 w 541"/>
                <a:gd name="T41" fmla="*/ 655 h 659"/>
                <a:gd name="T42" fmla="*/ 48 w 541"/>
                <a:gd name="T43" fmla="*/ 659 h 659"/>
                <a:gd name="T44" fmla="*/ 32 w 541"/>
                <a:gd name="T45" fmla="*/ 659 h 659"/>
                <a:gd name="T46" fmla="*/ 18 w 541"/>
                <a:gd name="T47" fmla="*/ 654 h 659"/>
                <a:gd name="T48" fmla="*/ 8 w 541"/>
                <a:gd name="T49" fmla="*/ 645 h 659"/>
                <a:gd name="T50" fmla="*/ 2 w 541"/>
                <a:gd name="T51" fmla="*/ 632 h 659"/>
                <a:gd name="T52" fmla="*/ 0 w 541"/>
                <a:gd name="T53" fmla="*/ 616 h 659"/>
                <a:gd name="T54" fmla="*/ 2 w 541"/>
                <a:gd name="T55" fmla="*/ 597 h 659"/>
                <a:gd name="T56" fmla="*/ 9 w 541"/>
                <a:gd name="T57" fmla="*/ 575 h 659"/>
                <a:gd name="T58" fmla="*/ 25 w 541"/>
                <a:gd name="T59" fmla="*/ 539 h 659"/>
                <a:gd name="T60" fmla="*/ 43 w 541"/>
                <a:gd name="T61" fmla="*/ 499 h 659"/>
                <a:gd name="T62" fmla="*/ 64 w 541"/>
                <a:gd name="T63" fmla="*/ 457 h 659"/>
                <a:gd name="T64" fmla="*/ 88 w 541"/>
                <a:gd name="T65" fmla="*/ 413 h 659"/>
                <a:gd name="T66" fmla="*/ 116 w 541"/>
                <a:gd name="T67" fmla="*/ 368 h 659"/>
                <a:gd name="T68" fmla="*/ 146 w 541"/>
                <a:gd name="T69" fmla="*/ 321 h 659"/>
                <a:gd name="T70" fmla="*/ 179 w 541"/>
                <a:gd name="T71" fmla="*/ 275 h 659"/>
                <a:gd name="T72" fmla="*/ 216 w 541"/>
                <a:gd name="T73" fmla="*/ 229 h 659"/>
                <a:gd name="T74" fmla="*/ 256 w 541"/>
                <a:gd name="T75" fmla="*/ 183 h 659"/>
                <a:gd name="T76" fmla="*/ 301 w 541"/>
                <a:gd name="T77" fmla="*/ 138 h 659"/>
                <a:gd name="T78" fmla="*/ 349 w 541"/>
                <a:gd name="T79" fmla="*/ 95 h 659"/>
                <a:gd name="T80" fmla="*/ 401 w 541"/>
                <a:gd name="T81" fmla="*/ 54 h 659"/>
                <a:gd name="T82" fmla="*/ 457 w 541"/>
                <a:gd name="T83" fmla="*/ 16 h 659"/>
                <a:gd name="T84" fmla="*/ 477 w 541"/>
                <a:gd name="T85" fmla="*/ 6 h 659"/>
                <a:gd name="T86" fmla="*/ 496 w 541"/>
                <a:gd name="T87" fmla="*/ 0 h 659"/>
                <a:gd name="T88" fmla="*/ 511 w 541"/>
                <a:gd name="T89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1" h="659">
                  <a:moveTo>
                    <a:pt x="511" y="0"/>
                  </a:moveTo>
                  <a:lnTo>
                    <a:pt x="524" y="4"/>
                  </a:lnTo>
                  <a:lnTo>
                    <a:pt x="533" y="12"/>
                  </a:lnTo>
                  <a:lnTo>
                    <a:pt x="539" y="24"/>
                  </a:lnTo>
                  <a:lnTo>
                    <a:pt x="541" y="39"/>
                  </a:lnTo>
                  <a:lnTo>
                    <a:pt x="539" y="58"/>
                  </a:lnTo>
                  <a:lnTo>
                    <a:pt x="532" y="80"/>
                  </a:lnTo>
                  <a:lnTo>
                    <a:pt x="515" y="118"/>
                  </a:lnTo>
                  <a:lnTo>
                    <a:pt x="497" y="160"/>
                  </a:lnTo>
                  <a:lnTo>
                    <a:pt x="474" y="203"/>
                  </a:lnTo>
                  <a:lnTo>
                    <a:pt x="450" y="249"/>
                  </a:lnTo>
                  <a:lnTo>
                    <a:pt x="423" y="296"/>
                  </a:lnTo>
                  <a:lnTo>
                    <a:pt x="391" y="344"/>
                  </a:lnTo>
                  <a:lnTo>
                    <a:pt x="358" y="392"/>
                  </a:lnTo>
                  <a:lnTo>
                    <a:pt x="321" y="439"/>
                  </a:lnTo>
                  <a:lnTo>
                    <a:pt x="281" y="485"/>
                  </a:lnTo>
                  <a:lnTo>
                    <a:pt x="238" y="530"/>
                  </a:lnTo>
                  <a:lnTo>
                    <a:pt x="192" y="571"/>
                  </a:lnTo>
                  <a:lnTo>
                    <a:pt x="141" y="610"/>
                  </a:lnTo>
                  <a:lnTo>
                    <a:pt x="87" y="645"/>
                  </a:lnTo>
                  <a:lnTo>
                    <a:pt x="67" y="655"/>
                  </a:lnTo>
                  <a:lnTo>
                    <a:pt x="48" y="659"/>
                  </a:lnTo>
                  <a:lnTo>
                    <a:pt x="32" y="659"/>
                  </a:lnTo>
                  <a:lnTo>
                    <a:pt x="18" y="654"/>
                  </a:lnTo>
                  <a:lnTo>
                    <a:pt x="8" y="645"/>
                  </a:lnTo>
                  <a:lnTo>
                    <a:pt x="2" y="632"/>
                  </a:lnTo>
                  <a:lnTo>
                    <a:pt x="0" y="616"/>
                  </a:lnTo>
                  <a:lnTo>
                    <a:pt x="2" y="597"/>
                  </a:lnTo>
                  <a:lnTo>
                    <a:pt x="9" y="575"/>
                  </a:lnTo>
                  <a:lnTo>
                    <a:pt x="25" y="539"/>
                  </a:lnTo>
                  <a:lnTo>
                    <a:pt x="43" y="499"/>
                  </a:lnTo>
                  <a:lnTo>
                    <a:pt x="64" y="457"/>
                  </a:lnTo>
                  <a:lnTo>
                    <a:pt x="88" y="413"/>
                  </a:lnTo>
                  <a:lnTo>
                    <a:pt x="116" y="368"/>
                  </a:lnTo>
                  <a:lnTo>
                    <a:pt x="146" y="321"/>
                  </a:lnTo>
                  <a:lnTo>
                    <a:pt x="179" y="275"/>
                  </a:lnTo>
                  <a:lnTo>
                    <a:pt x="216" y="229"/>
                  </a:lnTo>
                  <a:lnTo>
                    <a:pt x="256" y="183"/>
                  </a:lnTo>
                  <a:lnTo>
                    <a:pt x="301" y="138"/>
                  </a:lnTo>
                  <a:lnTo>
                    <a:pt x="349" y="95"/>
                  </a:lnTo>
                  <a:lnTo>
                    <a:pt x="401" y="54"/>
                  </a:lnTo>
                  <a:lnTo>
                    <a:pt x="457" y="16"/>
                  </a:lnTo>
                  <a:lnTo>
                    <a:pt x="477" y="6"/>
                  </a:lnTo>
                  <a:lnTo>
                    <a:pt x="496" y="0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1" name="Freeform 397"/>
            <p:cNvSpPr/>
            <p:nvPr/>
          </p:nvSpPr>
          <p:spPr bwMode="auto">
            <a:xfrm>
              <a:off x="11199813" y="3935413"/>
              <a:ext cx="196850" cy="246062"/>
            </a:xfrm>
            <a:custGeom>
              <a:avLst/>
              <a:gdLst>
                <a:gd name="T0" fmla="*/ 711 w 743"/>
                <a:gd name="T1" fmla="*/ 0 h 931"/>
                <a:gd name="T2" fmla="*/ 724 w 743"/>
                <a:gd name="T3" fmla="*/ 5 h 931"/>
                <a:gd name="T4" fmla="*/ 733 w 743"/>
                <a:gd name="T5" fmla="*/ 13 h 931"/>
                <a:gd name="T6" fmla="*/ 739 w 743"/>
                <a:gd name="T7" fmla="*/ 25 h 931"/>
                <a:gd name="T8" fmla="*/ 743 w 743"/>
                <a:gd name="T9" fmla="*/ 41 h 931"/>
                <a:gd name="T10" fmla="*/ 741 w 743"/>
                <a:gd name="T11" fmla="*/ 60 h 931"/>
                <a:gd name="T12" fmla="*/ 734 w 743"/>
                <a:gd name="T13" fmla="*/ 82 h 931"/>
                <a:gd name="T14" fmla="*/ 719 w 743"/>
                <a:gd name="T15" fmla="*/ 119 h 931"/>
                <a:gd name="T16" fmla="*/ 703 w 743"/>
                <a:gd name="T17" fmla="*/ 160 h 931"/>
                <a:gd name="T18" fmla="*/ 684 w 743"/>
                <a:gd name="T19" fmla="*/ 204 h 931"/>
                <a:gd name="T20" fmla="*/ 664 w 743"/>
                <a:gd name="T21" fmla="*/ 250 h 931"/>
                <a:gd name="T22" fmla="*/ 639 w 743"/>
                <a:gd name="T23" fmla="*/ 298 h 931"/>
                <a:gd name="T24" fmla="*/ 614 w 743"/>
                <a:gd name="T25" fmla="*/ 348 h 931"/>
                <a:gd name="T26" fmla="*/ 585 w 743"/>
                <a:gd name="T27" fmla="*/ 400 h 931"/>
                <a:gd name="T28" fmla="*/ 554 w 743"/>
                <a:gd name="T29" fmla="*/ 452 h 931"/>
                <a:gd name="T30" fmla="*/ 520 w 743"/>
                <a:gd name="T31" fmla="*/ 504 h 931"/>
                <a:gd name="T32" fmla="*/ 484 w 743"/>
                <a:gd name="T33" fmla="*/ 557 h 931"/>
                <a:gd name="T34" fmla="*/ 445 w 743"/>
                <a:gd name="T35" fmla="*/ 608 h 931"/>
                <a:gd name="T36" fmla="*/ 403 w 743"/>
                <a:gd name="T37" fmla="*/ 659 h 931"/>
                <a:gd name="T38" fmla="*/ 359 w 743"/>
                <a:gd name="T39" fmla="*/ 708 h 931"/>
                <a:gd name="T40" fmla="*/ 311 w 743"/>
                <a:gd name="T41" fmla="*/ 756 h 931"/>
                <a:gd name="T42" fmla="*/ 260 w 743"/>
                <a:gd name="T43" fmla="*/ 801 h 931"/>
                <a:gd name="T44" fmla="*/ 207 w 743"/>
                <a:gd name="T45" fmla="*/ 843 h 931"/>
                <a:gd name="T46" fmla="*/ 150 w 743"/>
                <a:gd name="T47" fmla="*/ 881 h 931"/>
                <a:gd name="T48" fmla="*/ 91 w 743"/>
                <a:gd name="T49" fmla="*/ 917 h 931"/>
                <a:gd name="T50" fmla="*/ 70 w 743"/>
                <a:gd name="T51" fmla="*/ 927 h 931"/>
                <a:gd name="T52" fmla="*/ 51 w 743"/>
                <a:gd name="T53" fmla="*/ 931 h 931"/>
                <a:gd name="T54" fmla="*/ 34 w 743"/>
                <a:gd name="T55" fmla="*/ 930 h 931"/>
                <a:gd name="T56" fmla="*/ 20 w 743"/>
                <a:gd name="T57" fmla="*/ 925 h 931"/>
                <a:gd name="T58" fmla="*/ 10 w 743"/>
                <a:gd name="T59" fmla="*/ 915 h 931"/>
                <a:gd name="T60" fmla="*/ 3 w 743"/>
                <a:gd name="T61" fmla="*/ 902 h 931"/>
                <a:gd name="T62" fmla="*/ 0 w 743"/>
                <a:gd name="T63" fmla="*/ 886 h 931"/>
                <a:gd name="T64" fmla="*/ 2 w 743"/>
                <a:gd name="T65" fmla="*/ 866 h 931"/>
                <a:gd name="T66" fmla="*/ 8 w 743"/>
                <a:gd name="T67" fmla="*/ 844 h 931"/>
                <a:gd name="T68" fmla="*/ 22 w 743"/>
                <a:gd name="T69" fmla="*/ 806 h 931"/>
                <a:gd name="T70" fmla="*/ 40 w 743"/>
                <a:gd name="T71" fmla="*/ 765 h 931"/>
                <a:gd name="T72" fmla="*/ 59 w 743"/>
                <a:gd name="T73" fmla="*/ 720 h 931"/>
                <a:gd name="T74" fmla="*/ 81 w 743"/>
                <a:gd name="T75" fmla="*/ 673 h 931"/>
                <a:gd name="T76" fmla="*/ 105 w 743"/>
                <a:gd name="T77" fmla="*/ 624 h 931"/>
                <a:gd name="T78" fmla="*/ 134 w 743"/>
                <a:gd name="T79" fmla="*/ 573 h 931"/>
                <a:gd name="T80" fmla="*/ 164 w 743"/>
                <a:gd name="T81" fmla="*/ 520 h 931"/>
                <a:gd name="T82" fmla="*/ 198 w 743"/>
                <a:gd name="T83" fmla="*/ 466 h 931"/>
                <a:gd name="T84" fmla="*/ 235 w 743"/>
                <a:gd name="T85" fmla="*/ 413 h 931"/>
                <a:gd name="T86" fmla="*/ 275 w 743"/>
                <a:gd name="T87" fmla="*/ 358 h 931"/>
                <a:gd name="T88" fmla="*/ 318 w 743"/>
                <a:gd name="T89" fmla="*/ 305 h 931"/>
                <a:gd name="T90" fmla="*/ 366 w 743"/>
                <a:gd name="T91" fmla="*/ 252 h 931"/>
                <a:gd name="T92" fmla="*/ 415 w 743"/>
                <a:gd name="T93" fmla="*/ 201 h 931"/>
                <a:gd name="T94" fmla="*/ 470 w 743"/>
                <a:gd name="T95" fmla="*/ 151 h 931"/>
                <a:gd name="T96" fmla="*/ 528 w 743"/>
                <a:gd name="T97" fmla="*/ 103 h 931"/>
                <a:gd name="T98" fmla="*/ 590 w 743"/>
                <a:gd name="T99" fmla="*/ 58 h 931"/>
                <a:gd name="T100" fmla="*/ 655 w 743"/>
                <a:gd name="T101" fmla="*/ 17 h 931"/>
                <a:gd name="T102" fmla="*/ 677 w 743"/>
                <a:gd name="T103" fmla="*/ 6 h 931"/>
                <a:gd name="T104" fmla="*/ 695 w 743"/>
                <a:gd name="T105" fmla="*/ 0 h 931"/>
                <a:gd name="T106" fmla="*/ 711 w 743"/>
                <a:gd name="T107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3" h="931">
                  <a:moveTo>
                    <a:pt x="711" y="0"/>
                  </a:moveTo>
                  <a:lnTo>
                    <a:pt x="724" y="5"/>
                  </a:lnTo>
                  <a:lnTo>
                    <a:pt x="733" y="13"/>
                  </a:lnTo>
                  <a:lnTo>
                    <a:pt x="739" y="25"/>
                  </a:lnTo>
                  <a:lnTo>
                    <a:pt x="743" y="41"/>
                  </a:lnTo>
                  <a:lnTo>
                    <a:pt x="741" y="60"/>
                  </a:lnTo>
                  <a:lnTo>
                    <a:pt x="734" y="82"/>
                  </a:lnTo>
                  <a:lnTo>
                    <a:pt x="719" y="119"/>
                  </a:lnTo>
                  <a:lnTo>
                    <a:pt x="703" y="160"/>
                  </a:lnTo>
                  <a:lnTo>
                    <a:pt x="684" y="204"/>
                  </a:lnTo>
                  <a:lnTo>
                    <a:pt x="664" y="250"/>
                  </a:lnTo>
                  <a:lnTo>
                    <a:pt x="639" y="298"/>
                  </a:lnTo>
                  <a:lnTo>
                    <a:pt x="614" y="348"/>
                  </a:lnTo>
                  <a:lnTo>
                    <a:pt x="585" y="400"/>
                  </a:lnTo>
                  <a:lnTo>
                    <a:pt x="554" y="452"/>
                  </a:lnTo>
                  <a:lnTo>
                    <a:pt x="520" y="504"/>
                  </a:lnTo>
                  <a:lnTo>
                    <a:pt x="484" y="557"/>
                  </a:lnTo>
                  <a:lnTo>
                    <a:pt x="445" y="608"/>
                  </a:lnTo>
                  <a:lnTo>
                    <a:pt x="403" y="659"/>
                  </a:lnTo>
                  <a:lnTo>
                    <a:pt x="359" y="708"/>
                  </a:lnTo>
                  <a:lnTo>
                    <a:pt x="311" y="756"/>
                  </a:lnTo>
                  <a:lnTo>
                    <a:pt x="260" y="801"/>
                  </a:lnTo>
                  <a:lnTo>
                    <a:pt x="207" y="843"/>
                  </a:lnTo>
                  <a:lnTo>
                    <a:pt x="150" y="881"/>
                  </a:lnTo>
                  <a:lnTo>
                    <a:pt x="91" y="917"/>
                  </a:lnTo>
                  <a:lnTo>
                    <a:pt x="70" y="927"/>
                  </a:lnTo>
                  <a:lnTo>
                    <a:pt x="51" y="931"/>
                  </a:lnTo>
                  <a:lnTo>
                    <a:pt x="34" y="930"/>
                  </a:lnTo>
                  <a:lnTo>
                    <a:pt x="20" y="925"/>
                  </a:lnTo>
                  <a:lnTo>
                    <a:pt x="10" y="915"/>
                  </a:lnTo>
                  <a:lnTo>
                    <a:pt x="3" y="902"/>
                  </a:lnTo>
                  <a:lnTo>
                    <a:pt x="0" y="886"/>
                  </a:lnTo>
                  <a:lnTo>
                    <a:pt x="2" y="866"/>
                  </a:lnTo>
                  <a:lnTo>
                    <a:pt x="8" y="844"/>
                  </a:lnTo>
                  <a:lnTo>
                    <a:pt x="22" y="806"/>
                  </a:lnTo>
                  <a:lnTo>
                    <a:pt x="40" y="765"/>
                  </a:lnTo>
                  <a:lnTo>
                    <a:pt x="59" y="720"/>
                  </a:lnTo>
                  <a:lnTo>
                    <a:pt x="81" y="673"/>
                  </a:lnTo>
                  <a:lnTo>
                    <a:pt x="105" y="624"/>
                  </a:lnTo>
                  <a:lnTo>
                    <a:pt x="134" y="573"/>
                  </a:lnTo>
                  <a:lnTo>
                    <a:pt x="164" y="520"/>
                  </a:lnTo>
                  <a:lnTo>
                    <a:pt x="198" y="466"/>
                  </a:lnTo>
                  <a:lnTo>
                    <a:pt x="235" y="413"/>
                  </a:lnTo>
                  <a:lnTo>
                    <a:pt x="275" y="358"/>
                  </a:lnTo>
                  <a:lnTo>
                    <a:pt x="318" y="305"/>
                  </a:lnTo>
                  <a:lnTo>
                    <a:pt x="366" y="252"/>
                  </a:lnTo>
                  <a:lnTo>
                    <a:pt x="415" y="201"/>
                  </a:lnTo>
                  <a:lnTo>
                    <a:pt x="470" y="151"/>
                  </a:lnTo>
                  <a:lnTo>
                    <a:pt x="528" y="103"/>
                  </a:lnTo>
                  <a:lnTo>
                    <a:pt x="590" y="58"/>
                  </a:lnTo>
                  <a:lnTo>
                    <a:pt x="655" y="17"/>
                  </a:lnTo>
                  <a:lnTo>
                    <a:pt x="677" y="6"/>
                  </a:lnTo>
                  <a:lnTo>
                    <a:pt x="695" y="0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2" name="Freeform 398"/>
            <p:cNvSpPr/>
            <p:nvPr/>
          </p:nvSpPr>
          <p:spPr bwMode="auto">
            <a:xfrm>
              <a:off x="11177588" y="3876675"/>
              <a:ext cx="142875" cy="174625"/>
            </a:xfrm>
            <a:custGeom>
              <a:avLst/>
              <a:gdLst>
                <a:gd name="T0" fmla="*/ 512 w 542"/>
                <a:gd name="T1" fmla="*/ 0 h 660"/>
                <a:gd name="T2" fmla="*/ 525 w 542"/>
                <a:gd name="T3" fmla="*/ 4 h 660"/>
                <a:gd name="T4" fmla="*/ 534 w 542"/>
                <a:gd name="T5" fmla="*/ 12 h 660"/>
                <a:gd name="T6" fmla="*/ 540 w 542"/>
                <a:gd name="T7" fmla="*/ 24 h 660"/>
                <a:gd name="T8" fmla="*/ 542 w 542"/>
                <a:gd name="T9" fmla="*/ 41 h 660"/>
                <a:gd name="T10" fmla="*/ 539 w 542"/>
                <a:gd name="T11" fmla="*/ 59 h 660"/>
                <a:gd name="T12" fmla="*/ 532 w 542"/>
                <a:gd name="T13" fmla="*/ 81 h 660"/>
                <a:gd name="T14" fmla="*/ 516 w 542"/>
                <a:gd name="T15" fmla="*/ 119 h 660"/>
                <a:gd name="T16" fmla="*/ 496 w 542"/>
                <a:gd name="T17" fmla="*/ 160 h 660"/>
                <a:gd name="T18" fmla="*/ 475 w 542"/>
                <a:gd name="T19" fmla="*/ 204 h 660"/>
                <a:gd name="T20" fmla="*/ 450 w 542"/>
                <a:gd name="T21" fmla="*/ 250 h 660"/>
                <a:gd name="T22" fmla="*/ 422 w 542"/>
                <a:gd name="T23" fmla="*/ 297 h 660"/>
                <a:gd name="T24" fmla="*/ 392 w 542"/>
                <a:gd name="T25" fmla="*/ 344 h 660"/>
                <a:gd name="T26" fmla="*/ 359 w 542"/>
                <a:gd name="T27" fmla="*/ 392 h 660"/>
                <a:gd name="T28" fmla="*/ 321 w 542"/>
                <a:gd name="T29" fmla="*/ 440 h 660"/>
                <a:gd name="T30" fmla="*/ 282 w 542"/>
                <a:gd name="T31" fmla="*/ 486 h 660"/>
                <a:gd name="T32" fmla="*/ 238 w 542"/>
                <a:gd name="T33" fmla="*/ 530 h 660"/>
                <a:gd name="T34" fmla="*/ 191 w 542"/>
                <a:gd name="T35" fmla="*/ 571 h 660"/>
                <a:gd name="T36" fmla="*/ 142 w 542"/>
                <a:gd name="T37" fmla="*/ 611 h 660"/>
                <a:gd name="T38" fmla="*/ 88 w 542"/>
                <a:gd name="T39" fmla="*/ 646 h 660"/>
                <a:gd name="T40" fmla="*/ 67 w 542"/>
                <a:gd name="T41" fmla="*/ 656 h 660"/>
                <a:gd name="T42" fmla="*/ 49 w 542"/>
                <a:gd name="T43" fmla="*/ 660 h 660"/>
                <a:gd name="T44" fmla="*/ 32 w 542"/>
                <a:gd name="T45" fmla="*/ 660 h 660"/>
                <a:gd name="T46" fmla="*/ 19 w 542"/>
                <a:gd name="T47" fmla="*/ 655 h 660"/>
                <a:gd name="T48" fmla="*/ 9 w 542"/>
                <a:gd name="T49" fmla="*/ 646 h 660"/>
                <a:gd name="T50" fmla="*/ 2 w 542"/>
                <a:gd name="T51" fmla="*/ 633 h 660"/>
                <a:gd name="T52" fmla="*/ 0 w 542"/>
                <a:gd name="T53" fmla="*/ 617 h 660"/>
                <a:gd name="T54" fmla="*/ 2 w 542"/>
                <a:gd name="T55" fmla="*/ 598 h 660"/>
                <a:gd name="T56" fmla="*/ 9 w 542"/>
                <a:gd name="T57" fmla="*/ 575 h 660"/>
                <a:gd name="T58" fmla="*/ 25 w 542"/>
                <a:gd name="T59" fmla="*/ 539 h 660"/>
                <a:gd name="T60" fmla="*/ 44 w 542"/>
                <a:gd name="T61" fmla="*/ 500 h 660"/>
                <a:gd name="T62" fmla="*/ 65 w 542"/>
                <a:gd name="T63" fmla="*/ 458 h 660"/>
                <a:gd name="T64" fmla="*/ 88 w 542"/>
                <a:gd name="T65" fmla="*/ 414 h 660"/>
                <a:gd name="T66" fmla="*/ 115 w 542"/>
                <a:gd name="T67" fmla="*/ 368 h 660"/>
                <a:gd name="T68" fmla="*/ 146 w 542"/>
                <a:gd name="T69" fmla="*/ 323 h 660"/>
                <a:gd name="T70" fmla="*/ 179 w 542"/>
                <a:gd name="T71" fmla="*/ 276 h 660"/>
                <a:gd name="T72" fmla="*/ 217 w 542"/>
                <a:gd name="T73" fmla="*/ 230 h 660"/>
                <a:gd name="T74" fmla="*/ 257 w 542"/>
                <a:gd name="T75" fmla="*/ 184 h 660"/>
                <a:gd name="T76" fmla="*/ 302 w 542"/>
                <a:gd name="T77" fmla="*/ 139 h 660"/>
                <a:gd name="T78" fmla="*/ 349 w 542"/>
                <a:gd name="T79" fmla="*/ 96 h 660"/>
                <a:gd name="T80" fmla="*/ 401 w 542"/>
                <a:gd name="T81" fmla="*/ 56 h 660"/>
                <a:gd name="T82" fmla="*/ 458 w 542"/>
                <a:gd name="T83" fmla="*/ 17 h 660"/>
                <a:gd name="T84" fmla="*/ 478 w 542"/>
                <a:gd name="T85" fmla="*/ 6 h 660"/>
                <a:gd name="T86" fmla="*/ 496 w 542"/>
                <a:gd name="T87" fmla="*/ 1 h 660"/>
                <a:gd name="T88" fmla="*/ 512 w 542"/>
                <a:gd name="T8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" h="660">
                  <a:moveTo>
                    <a:pt x="512" y="0"/>
                  </a:moveTo>
                  <a:lnTo>
                    <a:pt x="525" y="4"/>
                  </a:lnTo>
                  <a:lnTo>
                    <a:pt x="534" y="12"/>
                  </a:lnTo>
                  <a:lnTo>
                    <a:pt x="540" y="24"/>
                  </a:lnTo>
                  <a:lnTo>
                    <a:pt x="542" y="41"/>
                  </a:lnTo>
                  <a:lnTo>
                    <a:pt x="539" y="59"/>
                  </a:lnTo>
                  <a:lnTo>
                    <a:pt x="532" y="81"/>
                  </a:lnTo>
                  <a:lnTo>
                    <a:pt x="516" y="119"/>
                  </a:lnTo>
                  <a:lnTo>
                    <a:pt x="496" y="160"/>
                  </a:lnTo>
                  <a:lnTo>
                    <a:pt x="475" y="204"/>
                  </a:lnTo>
                  <a:lnTo>
                    <a:pt x="450" y="250"/>
                  </a:lnTo>
                  <a:lnTo>
                    <a:pt x="422" y="297"/>
                  </a:lnTo>
                  <a:lnTo>
                    <a:pt x="392" y="344"/>
                  </a:lnTo>
                  <a:lnTo>
                    <a:pt x="359" y="392"/>
                  </a:lnTo>
                  <a:lnTo>
                    <a:pt x="321" y="440"/>
                  </a:lnTo>
                  <a:lnTo>
                    <a:pt x="282" y="486"/>
                  </a:lnTo>
                  <a:lnTo>
                    <a:pt x="238" y="530"/>
                  </a:lnTo>
                  <a:lnTo>
                    <a:pt x="191" y="571"/>
                  </a:lnTo>
                  <a:lnTo>
                    <a:pt x="142" y="611"/>
                  </a:lnTo>
                  <a:lnTo>
                    <a:pt x="88" y="646"/>
                  </a:lnTo>
                  <a:lnTo>
                    <a:pt x="67" y="656"/>
                  </a:lnTo>
                  <a:lnTo>
                    <a:pt x="49" y="660"/>
                  </a:lnTo>
                  <a:lnTo>
                    <a:pt x="32" y="660"/>
                  </a:lnTo>
                  <a:lnTo>
                    <a:pt x="19" y="655"/>
                  </a:lnTo>
                  <a:lnTo>
                    <a:pt x="9" y="646"/>
                  </a:lnTo>
                  <a:lnTo>
                    <a:pt x="2" y="633"/>
                  </a:lnTo>
                  <a:lnTo>
                    <a:pt x="0" y="617"/>
                  </a:lnTo>
                  <a:lnTo>
                    <a:pt x="2" y="598"/>
                  </a:lnTo>
                  <a:lnTo>
                    <a:pt x="9" y="575"/>
                  </a:lnTo>
                  <a:lnTo>
                    <a:pt x="25" y="539"/>
                  </a:lnTo>
                  <a:lnTo>
                    <a:pt x="44" y="500"/>
                  </a:lnTo>
                  <a:lnTo>
                    <a:pt x="65" y="458"/>
                  </a:lnTo>
                  <a:lnTo>
                    <a:pt x="88" y="414"/>
                  </a:lnTo>
                  <a:lnTo>
                    <a:pt x="115" y="368"/>
                  </a:lnTo>
                  <a:lnTo>
                    <a:pt x="146" y="323"/>
                  </a:lnTo>
                  <a:lnTo>
                    <a:pt x="179" y="276"/>
                  </a:lnTo>
                  <a:lnTo>
                    <a:pt x="217" y="230"/>
                  </a:lnTo>
                  <a:lnTo>
                    <a:pt x="257" y="184"/>
                  </a:lnTo>
                  <a:lnTo>
                    <a:pt x="302" y="139"/>
                  </a:lnTo>
                  <a:lnTo>
                    <a:pt x="349" y="96"/>
                  </a:lnTo>
                  <a:lnTo>
                    <a:pt x="401" y="56"/>
                  </a:lnTo>
                  <a:lnTo>
                    <a:pt x="458" y="17"/>
                  </a:lnTo>
                  <a:lnTo>
                    <a:pt x="478" y="6"/>
                  </a:lnTo>
                  <a:lnTo>
                    <a:pt x="496" y="1"/>
                  </a:lnTo>
                  <a:lnTo>
                    <a:pt x="5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1163349" y="82630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2"/>
          <p:cNvSpPr txBox="1"/>
          <p:nvPr/>
        </p:nvSpPr>
        <p:spPr>
          <a:xfrm>
            <a:off x="1030634" y="420891"/>
            <a:ext cx="1427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zh-CN" altLang="en-US" sz="2000" spc="450" dirty="0">
                <a:latin typeface="Arvo"/>
                <a:cs typeface="Arvo"/>
              </a:rPr>
              <a:t>个人简介</a:t>
            </a:r>
            <a:endParaRPr lang="zh-CN" altLang="en-US" sz="2000" spc="450" dirty="0">
              <a:latin typeface="Arvo"/>
              <a:cs typeface="Arvo"/>
            </a:endParaRPr>
          </a:p>
        </p:txBody>
      </p:sp>
      <p:sp>
        <p:nvSpPr>
          <p:cNvPr id="2" name="Rectangle 39"/>
          <p:cNvSpPr/>
          <p:nvPr/>
        </p:nvSpPr>
        <p:spPr>
          <a:xfrm>
            <a:off x="2237740" y="31197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85800"/>
            <a:r>
              <a:rPr lang="zh-CN" altLang="en-GB" sz="14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心思细腻</a:t>
            </a:r>
            <a:endParaRPr lang="zh-CN" altLang="en-GB" sz="14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Rectangle 39"/>
          <p:cNvSpPr/>
          <p:nvPr/>
        </p:nvSpPr>
        <p:spPr>
          <a:xfrm>
            <a:off x="4047490" y="31197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4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追求效率</a:t>
            </a:r>
            <a:endParaRPr lang="zh-CN" altLang="en-GB" sz="14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4" name="Rectangle 39"/>
          <p:cNvSpPr/>
          <p:nvPr/>
        </p:nvSpPr>
        <p:spPr>
          <a:xfrm>
            <a:off x="5857240" y="31197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4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活泼开朗</a:t>
            </a:r>
            <a:endParaRPr lang="zh-CN" altLang="en-GB" sz="14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  <p:bldP spid="25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870960" y="2575060"/>
            <a:ext cx="140208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工作经历</a:t>
            </a:r>
            <a:endParaRPr lang="zh-CN" alt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19982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420201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02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83130" y="1195070"/>
            <a:ext cx="17856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基础学科论坛</a:t>
            </a:r>
            <a:endParaRPr lang="zh-CN" altLang="en-GB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论文整理</a:t>
            </a:r>
            <a:endParaRPr lang="zh-CN" altLang="en-GB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83130" y="2433955"/>
            <a:ext cx="178562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学院网站维护</a:t>
            </a:r>
            <a:endParaRPr lang="en-GB" sz="12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1352550" y="1096645"/>
            <a:ext cx="830580" cy="974725"/>
            <a:chOff x="3383005" y="2934208"/>
            <a:chExt cx="1020549" cy="1000108"/>
          </a:xfrm>
        </p:grpSpPr>
        <p:sp>
          <p:nvSpPr>
            <p:cNvPr id="7" name="Rounded Rectangle 6"/>
            <p:cNvSpPr/>
            <p:nvPr/>
          </p:nvSpPr>
          <p:spPr>
            <a:xfrm>
              <a:off x="3383005" y="2934208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Freeform 162"/>
            <p:cNvSpPr>
              <a:spLocks noEditPoints="1"/>
            </p:cNvSpPr>
            <p:nvPr/>
          </p:nvSpPr>
          <p:spPr bwMode="auto">
            <a:xfrm>
              <a:off x="3655578" y="3229774"/>
              <a:ext cx="369253" cy="323268"/>
            </a:xfrm>
            <a:custGeom>
              <a:avLst/>
              <a:gdLst>
                <a:gd name="T0" fmla="*/ 1600 w 4014"/>
                <a:gd name="T1" fmla="*/ 3102 h 3514"/>
                <a:gd name="T2" fmla="*/ 1690 w 4014"/>
                <a:gd name="T3" fmla="*/ 3172 h 3514"/>
                <a:gd name="T4" fmla="*/ 2293 w 4014"/>
                <a:gd name="T5" fmla="*/ 3178 h 3514"/>
                <a:gd name="T6" fmla="*/ 2399 w 4014"/>
                <a:gd name="T7" fmla="*/ 3125 h 3514"/>
                <a:gd name="T8" fmla="*/ 2425 w 4014"/>
                <a:gd name="T9" fmla="*/ 1171 h 3514"/>
                <a:gd name="T10" fmla="*/ 2711 w 4014"/>
                <a:gd name="T11" fmla="*/ 344 h 3514"/>
                <a:gd name="T12" fmla="*/ 2601 w 4014"/>
                <a:gd name="T13" fmla="*/ 416 h 3514"/>
                <a:gd name="T14" fmla="*/ 2860 w 4014"/>
                <a:gd name="T15" fmla="*/ 825 h 3514"/>
                <a:gd name="T16" fmla="*/ 2985 w 4014"/>
                <a:gd name="T17" fmla="*/ 733 h 3514"/>
                <a:gd name="T18" fmla="*/ 3031 w 4014"/>
                <a:gd name="T19" fmla="*/ 586 h 3514"/>
                <a:gd name="T20" fmla="*/ 2985 w 4014"/>
                <a:gd name="T21" fmla="*/ 438 h 3514"/>
                <a:gd name="T22" fmla="*/ 2860 w 4014"/>
                <a:gd name="T23" fmla="*/ 346 h 3514"/>
                <a:gd name="T24" fmla="*/ 1193 w 4014"/>
                <a:gd name="T25" fmla="*/ 337 h 3514"/>
                <a:gd name="T26" fmla="*/ 1055 w 4014"/>
                <a:gd name="T27" fmla="*/ 407 h 3514"/>
                <a:gd name="T28" fmla="*/ 986 w 4014"/>
                <a:gd name="T29" fmla="*/ 545 h 3514"/>
                <a:gd name="T30" fmla="*/ 1009 w 4014"/>
                <a:gd name="T31" fmla="*/ 700 h 3514"/>
                <a:gd name="T32" fmla="*/ 1119 w 4014"/>
                <a:gd name="T33" fmla="*/ 810 h 3514"/>
                <a:gd name="T34" fmla="*/ 1743 w 4014"/>
                <a:gd name="T35" fmla="*/ 837 h 3514"/>
                <a:gd name="T36" fmla="*/ 1335 w 4014"/>
                <a:gd name="T37" fmla="*/ 355 h 3514"/>
                <a:gd name="T38" fmla="*/ 1233 w 4014"/>
                <a:gd name="T39" fmla="*/ 0 h 3514"/>
                <a:gd name="T40" fmla="*/ 1458 w 4014"/>
                <a:gd name="T41" fmla="*/ 39 h 3514"/>
                <a:gd name="T42" fmla="*/ 1636 w 4014"/>
                <a:gd name="T43" fmla="*/ 159 h 3514"/>
                <a:gd name="T44" fmla="*/ 2378 w 4014"/>
                <a:gd name="T45" fmla="*/ 159 h 3514"/>
                <a:gd name="T46" fmla="*/ 2556 w 4014"/>
                <a:gd name="T47" fmla="*/ 39 h 3514"/>
                <a:gd name="T48" fmla="*/ 2781 w 4014"/>
                <a:gd name="T49" fmla="*/ 0 h 3514"/>
                <a:gd name="T50" fmla="*/ 3006 w 4014"/>
                <a:gd name="T51" fmla="*/ 43 h 3514"/>
                <a:gd name="T52" fmla="*/ 3195 w 4014"/>
                <a:gd name="T53" fmla="*/ 172 h 3514"/>
                <a:gd name="T54" fmla="*/ 3323 w 4014"/>
                <a:gd name="T55" fmla="*/ 361 h 3514"/>
                <a:gd name="T56" fmla="*/ 3366 w 4014"/>
                <a:gd name="T57" fmla="*/ 586 h 3514"/>
                <a:gd name="T58" fmla="*/ 3323 w 4014"/>
                <a:gd name="T59" fmla="*/ 811 h 3514"/>
                <a:gd name="T60" fmla="*/ 3195 w 4014"/>
                <a:gd name="T61" fmla="*/ 1001 h 3514"/>
                <a:gd name="T62" fmla="*/ 3006 w 4014"/>
                <a:gd name="T63" fmla="*/ 1128 h 3514"/>
                <a:gd name="T64" fmla="*/ 2781 w 4014"/>
                <a:gd name="T65" fmla="*/ 1171 h 3514"/>
                <a:gd name="T66" fmla="*/ 3991 w 4014"/>
                <a:gd name="T67" fmla="*/ 1195 h 3514"/>
                <a:gd name="T68" fmla="*/ 4014 w 4014"/>
                <a:gd name="T69" fmla="*/ 2092 h 3514"/>
                <a:gd name="T70" fmla="*/ 3974 w 4014"/>
                <a:gd name="T71" fmla="*/ 2165 h 3514"/>
                <a:gd name="T72" fmla="*/ 3681 w 4014"/>
                <a:gd name="T73" fmla="*/ 3264 h 3514"/>
                <a:gd name="T74" fmla="*/ 3633 w 4014"/>
                <a:gd name="T75" fmla="*/ 3411 h 3514"/>
                <a:gd name="T76" fmla="*/ 3508 w 4014"/>
                <a:gd name="T77" fmla="*/ 3503 h 3514"/>
                <a:gd name="T78" fmla="*/ 545 w 4014"/>
                <a:gd name="T79" fmla="*/ 3512 h 3514"/>
                <a:gd name="T80" fmla="*/ 407 w 4014"/>
                <a:gd name="T81" fmla="*/ 3442 h 3514"/>
                <a:gd name="T82" fmla="*/ 338 w 4014"/>
                <a:gd name="T83" fmla="*/ 3304 h 3514"/>
                <a:gd name="T84" fmla="*/ 60 w 4014"/>
                <a:gd name="T85" fmla="*/ 2173 h 3514"/>
                <a:gd name="T86" fmla="*/ 2 w 4014"/>
                <a:gd name="T87" fmla="*/ 2116 h 3514"/>
                <a:gd name="T88" fmla="*/ 11 w 4014"/>
                <a:gd name="T89" fmla="*/ 1212 h 3514"/>
                <a:gd name="T90" fmla="*/ 83 w 4014"/>
                <a:gd name="T91" fmla="*/ 1171 h 3514"/>
                <a:gd name="T92" fmla="*/ 1062 w 4014"/>
                <a:gd name="T93" fmla="*/ 1148 h 3514"/>
                <a:gd name="T94" fmla="*/ 863 w 4014"/>
                <a:gd name="T95" fmla="*/ 1040 h 3514"/>
                <a:gd name="T96" fmla="*/ 716 w 4014"/>
                <a:gd name="T97" fmla="*/ 862 h 3514"/>
                <a:gd name="T98" fmla="*/ 650 w 4014"/>
                <a:gd name="T99" fmla="*/ 646 h 3514"/>
                <a:gd name="T100" fmla="*/ 673 w 4014"/>
                <a:gd name="T101" fmla="*/ 414 h 3514"/>
                <a:gd name="T102" fmla="*/ 779 w 4014"/>
                <a:gd name="T103" fmla="*/ 215 h 3514"/>
                <a:gd name="T104" fmla="*/ 957 w 4014"/>
                <a:gd name="T105" fmla="*/ 67 h 3514"/>
                <a:gd name="T106" fmla="*/ 1175 w 4014"/>
                <a:gd name="T107" fmla="*/ 2 h 3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4" h="3514">
                  <a:moveTo>
                    <a:pt x="1589" y="1171"/>
                  </a:moveTo>
                  <a:lnTo>
                    <a:pt x="1589" y="3044"/>
                  </a:lnTo>
                  <a:lnTo>
                    <a:pt x="1592" y="3075"/>
                  </a:lnTo>
                  <a:lnTo>
                    <a:pt x="1600" y="3102"/>
                  </a:lnTo>
                  <a:lnTo>
                    <a:pt x="1615" y="3125"/>
                  </a:lnTo>
                  <a:lnTo>
                    <a:pt x="1636" y="3145"/>
                  </a:lnTo>
                  <a:lnTo>
                    <a:pt x="1662" y="3161"/>
                  </a:lnTo>
                  <a:lnTo>
                    <a:pt x="1690" y="3172"/>
                  </a:lnTo>
                  <a:lnTo>
                    <a:pt x="1722" y="3178"/>
                  </a:lnTo>
                  <a:lnTo>
                    <a:pt x="1756" y="3180"/>
                  </a:lnTo>
                  <a:lnTo>
                    <a:pt x="2258" y="3180"/>
                  </a:lnTo>
                  <a:lnTo>
                    <a:pt x="2293" y="3178"/>
                  </a:lnTo>
                  <a:lnTo>
                    <a:pt x="2324" y="3172"/>
                  </a:lnTo>
                  <a:lnTo>
                    <a:pt x="2353" y="3161"/>
                  </a:lnTo>
                  <a:lnTo>
                    <a:pt x="2378" y="3145"/>
                  </a:lnTo>
                  <a:lnTo>
                    <a:pt x="2399" y="3125"/>
                  </a:lnTo>
                  <a:lnTo>
                    <a:pt x="2414" y="3102"/>
                  </a:lnTo>
                  <a:lnTo>
                    <a:pt x="2423" y="3075"/>
                  </a:lnTo>
                  <a:lnTo>
                    <a:pt x="2425" y="3044"/>
                  </a:lnTo>
                  <a:lnTo>
                    <a:pt x="2425" y="1171"/>
                  </a:lnTo>
                  <a:lnTo>
                    <a:pt x="1589" y="1171"/>
                  </a:lnTo>
                  <a:close/>
                  <a:moveTo>
                    <a:pt x="2781" y="335"/>
                  </a:moveTo>
                  <a:lnTo>
                    <a:pt x="2744" y="337"/>
                  </a:lnTo>
                  <a:lnTo>
                    <a:pt x="2711" y="344"/>
                  </a:lnTo>
                  <a:lnTo>
                    <a:pt x="2679" y="355"/>
                  </a:lnTo>
                  <a:lnTo>
                    <a:pt x="2651" y="371"/>
                  </a:lnTo>
                  <a:lnTo>
                    <a:pt x="2624" y="391"/>
                  </a:lnTo>
                  <a:lnTo>
                    <a:pt x="2601" y="416"/>
                  </a:lnTo>
                  <a:lnTo>
                    <a:pt x="2274" y="837"/>
                  </a:lnTo>
                  <a:lnTo>
                    <a:pt x="2781" y="837"/>
                  </a:lnTo>
                  <a:lnTo>
                    <a:pt x="2822" y="834"/>
                  </a:lnTo>
                  <a:lnTo>
                    <a:pt x="2860" y="825"/>
                  </a:lnTo>
                  <a:lnTo>
                    <a:pt x="2895" y="810"/>
                  </a:lnTo>
                  <a:lnTo>
                    <a:pt x="2928" y="789"/>
                  </a:lnTo>
                  <a:lnTo>
                    <a:pt x="2959" y="764"/>
                  </a:lnTo>
                  <a:lnTo>
                    <a:pt x="2985" y="733"/>
                  </a:lnTo>
                  <a:lnTo>
                    <a:pt x="3006" y="700"/>
                  </a:lnTo>
                  <a:lnTo>
                    <a:pt x="3020" y="664"/>
                  </a:lnTo>
                  <a:lnTo>
                    <a:pt x="3029" y="626"/>
                  </a:lnTo>
                  <a:lnTo>
                    <a:pt x="3031" y="586"/>
                  </a:lnTo>
                  <a:lnTo>
                    <a:pt x="3029" y="545"/>
                  </a:lnTo>
                  <a:lnTo>
                    <a:pt x="3020" y="507"/>
                  </a:lnTo>
                  <a:lnTo>
                    <a:pt x="3006" y="471"/>
                  </a:lnTo>
                  <a:lnTo>
                    <a:pt x="2985" y="438"/>
                  </a:lnTo>
                  <a:lnTo>
                    <a:pt x="2959" y="407"/>
                  </a:lnTo>
                  <a:lnTo>
                    <a:pt x="2928" y="382"/>
                  </a:lnTo>
                  <a:lnTo>
                    <a:pt x="2895" y="361"/>
                  </a:lnTo>
                  <a:lnTo>
                    <a:pt x="2860" y="346"/>
                  </a:lnTo>
                  <a:lnTo>
                    <a:pt x="2822" y="337"/>
                  </a:lnTo>
                  <a:lnTo>
                    <a:pt x="2781" y="335"/>
                  </a:lnTo>
                  <a:close/>
                  <a:moveTo>
                    <a:pt x="1233" y="335"/>
                  </a:moveTo>
                  <a:lnTo>
                    <a:pt x="1193" y="337"/>
                  </a:lnTo>
                  <a:lnTo>
                    <a:pt x="1155" y="346"/>
                  </a:lnTo>
                  <a:lnTo>
                    <a:pt x="1119" y="361"/>
                  </a:lnTo>
                  <a:lnTo>
                    <a:pt x="1086" y="382"/>
                  </a:lnTo>
                  <a:lnTo>
                    <a:pt x="1055" y="407"/>
                  </a:lnTo>
                  <a:lnTo>
                    <a:pt x="1030" y="438"/>
                  </a:lnTo>
                  <a:lnTo>
                    <a:pt x="1009" y="471"/>
                  </a:lnTo>
                  <a:lnTo>
                    <a:pt x="994" y="507"/>
                  </a:lnTo>
                  <a:lnTo>
                    <a:pt x="986" y="545"/>
                  </a:lnTo>
                  <a:lnTo>
                    <a:pt x="983" y="586"/>
                  </a:lnTo>
                  <a:lnTo>
                    <a:pt x="986" y="626"/>
                  </a:lnTo>
                  <a:lnTo>
                    <a:pt x="994" y="664"/>
                  </a:lnTo>
                  <a:lnTo>
                    <a:pt x="1009" y="700"/>
                  </a:lnTo>
                  <a:lnTo>
                    <a:pt x="1030" y="733"/>
                  </a:lnTo>
                  <a:lnTo>
                    <a:pt x="1055" y="764"/>
                  </a:lnTo>
                  <a:lnTo>
                    <a:pt x="1086" y="789"/>
                  </a:lnTo>
                  <a:lnTo>
                    <a:pt x="1119" y="810"/>
                  </a:lnTo>
                  <a:lnTo>
                    <a:pt x="1155" y="825"/>
                  </a:lnTo>
                  <a:lnTo>
                    <a:pt x="1193" y="834"/>
                  </a:lnTo>
                  <a:lnTo>
                    <a:pt x="1233" y="837"/>
                  </a:lnTo>
                  <a:lnTo>
                    <a:pt x="1743" y="837"/>
                  </a:lnTo>
                  <a:lnTo>
                    <a:pt x="1414" y="416"/>
                  </a:lnTo>
                  <a:lnTo>
                    <a:pt x="1391" y="391"/>
                  </a:lnTo>
                  <a:lnTo>
                    <a:pt x="1364" y="371"/>
                  </a:lnTo>
                  <a:lnTo>
                    <a:pt x="1335" y="355"/>
                  </a:lnTo>
                  <a:lnTo>
                    <a:pt x="1303" y="344"/>
                  </a:lnTo>
                  <a:lnTo>
                    <a:pt x="1270" y="337"/>
                  </a:lnTo>
                  <a:lnTo>
                    <a:pt x="1233" y="335"/>
                  </a:lnTo>
                  <a:close/>
                  <a:moveTo>
                    <a:pt x="1233" y="0"/>
                  </a:moveTo>
                  <a:lnTo>
                    <a:pt x="1295" y="2"/>
                  </a:lnTo>
                  <a:lnTo>
                    <a:pt x="1352" y="10"/>
                  </a:lnTo>
                  <a:lnTo>
                    <a:pt x="1406" y="22"/>
                  </a:lnTo>
                  <a:lnTo>
                    <a:pt x="1458" y="39"/>
                  </a:lnTo>
                  <a:lnTo>
                    <a:pt x="1507" y="62"/>
                  </a:lnTo>
                  <a:lnTo>
                    <a:pt x="1553" y="89"/>
                  </a:lnTo>
                  <a:lnTo>
                    <a:pt x="1595" y="121"/>
                  </a:lnTo>
                  <a:lnTo>
                    <a:pt x="1636" y="159"/>
                  </a:lnTo>
                  <a:lnTo>
                    <a:pt x="1673" y="201"/>
                  </a:lnTo>
                  <a:lnTo>
                    <a:pt x="2008" y="632"/>
                  </a:lnTo>
                  <a:lnTo>
                    <a:pt x="2342" y="201"/>
                  </a:lnTo>
                  <a:lnTo>
                    <a:pt x="2378" y="159"/>
                  </a:lnTo>
                  <a:lnTo>
                    <a:pt x="2419" y="121"/>
                  </a:lnTo>
                  <a:lnTo>
                    <a:pt x="2462" y="89"/>
                  </a:lnTo>
                  <a:lnTo>
                    <a:pt x="2507" y="62"/>
                  </a:lnTo>
                  <a:lnTo>
                    <a:pt x="2556" y="39"/>
                  </a:lnTo>
                  <a:lnTo>
                    <a:pt x="2608" y="22"/>
                  </a:lnTo>
                  <a:lnTo>
                    <a:pt x="2662" y="10"/>
                  </a:lnTo>
                  <a:lnTo>
                    <a:pt x="2720" y="2"/>
                  </a:lnTo>
                  <a:lnTo>
                    <a:pt x="2781" y="0"/>
                  </a:lnTo>
                  <a:lnTo>
                    <a:pt x="2841" y="2"/>
                  </a:lnTo>
                  <a:lnTo>
                    <a:pt x="2898" y="11"/>
                  </a:lnTo>
                  <a:lnTo>
                    <a:pt x="2953" y="24"/>
                  </a:lnTo>
                  <a:lnTo>
                    <a:pt x="3006" y="43"/>
                  </a:lnTo>
                  <a:lnTo>
                    <a:pt x="3057" y="67"/>
                  </a:lnTo>
                  <a:lnTo>
                    <a:pt x="3105" y="97"/>
                  </a:lnTo>
                  <a:lnTo>
                    <a:pt x="3152" y="131"/>
                  </a:lnTo>
                  <a:lnTo>
                    <a:pt x="3195" y="172"/>
                  </a:lnTo>
                  <a:lnTo>
                    <a:pt x="3235" y="215"/>
                  </a:lnTo>
                  <a:lnTo>
                    <a:pt x="3269" y="261"/>
                  </a:lnTo>
                  <a:lnTo>
                    <a:pt x="3299" y="309"/>
                  </a:lnTo>
                  <a:lnTo>
                    <a:pt x="3323" y="361"/>
                  </a:lnTo>
                  <a:lnTo>
                    <a:pt x="3342" y="414"/>
                  </a:lnTo>
                  <a:lnTo>
                    <a:pt x="3355" y="469"/>
                  </a:lnTo>
                  <a:lnTo>
                    <a:pt x="3364" y="527"/>
                  </a:lnTo>
                  <a:lnTo>
                    <a:pt x="3366" y="586"/>
                  </a:lnTo>
                  <a:lnTo>
                    <a:pt x="3364" y="646"/>
                  </a:lnTo>
                  <a:lnTo>
                    <a:pt x="3355" y="703"/>
                  </a:lnTo>
                  <a:lnTo>
                    <a:pt x="3342" y="757"/>
                  </a:lnTo>
                  <a:lnTo>
                    <a:pt x="3323" y="811"/>
                  </a:lnTo>
                  <a:lnTo>
                    <a:pt x="3299" y="862"/>
                  </a:lnTo>
                  <a:lnTo>
                    <a:pt x="3269" y="910"/>
                  </a:lnTo>
                  <a:lnTo>
                    <a:pt x="3235" y="956"/>
                  </a:lnTo>
                  <a:lnTo>
                    <a:pt x="3195" y="1001"/>
                  </a:lnTo>
                  <a:lnTo>
                    <a:pt x="3152" y="1040"/>
                  </a:lnTo>
                  <a:lnTo>
                    <a:pt x="3105" y="1076"/>
                  </a:lnTo>
                  <a:lnTo>
                    <a:pt x="3057" y="1105"/>
                  </a:lnTo>
                  <a:lnTo>
                    <a:pt x="3006" y="1128"/>
                  </a:lnTo>
                  <a:lnTo>
                    <a:pt x="2953" y="1148"/>
                  </a:lnTo>
                  <a:lnTo>
                    <a:pt x="2898" y="1160"/>
                  </a:lnTo>
                  <a:lnTo>
                    <a:pt x="2841" y="1169"/>
                  </a:lnTo>
                  <a:lnTo>
                    <a:pt x="2781" y="1171"/>
                  </a:lnTo>
                  <a:lnTo>
                    <a:pt x="3931" y="1171"/>
                  </a:lnTo>
                  <a:lnTo>
                    <a:pt x="3954" y="1174"/>
                  </a:lnTo>
                  <a:lnTo>
                    <a:pt x="3974" y="1182"/>
                  </a:lnTo>
                  <a:lnTo>
                    <a:pt x="3991" y="1195"/>
                  </a:lnTo>
                  <a:lnTo>
                    <a:pt x="4005" y="1212"/>
                  </a:lnTo>
                  <a:lnTo>
                    <a:pt x="4012" y="1233"/>
                  </a:lnTo>
                  <a:lnTo>
                    <a:pt x="4014" y="1255"/>
                  </a:lnTo>
                  <a:lnTo>
                    <a:pt x="4014" y="2092"/>
                  </a:lnTo>
                  <a:lnTo>
                    <a:pt x="4012" y="2116"/>
                  </a:lnTo>
                  <a:lnTo>
                    <a:pt x="4005" y="2135"/>
                  </a:lnTo>
                  <a:lnTo>
                    <a:pt x="3991" y="2153"/>
                  </a:lnTo>
                  <a:lnTo>
                    <a:pt x="3974" y="2165"/>
                  </a:lnTo>
                  <a:lnTo>
                    <a:pt x="3954" y="2173"/>
                  </a:lnTo>
                  <a:lnTo>
                    <a:pt x="3931" y="2176"/>
                  </a:lnTo>
                  <a:lnTo>
                    <a:pt x="3681" y="2176"/>
                  </a:lnTo>
                  <a:lnTo>
                    <a:pt x="3681" y="3264"/>
                  </a:lnTo>
                  <a:lnTo>
                    <a:pt x="3677" y="3304"/>
                  </a:lnTo>
                  <a:lnTo>
                    <a:pt x="3668" y="3343"/>
                  </a:lnTo>
                  <a:lnTo>
                    <a:pt x="3654" y="3378"/>
                  </a:lnTo>
                  <a:lnTo>
                    <a:pt x="3633" y="3411"/>
                  </a:lnTo>
                  <a:lnTo>
                    <a:pt x="3607" y="3442"/>
                  </a:lnTo>
                  <a:lnTo>
                    <a:pt x="3576" y="3468"/>
                  </a:lnTo>
                  <a:lnTo>
                    <a:pt x="3543" y="3489"/>
                  </a:lnTo>
                  <a:lnTo>
                    <a:pt x="3508" y="3503"/>
                  </a:lnTo>
                  <a:lnTo>
                    <a:pt x="3470" y="3512"/>
                  </a:lnTo>
                  <a:lnTo>
                    <a:pt x="3429" y="3514"/>
                  </a:lnTo>
                  <a:lnTo>
                    <a:pt x="585" y="3514"/>
                  </a:lnTo>
                  <a:lnTo>
                    <a:pt x="545" y="3512"/>
                  </a:lnTo>
                  <a:lnTo>
                    <a:pt x="507" y="3503"/>
                  </a:lnTo>
                  <a:lnTo>
                    <a:pt x="471" y="3489"/>
                  </a:lnTo>
                  <a:lnTo>
                    <a:pt x="438" y="3468"/>
                  </a:lnTo>
                  <a:lnTo>
                    <a:pt x="407" y="3442"/>
                  </a:lnTo>
                  <a:lnTo>
                    <a:pt x="382" y="3411"/>
                  </a:lnTo>
                  <a:lnTo>
                    <a:pt x="361" y="3378"/>
                  </a:lnTo>
                  <a:lnTo>
                    <a:pt x="346" y="3343"/>
                  </a:lnTo>
                  <a:lnTo>
                    <a:pt x="338" y="3304"/>
                  </a:lnTo>
                  <a:lnTo>
                    <a:pt x="335" y="3264"/>
                  </a:lnTo>
                  <a:lnTo>
                    <a:pt x="335" y="2176"/>
                  </a:lnTo>
                  <a:lnTo>
                    <a:pt x="83" y="2176"/>
                  </a:lnTo>
                  <a:lnTo>
                    <a:pt x="60" y="2173"/>
                  </a:lnTo>
                  <a:lnTo>
                    <a:pt x="41" y="2165"/>
                  </a:lnTo>
                  <a:lnTo>
                    <a:pt x="23" y="2153"/>
                  </a:lnTo>
                  <a:lnTo>
                    <a:pt x="11" y="2135"/>
                  </a:lnTo>
                  <a:lnTo>
                    <a:pt x="2" y="2116"/>
                  </a:lnTo>
                  <a:lnTo>
                    <a:pt x="0" y="2092"/>
                  </a:lnTo>
                  <a:lnTo>
                    <a:pt x="0" y="1255"/>
                  </a:lnTo>
                  <a:lnTo>
                    <a:pt x="2" y="1233"/>
                  </a:lnTo>
                  <a:lnTo>
                    <a:pt x="11" y="1212"/>
                  </a:lnTo>
                  <a:lnTo>
                    <a:pt x="23" y="1195"/>
                  </a:lnTo>
                  <a:lnTo>
                    <a:pt x="41" y="1182"/>
                  </a:lnTo>
                  <a:lnTo>
                    <a:pt x="60" y="1174"/>
                  </a:lnTo>
                  <a:lnTo>
                    <a:pt x="83" y="1171"/>
                  </a:lnTo>
                  <a:lnTo>
                    <a:pt x="1233" y="1171"/>
                  </a:lnTo>
                  <a:lnTo>
                    <a:pt x="1175" y="1169"/>
                  </a:lnTo>
                  <a:lnTo>
                    <a:pt x="1117" y="1160"/>
                  </a:lnTo>
                  <a:lnTo>
                    <a:pt x="1062" y="1148"/>
                  </a:lnTo>
                  <a:lnTo>
                    <a:pt x="1009" y="1128"/>
                  </a:lnTo>
                  <a:lnTo>
                    <a:pt x="959" y="1105"/>
                  </a:lnTo>
                  <a:lnTo>
                    <a:pt x="909" y="1076"/>
                  </a:lnTo>
                  <a:lnTo>
                    <a:pt x="863" y="1040"/>
                  </a:lnTo>
                  <a:lnTo>
                    <a:pt x="820" y="1001"/>
                  </a:lnTo>
                  <a:lnTo>
                    <a:pt x="779" y="956"/>
                  </a:lnTo>
                  <a:lnTo>
                    <a:pt x="745" y="910"/>
                  </a:lnTo>
                  <a:lnTo>
                    <a:pt x="716" y="862"/>
                  </a:lnTo>
                  <a:lnTo>
                    <a:pt x="691" y="811"/>
                  </a:lnTo>
                  <a:lnTo>
                    <a:pt x="673" y="757"/>
                  </a:lnTo>
                  <a:lnTo>
                    <a:pt x="659" y="703"/>
                  </a:lnTo>
                  <a:lnTo>
                    <a:pt x="650" y="646"/>
                  </a:lnTo>
                  <a:lnTo>
                    <a:pt x="648" y="586"/>
                  </a:lnTo>
                  <a:lnTo>
                    <a:pt x="650" y="527"/>
                  </a:lnTo>
                  <a:lnTo>
                    <a:pt x="659" y="469"/>
                  </a:lnTo>
                  <a:lnTo>
                    <a:pt x="673" y="414"/>
                  </a:lnTo>
                  <a:lnTo>
                    <a:pt x="691" y="361"/>
                  </a:lnTo>
                  <a:lnTo>
                    <a:pt x="716" y="309"/>
                  </a:lnTo>
                  <a:lnTo>
                    <a:pt x="745" y="261"/>
                  </a:lnTo>
                  <a:lnTo>
                    <a:pt x="779" y="215"/>
                  </a:lnTo>
                  <a:lnTo>
                    <a:pt x="820" y="172"/>
                  </a:lnTo>
                  <a:lnTo>
                    <a:pt x="863" y="131"/>
                  </a:lnTo>
                  <a:lnTo>
                    <a:pt x="909" y="97"/>
                  </a:lnTo>
                  <a:lnTo>
                    <a:pt x="957" y="67"/>
                  </a:lnTo>
                  <a:lnTo>
                    <a:pt x="1009" y="43"/>
                  </a:lnTo>
                  <a:lnTo>
                    <a:pt x="1062" y="24"/>
                  </a:lnTo>
                  <a:lnTo>
                    <a:pt x="1117" y="11"/>
                  </a:lnTo>
                  <a:lnTo>
                    <a:pt x="1175" y="2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976979" y="3507741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047751" y="3596505"/>
              <a:ext cx="246409" cy="246408"/>
              <a:chOff x="4843463" y="3155951"/>
              <a:chExt cx="1370013" cy="1370012"/>
            </a:xfrm>
            <a:solidFill>
              <a:schemeClr val="accent4"/>
            </a:solidFill>
          </p:grpSpPr>
          <p:sp>
            <p:nvSpPr>
              <p:cNvPr id="97" name="Freeform 63"/>
              <p:cNvSpPr/>
              <p:nvPr/>
            </p:nvSpPr>
            <p:spPr bwMode="auto">
              <a:xfrm>
                <a:off x="5680076" y="3992563"/>
                <a:ext cx="533400" cy="533400"/>
              </a:xfrm>
              <a:custGeom>
                <a:avLst/>
                <a:gdLst>
                  <a:gd name="T0" fmla="*/ 457 w 1344"/>
                  <a:gd name="T1" fmla="*/ 0 h 1344"/>
                  <a:gd name="T2" fmla="*/ 1249 w 1344"/>
                  <a:gd name="T3" fmla="*/ 792 h 1344"/>
                  <a:gd name="T4" fmla="*/ 1277 w 1344"/>
                  <a:gd name="T5" fmla="*/ 823 h 1344"/>
                  <a:gd name="T6" fmla="*/ 1299 w 1344"/>
                  <a:gd name="T7" fmla="*/ 855 h 1344"/>
                  <a:gd name="T8" fmla="*/ 1318 w 1344"/>
                  <a:gd name="T9" fmla="*/ 890 h 1344"/>
                  <a:gd name="T10" fmla="*/ 1330 w 1344"/>
                  <a:gd name="T11" fmla="*/ 927 h 1344"/>
                  <a:gd name="T12" fmla="*/ 1340 w 1344"/>
                  <a:gd name="T13" fmla="*/ 963 h 1344"/>
                  <a:gd name="T14" fmla="*/ 1344 w 1344"/>
                  <a:gd name="T15" fmla="*/ 1002 h 1344"/>
                  <a:gd name="T16" fmla="*/ 1344 w 1344"/>
                  <a:gd name="T17" fmla="*/ 1040 h 1344"/>
                  <a:gd name="T18" fmla="*/ 1340 w 1344"/>
                  <a:gd name="T19" fmla="*/ 1078 h 1344"/>
                  <a:gd name="T20" fmla="*/ 1330 w 1344"/>
                  <a:gd name="T21" fmla="*/ 1116 h 1344"/>
                  <a:gd name="T22" fmla="*/ 1318 w 1344"/>
                  <a:gd name="T23" fmla="*/ 1151 h 1344"/>
                  <a:gd name="T24" fmla="*/ 1299 w 1344"/>
                  <a:gd name="T25" fmla="*/ 1186 h 1344"/>
                  <a:gd name="T26" fmla="*/ 1277 w 1344"/>
                  <a:gd name="T27" fmla="*/ 1220 h 1344"/>
                  <a:gd name="T28" fmla="*/ 1249 w 1344"/>
                  <a:gd name="T29" fmla="*/ 1250 h 1344"/>
                  <a:gd name="T30" fmla="*/ 1219 w 1344"/>
                  <a:gd name="T31" fmla="*/ 1276 h 1344"/>
                  <a:gd name="T32" fmla="*/ 1186 w 1344"/>
                  <a:gd name="T33" fmla="*/ 1299 h 1344"/>
                  <a:gd name="T34" fmla="*/ 1152 w 1344"/>
                  <a:gd name="T35" fmla="*/ 1317 h 1344"/>
                  <a:gd name="T36" fmla="*/ 1116 w 1344"/>
                  <a:gd name="T37" fmla="*/ 1331 h 1344"/>
                  <a:gd name="T38" fmla="*/ 1078 w 1344"/>
                  <a:gd name="T39" fmla="*/ 1339 h 1344"/>
                  <a:gd name="T40" fmla="*/ 1040 w 1344"/>
                  <a:gd name="T41" fmla="*/ 1344 h 1344"/>
                  <a:gd name="T42" fmla="*/ 1001 w 1344"/>
                  <a:gd name="T43" fmla="*/ 1344 h 1344"/>
                  <a:gd name="T44" fmla="*/ 964 w 1344"/>
                  <a:gd name="T45" fmla="*/ 1339 h 1344"/>
                  <a:gd name="T46" fmla="*/ 927 w 1344"/>
                  <a:gd name="T47" fmla="*/ 1331 h 1344"/>
                  <a:gd name="T48" fmla="*/ 890 w 1344"/>
                  <a:gd name="T49" fmla="*/ 1317 h 1344"/>
                  <a:gd name="T50" fmla="*/ 855 w 1344"/>
                  <a:gd name="T51" fmla="*/ 1299 h 1344"/>
                  <a:gd name="T52" fmla="*/ 823 w 1344"/>
                  <a:gd name="T53" fmla="*/ 1276 h 1344"/>
                  <a:gd name="T54" fmla="*/ 791 w 1344"/>
                  <a:gd name="T55" fmla="*/ 1250 h 1344"/>
                  <a:gd name="T56" fmla="*/ 0 w 1344"/>
                  <a:gd name="T57" fmla="*/ 457 h 1344"/>
                  <a:gd name="T58" fmla="*/ 76 w 1344"/>
                  <a:gd name="T59" fmla="*/ 405 h 1344"/>
                  <a:gd name="T60" fmla="*/ 150 w 1344"/>
                  <a:gd name="T61" fmla="*/ 347 h 1344"/>
                  <a:gd name="T62" fmla="*/ 220 w 1344"/>
                  <a:gd name="T63" fmla="*/ 285 h 1344"/>
                  <a:gd name="T64" fmla="*/ 285 w 1344"/>
                  <a:gd name="T65" fmla="*/ 220 h 1344"/>
                  <a:gd name="T66" fmla="*/ 347 w 1344"/>
                  <a:gd name="T67" fmla="*/ 150 h 1344"/>
                  <a:gd name="T68" fmla="*/ 405 w 1344"/>
                  <a:gd name="T69" fmla="*/ 76 h 1344"/>
                  <a:gd name="T70" fmla="*/ 457 w 1344"/>
                  <a:gd name="T71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44" h="1344">
                    <a:moveTo>
                      <a:pt x="457" y="0"/>
                    </a:moveTo>
                    <a:lnTo>
                      <a:pt x="1249" y="792"/>
                    </a:lnTo>
                    <a:lnTo>
                      <a:pt x="1277" y="823"/>
                    </a:lnTo>
                    <a:lnTo>
                      <a:pt x="1299" y="855"/>
                    </a:lnTo>
                    <a:lnTo>
                      <a:pt x="1318" y="890"/>
                    </a:lnTo>
                    <a:lnTo>
                      <a:pt x="1330" y="927"/>
                    </a:lnTo>
                    <a:lnTo>
                      <a:pt x="1340" y="963"/>
                    </a:lnTo>
                    <a:lnTo>
                      <a:pt x="1344" y="1002"/>
                    </a:lnTo>
                    <a:lnTo>
                      <a:pt x="1344" y="1040"/>
                    </a:lnTo>
                    <a:lnTo>
                      <a:pt x="1340" y="1078"/>
                    </a:lnTo>
                    <a:lnTo>
                      <a:pt x="1330" y="1116"/>
                    </a:lnTo>
                    <a:lnTo>
                      <a:pt x="1318" y="1151"/>
                    </a:lnTo>
                    <a:lnTo>
                      <a:pt x="1299" y="1186"/>
                    </a:lnTo>
                    <a:lnTo>
                      <a:pt x="1277" y="1220"/>
                    </a:lnTo>
                    <a:lnTo>
                      <a:pt x="1249" y="1250"/>
                    </a:lnTo>
                    <a:lnTo>
                      <a:pt x="1219" y="1276"/>
                    </a:lnTo>
                    <a:lnTo>
                      <a:pt x="1186" y="1299"/>
                    </a:lnTo>
                    <a:lnTo>
                      <a:pt x="1152" y="1317"/>
                    </a:lnTo>
                    <a:lnTo>
                      <a:pt x="1116" y="1331"/>
                    </a:lnTo>
                    <a:lnTo>
                      <a:pt x="1078" y="1339"/>
                    </a:lnTo>
                    <a:lnTo>
                      <a:pt x="1040" y="1344"/>
                    </a:lnTo>
                    <a:lnTo>
                      <a:pt x="1001" y="1344"/>
                    </a:lnTo>
                    <a:lnTo>
                      <a:pt x="964" y="1339"/>
                    </a:lnTo>
                    <a:lnTo>
                      <a:pt x="927" y="1331"/>
                    </a:lnTo>
                    <a:lnTo>
                      <a:pt x="890" y="1317"/>
                    </a:lnTo>
                    <a:lnTo>
                      <a:pt x="855" y="1299"/>
                    </a:lnTo>
                    <a:lnTo>
                      <a:pt x="823" y="1276"/>
                    </a:lnTo>
                    <a:lnTo>
                      <a:pt x="791" y="1250"/>
                    </a:lnTo>
                    <a:lnTo>
                      <a:pt x="0" y="457"/>
                    </a:lnTo>
                    <a:lnTo>
                      <a:pt x="76" y="405"/>
                    </a:lnTo>
                    <a:lnTo>
                      <a:pt x="150" y="347"/>
                    </a:lnTo>
                    <a:lnTo>
                      <a:pt x="220" y="285"/>
                    </a:lnTo>
                    <a:lnTo>
                      <a:pt x="285" y="220"/>
                    </a:lnTo>
                    <a:lnTo>
                      <a:pt x="347" y="150"/>
                    </a:lnTo>
                    <a:lnTo>
                      <a:pt x="405" y="76"/>
                    </a:lnTo>
                    <a:lnTo>
                      <a:pt x="4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98" name="Freeform 64"/>
              <p:cNvSpPr>
                <a:spLocks noEditPoints="1"/>
              </p:cNvSpPr>
              <p:nvPr/>
            </p:nvSpPr>
            <p:spPr bwMode="auto">
              <a:xfrm>
                <a:off x="4843463" y="3155951"/>
                <a:ext cx="1027113" cy="1027113"/>
              </a:xfrm>
              <a:custGeom>
                <a:avLst/>
                <a:gdLst>
                  <a:gd name="T0" fmla="*/ 1137 w 2591"/>
                  <a:gd name="T1" fmla="*/ 337 h 2591"/>
                  <a:gd name="T2" fmla="*/ 918 w 2591"/>
                  <a:gd name="T3" fmla="*/ 400 h 2591"/>
                  <a:gd name="T4" fmla="*/ 721 w 2591"/>
                  <a:gd name="T5" fmla="*/ 512 h 2591"/>
                  <a:gd name="T6" fmla="*/ 558 w 2591"/>
                  <a:gd name="T7" fmla="*/ 664 h 2591"/>
                  <a:gd name="T8" fmla="*/ 433 w 2591"/>
                  <a:gd name="T9" fmla="*/ 850 h 2591"/>
                  <a:gd name="T10" fmla="*/ 352 w 2591"/>
                  <a:gd name="T11" fmla="*/ 1062 h 2591"/>
                  <a:gd name="T12" fmla="*/ 323 w 2591"/>
                  <a:gd name="T13" fmla="*/ 1296 h 2591"/>
                  <a:gd name="T14" fmla="*/ 352 w 2591"/>
                  <a:gd name="T15" fmla="*/ 1529 h 2591"/>
                  <a:gd name="T16" fmla="*/ 433 w 2591"/>
                  <a:gd name="T17" fmla="*/ 1741 h 2591"/>
                  <a:gd name="T18" fmla="*/ 558 w 2591"/>
                  <a:gd name="T19" fmla="*/ 1927 h 2591"/>
                  <a:gd name="T20" fmla="*/ 721 w 2591"/>
                  <a:gd name="T21" fmla="*/ 2079 h 2591"/>
                  <a:gd name="T22" fmla="*/ 918 w 2591"/>
                  <a:gd name="T23" fmla="*/ 2190 h 2591"/>
                  <a:gd name="T24" fmla="*/ 1137 w 2591"/>
                  <a:gd name="T25" fmla="*/ 2253 h 2591"/>
                  <a:gd name="T26" fmla="*/ 1375 w 2591"/>
                  <a:gd name="T27" fmla="*/ 2263 h 2591"/>
                  <a:gd name="T28" fmla="*/ 1601 w 2591"/>
                  <a:gd name="T29" fmla="*/ 2217 h 2591"/>
                  <a:gd name="T30" fmla="*/ 1806 w 2591"/>
                  <a:gd name="T31" fmla="*/ 2121 h 2591"/>
                  <a:gd name="T32" fmla="*/ 1982 w 2591"/>
                  <a:gd name="T33" fmla="*/ 1982 h 2591"/>
                  <a:gd name="T34" fmla="*/ 2121 w 2591"/>
                  <a:gd name="T35" fmla="*/ 1806 h 2591"/>
                  <a:gd name="T36" fmla="*/ 2217 w 2591"/>
                  <a:gd name="T37" fmla="*/ 1602 h 2591"/>
                  <a:gd name="T38" fmla="*/ 2263 w 2591"/>
                  <a:gd name="T39" fmla="*/ 1375 h 2591"/>
                  <a:gd name="T40" fmla="*/ 2254 w 2591"/>
                  <a:gd name="T41" fmla="*/ 1138 h 2591"/>
                  <a:gd name="T42" fmla="*/ 2189 w 2591"/>
                  <a:gd name="T43" fmla="*/ 918 h 2591"/>
                  <a:gd name="T44" fmla="*/ 2079 w 2591"/>
                  <a:gd name="T45" fmla="*/ 723 h 2591"/>
                  <a:gd name="T46" fmla="*/ 1927 w 2591"/>
                  <a:gd name="T47" fmla="*/ 558 h 2591"/>
                  <a:gd name="T48" fmla="*/ 1741 w 2591"/>
                  <a:gd name="T49" fmla="*/ 433 h 2591"/>
                  <a:gd name="T50" fmla="*/ 1528 w 2591"/>
                  <a:gd name="T51" fmla="*/ 352 h 2591"/>
                  <a:gd name="T52" fmla="*/ 1295 w 2591"/>
                  <a:gd name="T53" fmla="*/ 325 h 2591"/>
                  <a:gd name="T54" fmla="*/ 1479 w 2591"/>
                  <a:gd name="T55" fmla="*/ 13 h 2591"/>
                  <a:gd name="T56" fmla="*/ 1738 w 2591"/>
                  <a:gd name="T57" fmla="*/ 78 h 2591"/>
                  <a:gd name="T58" fmla="*/ 1973 w 2591"/>
                  <a:gd name="T59" fmla="*/ 192 h 2591"/>
                  <a:gd name="T60" fmla="*/ 2180 w 2591"/>
                  <a:gd name="T61" fmla="*/ 350 h 2591"/>
                  <a:gd name="T62" fmla="*/ 2350 w 2591"/>
                  <a:gd name="T63" fmla="*/ 545 h 2591"/>
                  <a:gd name="T64" fmla="*/ 2479 w 2591"/>
                  <a:gd name="T65" fmla="*/ 771 h 2591"/>
                  <a:gd name="T66" fmla="*/ 2561 w 2591"/>
                  <a:gd name="T67" fmla="*/ 1024 h 2591"/>
                  <a:gd name="T68" fmla="*/ 2591 w 2591"/>
                  <a:gd name="T69" fmla="*/ 1296 h 2591"/>
                  <a:gd name="T70" fmla="*/ 2561 w 2591"/>
                  <a:gd name="T71" fmla="*/ 1567 h 2591"/>
                  <a:gd name="T72" fmla="*/ 2479 w 2591"/>
                  <a:gd name="T73" fmla="*/ 1820 h 2591"/>
                  <a:gd name="T74" fmla="*/ 2350 w 2591"/>
                  <a:gd name="T75" fmla="*/ 2046 h 2591"/>
                  <a:gd name="T76" fmla="*/ 2180 w 2591"/>
                  <a:gd name="T77" fmla="*/ 2241 h 2591"/>
                  <a:gd name="T78" fmla="*/ 1973 w 2591"/>
                  <a:gd name="T79" fmla="*/ 2398 h 2591"/>
                  <a:gd name="T80" fmla="*/ 1738 w 2591"/>
                  <a:gd name="T81" fmla="*/ 2513 h 2591"/>
                  <a:gd name="T82" fmla="*/ 1479 w 2591"/>
                  <a:gd name="T83" fmla="*/ 2578 h 2591"/>
                  <a:gd name="T84" fmla="*/ 1202 w 2591"/>
                  <a:gd name="T85" fmla="*/ 2587 h 2591"/>
                  <a:gd name="T86" fmla="*/ 937 w 2591"/>
                  <a:gd name="T87" fmla="*/ 2540 h 2591"/>
                  <a:gd name="T88" fmla="*/ 692 w 2591"/>
                  <a:gd name="T89" fmla="*/ 2441 h 2591"/>
                  <a:gd name="T90" fmla="*/ 476 w 2591"/>
                  <a:gd name="T91" fmla="*/ 2298 h 2591"/>
                  <a:gd name="T92" fmla="*/ 292 w 2591"/>
                  <a:gd name="T93" fmla="*/ 2115 h 2591"/>
                  <a:gd name="T94" fmla="*/ 149 w 2591"/>
                  <a:gd name="T95" fmla="*/ 1899 h 2591"/>
                  <a:gd name="T96" fmla="*/ 50 w 2591"/>
                  <a:gd name="T97" fmla="*/ 1654 h 2591"/>
                  <a:gd name="T98" fmla="*/ 3 w 2591"/>
                  <a:gd name="T99" fmla="*/ 1388 h 2591"/>
                  <a:gd name="T100" fmla="*/ 13 w 2591"/>
                  <a:gd name="T101" fmla="*/ 1112 h 2591"/>
                  <a:gd name="T102" fmla="*/ 78 w 2591"/>
                  <a:gd name="T103" fmla="*/ 853 h 2591"/>
                  <a:gd name="T104" fmla="*/ 192 w 2591"/>
                  <a:gd name="T105" fmla="*/ 617 h 2591"/>
                  <a:gd name="T106" fmla="*/ 350 w 2591"/>
                  <a:gd name="T107" fmla="*/ 411 h 2591"/>
                  <a:gd name="T108" fmla="*/ 544 w 2591"/>
                  <a:gd name="T109" fmla="*/ 241 h 2591"/>
                  <a:gd name="T110" fmla="*/ 771 w 2591"/>
                  <a:gd name="T111" fmla="*/ 110 h 2591"/>
                  <a:gd name="T112" fmla="*/ 1023 w 2591"/>
                  <a:gd name="T113" fmla="*/ 29 h 2591"/>
                  <a:gd name="T114" fmla="*/ 1295 w 2591"/>
                  <a:gd name="T115" fmla="*/ 0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91" h="2591">
                    <a:moveTo>
                      <a:pt x="1295" y="325"/>
                    </a:moveTo>
                    <a:lnTo>
                      <a:pt x="1216" y="328"/>
                    </a:lnTo>
                    <a:lnTo>
                      <a:pt x="1137" y="337"/>
                    </a:lnTo>
                    <a:lnTo>
                      <a:pt x="1062" y="352"/>
                    </a:lnTo>
                    <a:lnTo>
                      <a:pt x="988" y="374"/>
                    </a:lnTo>
                    <a:lnTo>
                      <a:pt x="918" y="400"/>
                    </a:lnTo>
                    <a:lnTo>
                      <a:pt x="850" y="433"/>
                    </a:lnTo>
                    <a:lnTo>
                      <a:pt x="783" y="470"/>
                    </a:lnTo>
                    <a:lnTo>
                      <a:pt x="721" y="512"/>
                    </a:lnTo>
                    <a:lnTo>
                      <a:pt x="664" y="558"/>
                    </a:lnTo>
                    <a:lnTo>
                      <a:pt x="609" y="609"/>
                    </a:lnTo>
                    <a:lnTo>
                      <a:pt x="558" y="664"/>
                    </a:lnTo>
                    <a:lnTo>
                      <a:pt x="511" y="723"/>
                    </a:lnTo>
                    <a:lnTo>
                      <a:pt x="469" y="785"/>
                    </a:lnTo>
                    <a:lnTo>
                      <a:pt x="433" y="850"/>
                    </a:lnTo>
                    <a:lnTo>
                      <a:pt x="400" y="918"/>
                    </a:lnTo>
                    <a:lnTo>
                      <a:pt x="374" y="988"/>
                    </a:lnTo>
                    <a:lnTo>
                      <a:pt x="352" y="1062"/>
                    </a:lnTo>
                    <a:lnTo>
                      <a:pt x="336" y="1138"/>
                    </a:lnTo>
                    <a:lnTo>
                      <a:pt x="327" y="1216"/>
                    </a:lnTo>
                    <a:lnTo>
                      <a:pt x="323" y="1296"/>
                    </a:lnTo>
                    <a:lnTo>
                      <a:pt x="327" y="1375"/>
                    </a:lnTo>
                    <a:lnTo>
                      <a:pt x="336" y="1452"/>
                    </a:lnTo>
                    <a:lnTo>
                      <a:pt x="352" y="1529"/>
                    </a:lnTo>
                    <a:lnTo>
                      <a:pt x="374" y="1602"/>
                    </a:lnTo>
                    <a:lnTo>
                      <a:pt x="400" y="1673"/>
                    </a:lnTo>
                    <a:lnTo>
                      <a:pt x="433" y="1741"/>
                    </a:lnTo>
                    <a:lnTo>
                      <a:pt x="469" y="1806"/>
                    </a:lnTo>
                    <a:lnTo>
                      <a:pt x="511" y="1868"/>
                    </a:lnTo>
                    <a:lnTo>
                      <a:pt x="558" y="1927"/>
                    </a:lnTo>
                    <a:lnTo>
                      <a:pt x="609" y="1982"/>
                    </a:lnTo>
                    <a:lnTo>
                      <a:pt x="664" y="2033"/>
                    </a:lnTo>
                    <a:lnTo>
                      <a:pt x="721" y="2079"/>
                    </a:lnTo>
                    <a:lnTo>
                      <a:pt x="783" y="2121"/>
                    </a:lnTo>
                    <a:lnTo>
                      <a:pt x="850" y="2158"/>
                    </a:lnTo>
                    <a:lnTo>
                      <a:pt x="918" y="2190"/>
                    </a:lnTo>
                    <a:lnTo>
                      <a:pt x="988" y="2217"/>
                    </a:lnTo>
                    <a:lnTo>
                      <a:pt x="1062" y="2239"/>
                    </a:lnTo>
                    <a:lnTo>
                      <a:pt x="1137" y="2253"/>
                    </a:lnTo>
                    <a:lnTo>
                      <a:pt x="1216" y="2263"/>
                    </a:lnTo>
                    <a:lnTo>
                      <a:pt x="1295" y="2266"/>
                    </a:lnTo>
                    <a:lnTo>
                      <a:pt x="1375" y="2263"/>
                    </a:lnTo>
                    <a:lnTo>
                      <a:pt x="1452" y="2253"/>
                    </a:lnTo>
                    <a:lnTo>
                      <a:pt x="1528" y="2239"/>
                    </a:lnTo>
                    <a:lnTo>
                      <a:pt x="1601" y="2217"/>
                    </a:lnTo>
                    <a:lnTo>
                      <a:pt x="1673" y="2190"/>
                    </a:lnTo>
                    <a:lnTo>
                      <a:pt x="1741" y="2158"/>
                    </a:lnTo>
                    <a:lnTo>
                      <a:pt x="1806" y="2121"/>
                    </a:lnTo>
                    <a:lnTo>
                      <a:pt x="1868" y="2079"/>
                    </a:lnTo>
                    <a:lnTo>
                      <a:pt x="1927" y="2033"/>
                    </a:lnTo>
                    <a:lnTo>
                      <a:pt x="1982" y="1982"/>
                    </a:lnTo>
                    <a:lnTo>
                      <a:pt x="2032" y="1927"/>
                    </a:lnTo>
                    <a:lnTo>
                      <a:pt x="2079" y="1868"/>
                    </a:lnTo>
                    <a:lnTo>
                      <a:pt x="2121" y="1806"/>
                    </a:lnTo>
                    <a:lnTo>
                      <a:pt x="2158" y="1741"/>
                    </a:lnTo>
                    <a:lnTo>
                      <a:pt x="2189" y="1673"/>
                    </a:lnTo>
                    <a:lnTo>
                      <a:pt x="2217" y="1602"/>
                    </a:lnTo>
                    <a:lnTo>
                      <a:pt x="2238" y="1529"/>
                    </a:lnTo>
                    <a:lnTo>
                      <a:pt x="2254" y="1452"/>
                    </a:lnTo>
                    <a:lnTo>
                      <a:pt x="2263" y="1375"/>
                    </a:lnTo>
                    <a:lnTo>
                      <a:pt x="2266" y="1296"/>
                    </a:lnTo>
                    <a:lnTo>
                      <a:pt x="2263" y="1216"/>
                    </a:lnTo>
                    <a:lnTo>
                      <a:pt x="2254" y="1138"/>
                    </a:lnTo>
                    <a:lnTo>
                      <a:pt x="2238" y="1062"/>
                    </a:lnTo>
                    <a:lnTo>
                      <a:pt x="2217" y="988"/>
                    </a:lnTo>
                    <a:lnTo>
                      <a:pt x="2189" y="918"/>
                    </a:lnTo>
                    <a:lnTo>
                      <a:pt x="2158" y="850"/>
                    </a:lnTo>
                    <a:lnTo>
                      <a:pt x="2121" y="785"/>
                    </a:lnTo>
                    <a:lnTo>
                      <a:pt x="2079" y="723"/>
                    </a:lnTo>
                    <a:lnTo>
                      <a:pt x="2032" y="664"/>
                    </a:lnTo>
                    <a:lnTo>
                      <a:pt x="1982" y="609"/>
                    </a:lnTo>
                    <a:lnTo>
                      <a:pt x="1927" y="558"/>
                    </a:lnTo>
                    <a:lnTo>
                      <a:pt x="1868" y="512"/>
                    </a:lnTo>
                    <a:lnTo>
                      <a:pt x="1806" y="470"/>
                    </a:lnTo>
                    <a:lnTo>
                      <a:pt x="1741" y="433"/>
                    </a:lnTo>
                    <a:lnTo>
                      <a:pt x="1673" y="400"/>
                    </a:lnTo>
                    <a:lnTo>
                      <a:pt x="1601" y="374"/>
                    </a:lnTo>
                    <a:lnTo>
                      <a:pt x="1528" y="352"/>
                    </a:lnTo>
                    <a:lnTo>
                      <a:pt x="1452" y="337"/>
                    </a:lnTo>
                    <a:lnTo>
                      <a:pt x="1375" y="328"/>
                    </a:lnTo>
                    <a:lnTo>
                      <a:pt x="1295" y="325"/>
                    </a:lnTo>
                    <a:close/>
                    <a:moveTo>
                      <a:pt x="1295" y="0"/>
                    </a:moveTo>
                    <a:lnTo>
                      <a:pt x="1387" y="3"/>
                    </a:lnTo>
                    <a:lnTo>
                      <a:pt x="1479" y="13"/>
                    </a:lnTo>
                    <a:lnTo>
                      <a:pt x="1567" y="29"/>
                    </a:lnTo>
                    <a:lnTo>
                      <a:pt x="1654" y="51"/>
                    </a:lnTo>
                    <a:lnTo>
                      <a:pt x="1738" y="78"/>
                    </a:lnTo>
                    <a:lnTo>
                      <a:pt x="1819" y="110"/>
                    </a:lnTo>
                    <a:lnTo>
                      <a:pt x="1898" y="149"/>
                    </a:lnTo>
                    <a:lnTo>
                      <a:pt x="1973" y="192"/>
                    </a:lnTo>
                    <a:lnTo>
                      <a:pt x="2046" y="241"/>
                    </a:lnTo>
                    <a:lnTo>
                      <a:pt x="2115" y="293"/>
                    </a:lnTo>
                    <a:lnTo>
                      <a:pt x="2180" y="350"/>
                    </a:lnTo>
                    <a:lnTo>
                      <a:pt x="2241" y="411"/>
                    </a:lnTo>
                    <a:lnTo>
                      <a:pt x="2298" y="476"/>
                    </a:lnTo>
                    <a:lnTo>
                      <a:pt x="2350" y="545"/>
                    </a:lnTo>
                    <a:lnTo>
                      <a:pt x="2398" y="617"/>
                    </a:lnTo>
                    <a:lnTo>
                      <a:pt x="2442" y="692"/>
                    </a:lnTo>
                    <a:lnTo>
                      <a:pt x="2479" y="771"/>
                    </a:lnTo>
                    <a:lnTo>
                      <a:pt x="2513" y="853"/>
                    </a:lnTo>
                    <a:lnTo>
                      <a:pt x="2540" y="937"/>
                    </a:lnTo>
                    <a:lnTo>
                      <a:pt x="2561" y="1024"/>
                    </a:lnTo>
                    <a:lnTo>
                      <a:pt x="2577" y="1112"/>
                    </a:lnTo>
                    <a:lnTo>
                      <a:pt x="2586" y="1202"/>
                    </a:lnTo>
                    <a:lnTo>
                      <a:pt x="2591" y="1296"/>
                    </a:lnTo>
                    <a:lnTo>
                      <a:pt x="2586" y="1388"/>
                    </a:lnTo>
                    <a:lnTo>
                      <a:pt x="2577" y="1479"/>
                    </a:lnTo>
                    <a:lnTo>
                      <a:pt x="2561" y="1567"/>
                    </a:lnTo>
                    <a:lnTo>
                      <a:pt x="2540" y="1654"/>
                    </a:lnTo>
                    <a:lnTo>
                      <a:pt x="2513" y="1738"/>
                    </a:lnTo>
                    <a:lnTo>
                      <a:pt x="2479" y="1820"/>
                    </a:lnTo>
                    <a:lnTo>
                      <a:pt x="2442" y="1899"/>
                    </a:lnTo>
                    <a:lnTo>
                      <a:pt x="2398" y="1974"/>
                    </a:lnTo>
                    <a:lnTo>
                      <a:pt x="2350" y="2046"/>
                    </a:lnTo>
                    <a:lnTo>
                      <a:pt x="2298" y="2115"/>
                    </a:lnTo>
                    <a:lnTo>
                      <a:pt x="2241" y="2180"/>
                    </a:lnTo>
                    <a:lnTo>
                      <a:pt x="2180" y="2241"/>
                    </a:lnTo>
                    <a:lnTo>
                      <a:pt x="2115" y="2298"/>
                    </a:lnTo>
                    <a:lnTo>
                      <a:pt x="2046" y="2350"/>
                    </a:lnTo>
                    <a:lnTo>
                      <a:pt x="1973" y="2398"/>
                    </a:lnTo>
                    <a:lnTo>
                      <a:pt x="1898" y="2441"/>
                    </a:lnTo>
                    <a:lnTo>
                      <a:pt x="1819" y="2480"/>
                    </a:lnTo>
                    <a:lnTo>
                      <a:pt x="1738" y="2513"/>
                    </a:lnTo>
                    <a:lnTo>
                      <a:pt x="1654" y="2540"/>
                    </a:lnTo>
                    <a:lnTo>
                      <a:pt x="1567" y="2562"/>
                    </a:lnTo>
                    <a:lnTo>
                      <a:pt x="1479" y="2578"/>
                    </a:lnTo>
                    <a:lnTo>
                      <a:pt x="1387" y="2587"/>
                    </a:lnTo>
                    <a:lnTo>
                      <a:pt x="1295" y="2591"/>
                    </a:lnTo>
                    <a:lnTo>
                      <a:pt x="1202" y="2587"/>
                    </a:lnTo>
                    <a:lnTo>
                      <a:pt x="1112" y="2578"/>
                    </a:lnTo>
                    <a:lnTo>
                      <a:pt x="1023" y="2562"/>
                    </a:lnTo>
                    <a:lnTo>
                      <a:pt x="937" y="2540"/>
                    </a:lnTo>
                    <a:lnTo>
                      <a:pt x="853" y="2513"/>
                    </a:lnTo>
                    <a:lnTo>
                      <a:pt x="771" y="2480"/>
                    </a:lnTo>
                    <a:lnTo>
                      <a:pt x="692" y="2441"/>
                    </a:lnTo>
                    <a:lnTo>
                      <a:pt x="616" y="2398"/>
                    </a:lnTo>
                    <a:lnTo>
                      <a:pt x="544" y="2350"/>
                    </a:lnTo>
                    <a:lnTo>
                      <a:pt x="476" y="2298"/>
                    </a:lnTo>
                    <a:lnTo>
                      <a:pt x="411" y="2241"/>
                    </a:lnTo>
                    <a:lnTo>
                      <a:pt x="350" y="2180"/>
                    </a:lnTo>
                    <a:lnTo>
                      <a:pt x="292" y="2115"/>
                    </a:lnTo>
                    <a:lnTo>
                      <a:pt x="239" y="2046"/>
                    </a:lnTo>
                    <a:lnTo>
                      <a:pt x="192" y="1974"/>
                    </a:lnTo>
                    <a:lnTo>
                      <a:pt x="149" y="1899"/>
                    </a:lnTo>
                    <a:lnTo>
                      <a:pt x="110" y="1820"/>
                    </a:lnTo>
                    <a:lnTo>
                      <a:pt x="78" y="1738"/>
                    </a:lnTo>
                    <a:lnTo>
                      <a:pt x="50" y="1654"/>
                    </a:lnTo>
                    <a:lnTo>
                      <a:pt x="28" y="1567"/>
                    </a:lnTo>
                    <a:lnTo>
                      <a:pt x="13" y="1479"/>
                    </a:lnTo>
                    <a:lnTo>
                      <a:pt x="3" y="1388"/>
                    </a:lnTo>
                    <a:lnTo>
                      <a:pt x="0" y="1296"/>
                    </a:lnTo>
                    <a:lnTo>
                      <a:pt x="3" y="1202"/>
                    </a:lnTo>
                    <a:lnTo>
                      <a:pt x="13" y="1112"/>
                    </a:lnTo>
                    <a:lnTo>
                      <a:pt x="28" y="1024"/>
                    </a:lnTo>
                    <a:lnTo>
                      <a:pt x="50" y="937"/>
                    </a:lnTo>
                    <a:lnTo>
                      <a:pt x="78" y="853"/>
                    </a:lnTo>
                    <a:lnTo>
                      <a:pt x="110" y="771"/>
                    </a:lnTo>
                    <a:lnTo>
                      <a:pt x="149" y="692"/>
                    </a:lnTo>
                    <a:lnTo>
                      <a:pt x="192" y="617"/>
                    </a:lnTo>
                    <a:lnTo>
                      <a:pt x="239" y="545"/>
                    </a:lnTo>
                    <a:lnTo>
                      <a:pt x="292" y="476"/>
                    </a:lnTo>
                    <a:lnTo>
                      <a:pt x="350" y="411"/>
                    </a:lnTo>
                    <a:lnTo>
                      <a:pt x="411" y="350"/>
                    </a:lnTo>
                    <a:lnTo>
                      <a:pt x="476" y="293"/>
                    </a:lnTo>
                    <a:lnTo>
                      <a:pt x="544" y="241"/>
                    </a:lnTo>
                    <a:lnTo>
                      <a:pt x="616" y="192"/>
                    </a:lnTo>
                    <a:lnTo>
                      <a:pt x="692" y="149"/>
                    </a:lnTo>
                    <a:lnTo>
                      <a:pt x="771" y="110"/>
                    </a:lnTo>
                    <a:lnTo>
                      <a:pt x="853" y="78"/>
                    </a:lnTo>
                    <a:lnTo>
                      <a:pt x="937" y="51"/>
                    </a:lnTo>
                    <a:lnTo>
                      <a:pt x="1023" y="29"/>
                    </a:lnTo>
                    <a:lnTo>
                      <a:pt x="1112" y="13"/>
                    </a:lnTo>
                    <a:lnTo>
                      <a:pt x="1202" y="3"/>
                    </a:lnTo>
                    <a:lnTo>
                      <a:pt x="1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99" name="Freeform 65"/>
              <p:cNvSpPr/>
              <p:nvPr/>
            </p:nvSpPr>
            <p:spPr bwMode="auto">
              <a:xfrm>
                <a:off x="5057776" y="3370263"/>
                <a:ext cx="298450" cy="300038"/>
              </a:xfrm>
              <a:custGeom>
                <a:avLst/>
                <a:gdLst>
                  <a:gd name="T0" fmla="*/ 755 w 755"/>
                  <a:gd name="T1" fmla="*/ 0 h 756"/>
                  <a:gd name="T2" fmla="*/ 755 w 755"/>
                  <a:gd name="T3" fmla="*/ 216 h 756"/>
                  <a:gd name="T4" fmla="*/ 696 w 755"/>
                  <a:gd name="T5" fmla="*/ 219 h 756"/>
                  <a:gd name="T6" fmla="*/ 639 w 755"/>
                  <a:gd name="T7" fmla="*/ 229 h 756"/>
                  <a:gd name="T8" fmla="*/ 585 w 755"/>
                  <a:gd name="T9" fmla="*/ 243 h 756"/>
                  <a:gd name="T10" fmla="*/ 532 w 755"/>
                  <a:gd name="T11" fmla="*/ 263 h 756"/>
                  <a:gd name="T12" fmla="*/ 483 w 755"/>
                  <a:gd name="T13" fmla="*/ 290 h 756"/>
                  <a:gd name="T14" fmla="*/ 437 w 755"/>
                  <a:gd name="T15" fmla="*/ 320 h 756"/>
                  <a:gd name="T16" fmla="*/ 394 w 755"/>
                  <a:gd name="T17" fmla="*/ 355 h 756"/>
                  <a:gd name="T18" fmla="*/ 355 w 755"/>
                  <a:gd name="T19" fmla="*/ 394 h 756"/>
                  <a:gd name="T20" fmla="*/ 320 w 755"/>
                  <a:gd name="T21" fmla="*/ 437 h 756"/>
                  <a:gd name="T22" fmla="*/ 290 w 755"/>
                  <a:gd name="T23" fmla="*/ 483 h 756"/>
                  <a:gd name="T24" fmla="*/ 263 w 755"/>
                  <a:gd name="T25" fmla="*/ 532 h 756"/>
                  <a:gd name="T26" fmla="*/ 243 w 755"/>
                  <a:gd name="T27" fmla="*/ 585 h 756"/>
                  <a:gd name="T28" fmla="*/ 228 w 755"/>
                  <a:gd name="T29" fmla="*/ 639 h 756"/>
                  <a:gd name="T30" fmla="*/ 218 w 755"/>
                  <a:gd name="T31" fmla="*/ 697 h 756"/>
                  <a:gd name="T32" fmla="*/ 215 w 755"/>
                  <a:gd name="T33" fmla="*/ 756 h 756"/>
                  <a:gd name="T34" fmla="*/ 0 w 755"/>
                  <a:gd name="T35" fmla="*/ 756 h 756"/>
                  <a:gd name="T36" fmla="*/ 3 w 755"/>
                  <a:gd name="T37" fmla="*/ 687 h 756"/>
                  <a:gd name="T38" fmla="*/ 11 w 755"/>
                  <a:gd name="T39" fmla="*/ 619 h 756"/>
                  <a:gd name="T40" fmla="*/ 27 w 755"/>
                  <a:gd name="T41" fmla="*/ 554 h 756"/>
                  <a:gd name="T42" fmla="*/ 47 w 755"/>
                  <a:gd name="T43" fmla="*/ 492 h 756"/>
                  <a:gd name="T44" fmla="*/ 72 w 755"/>
                  <a:gd name="T45" fmla="*/ 431 h 756"/>
                  <a:gd name="T46" fmla="*/ 103 w 755"/>
                  <a:gd name="T47" fmla="*/ 375 h 756"/>
                  <a:gd name="T48" fmla="*/ 138 w 755"/>
                  <a:gd name="T49" fmla="*/ 320 h 756"/>
                  <a:gd name="T50" fmla="*/ 177 w 755"/>
                  <a:gd name="T51" fmla="*/ 269 h 756"/>
                  <a:gd name="T52" fmla="*/ 221 w 755"/>
                  <a:gd name="T53" fmla="*/ 221 h 756"/>
                  <a:gd name="T54" fmla="*/ 269 w 755"/>
                  <a:gd name="T55" fmla="*/ 177 h 756"/>
                  <a:gd name="T56" fmla="*/ 320 w 755"/>
                  <a:gd name="T57" fmla="*/ 138 h 756"/>
                  <a:gd name="T58" fmla="*/ 374 w 755"/>
                  <a:gd name="T59" fmla="*/ 103 h 756"/>
                  <a:gd name="T60" fmla="*/ 431 w 755"/>
                  <a:gd name="T61" fmla="*/ 72 h 756"/>
                  <a:gd name="T62" fmla="*/ 492 w 755"/>
                  <a:gd name="T63" fmla="*/ 47 h 756"/>
                  <a:gd name="T64" fmla="*/ 554 w 755"/>
                  <a:gd name="T65" fmla="*/ 27 h 756"/>
                  <a:gd name="T66" fmla="*/ 619 w 755"/>
                  <a:gd name="T67" fmla="*/ 12 h 756"/>
                  <a:gd name="T68" fmla="*/ 687 w 755"/>
                  <a:gd name="T69" fmla="*/ 3 h 756"/>
                  <a:gd name="T70" fmla="*/ 755 w 755"/>
                  <a:gd name="T71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5" h="756">
                    <a:moveTo>
                      <a:pt x="755" y="0"/>
                    </a:moveTo>
                    <a:lnTo>
                      <a:pt x="755" y="216"/>
                    </a:lnTo>
                    <a:lnTo>
                      <a:pt x="696" y="219"/>
                    </a:lnTo>
                    <a:lnTo>
                      <a:pt x="639" y="229"/>
                    </a:lnTo>
                    <a:lnTo>
                      <a:pt x="585" y="243"/>
                    </a:lnTo>
                    <a:lnTo>
                      <a:pt x="532" y="263"/>
                    </a:lnTo>
                    <a:lnTo>
                      <a:pt x="483" y="290"/>
                    </a:lnTo>
                    <a:lnTo>
                      <a:pt x="437" y="320"/>
                    </a:lnTo>
                    <a:lnTo>
                      <a:pt x="394" y="355"/>
                    </a:lnTo>
                    <a:lnTo>
                      <a:pt x="355" y="394"/>
                    </a:lnTo>
                    <a:lnTo>
                      <a:pt x="320" y="437"/>
                    </a:lnTo>
                    <a:lnTo>
                      <a:pt x="290" y="483"/>
                    </a:lnTo>
                    <a:lnTo>
                      <a:pt x="263" y="532"/>
                    </a:lnTo>
                    <a:lnTo>
                      <a:pt x="243" y="585"/>
                    </a:lnTo>
                    <a:lnTo>
                      <a:pt x="228" y="639"/>
                    </a:lnTo>
                    <a:lnTo>
                      <a:pt x="218" y="697"/>
                    </a:lnTo>
                    <a:lnTo>
                      <a:pt x="215" y="756"/>
                    </a:lnTo>
                    <a:lnTo>
                      <a:pt x="0" y="756"/>
                    </a:lnTo>
                    <a:lnTo>
                      <a:pt x="3" y="687"/>
                    </a:lnTo>
                    <a:lnTo>
                      <a:pt x="11" y="619"/>
                    </a:lnTo>
                    <a:lnTo>
                      <a:pt x="27" y="554"/>
                    </a:lnTo>
                    <a:lnTo>
                      <a:pt x="47" y="492"/>
                    </a:lnTo>
                    <a:lnTo>
                      <a:pt x="72" y="431"/>
                    </a:lnTo>
                    <a:lnTo>
                      <a:pt x="103" y="375"/>
                    </a:lnTo>
                    <a:lnTo>
                      <a:pt x="138" y="320"/>
                    </a:lnTo>
                    <a:lnTo>
                      <a:pt x="177" y="269"/>
                    </a:lnTo>
                    <a:lnTo>
                      <a:pt x="221" y="221"/>
                    </a:lnTo>
                    <a:lnTo>
                      <a:pt x="269" y="177"/>
                    </a:lnTo>
                    <a:lnTo>
                      <a:pt x="320" y="138"/>
                    </a:lnTo>
                    <a:lnTo>
                      <a:pt x="374" y="103"/>
                    </a:lnTo>
                    <a:lnTo>
                      <a:pt x="431" y="72"/>
                    </a:lnTo>
                    <a:lnTo>
                      <a:pt x="492" y="47"/>
                    </a:lnTo>
                    <a:lnTo>
                      <a:pt x="554" y="27"/>
                    </a:lnTo>
                    <a:lnTo>
                      <a:pt x="619" y="12"/>
                    </a:lnTo>
                    <a:lnTo>
                      <a:pt x="687" y="3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1352550" y="2280285"/>
            <a:ext cx="830580" cy="974725"/>
            <a:chOff x="3383005" y="5300472"/>
            <a:chExt cx="1020549" cy="1000108"/>
          </a:xfrm>
        </p:grpSpPr>
        <p:sp>
          <p:nvSpPr>
            <p:cNvPr id="86" name="Rounded Rectangle 85"/>
            <p:cNvSpPr/>
            <p:nvPr/>
          </p:nvSpPr>
          <p:spPr>
            <a:xfrm>
              <a:off x="3383005" y="5300472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976979" y="5874005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062805" y="5995863"/>
              <a:ext cx="233203" cy="217657"/>
              <a:chOff x="5402263" y="5524500"/>
              <a:chExt cx="1071562" cy="1000126"/>
            </a:xfrm>
            <a:solidFill>
              <a:schemeClr val="accent5"/>
            </a:solidFill>
          </p:grpSpPr>
          <p:sp>
            <p:nvSpPr>
              <p:cNvPr id="106" name="Freeform 424"/>
              <p:cNvSpPr>
                <a:spLocks noEditPoints="1"/>
              </p:cNvSpPr>
              <p:nvPr/>
            </p:nvSpPr>
            <p:spPr bwMode="auto">
              <a:xfrm>
                <a:off x="5402263" y="5524500"/>
                <a:ext cx="1071562" cy="777875"/>
              </a:xfrm>
              <a:custGeom>
                <a:avLst/>
                <a:gdLst>
                  <a:gd name="T0" fmla="*/ 2323 w 3373"/>
                  <a:gd name="T1" fmla="*/ 1575 h 2450"/>
                  <a:gd name="T2" fmla="*/ 2922 w 3373"/>
                  <a:gd name="T3" fmla="*/ 1225 h 2450"/>
                  <a:gd name="T4" fmla="*/ 1621 w 3373"/>
                  <a:gd name="T5" fmla="*/ 1225 h 2450"/>
                  <a:gd name="T6" fmla="*/ 2147 w 3373"/>
                  <a:gd name="T7" fmla="*/ 1575 h 2450"/>
                  <a:gd name="T8" fmla="*/ 1621 w 3373"/>
                  <a:gd name="T9" fmla="*/ 1225 h 2450"/>
                  <a:gd name="T10" fmla="*/ 980 w 3373"/>
                  <a:gd name="T11" fmla="*/ 1575 h 2450"/>
                  <a:gd name="T12" fmla="*/ 1447 w 3373"/>
                  <a:gd name="T13" fmla="*/ 1225 h 2450"/>
                  <a:gd name="T14" fmla="*/ 2323 w 3373"/>
                  <a:gd name="T15" fmla="*/ 700 h 2450"/>
                  <a:gd name="T16" fmla="*/ 2946 w 3373"/>
                  <a:gd name="T17" fmla="*/ 1050 h 2450"/>
                  <a:gd name="T18" fmla="*/ 2323 w 3373"/>
                  <a:gd name="T19" fmla="*/ 700 h 2450"/>
                  <a:gd name="T20" fmla="*/ 1621 w 3373"/>
                  <a:gd name="T21" fmla="*/ 1050 h 2450"/>
                  <a:gd name="T22" fmla="*/ 2147 w 3373"/>
                  <a:gd name="T23" fmla="*/ 700 h 2450"/>
                  <a:gd name="T24" fmla="*/ 835 w 3373"/>
                  <a:gd name="T25" fmla="*/ 700 h 2450"/>
                  <a:gd name="T26" fmla="*/ 907 w 3373"/>
                  <a:gd name="T27" fmla="*/ 1051 h 2450"/>
                  <a:gd name="T28" fmla="*/ 1447 w 3373"/>
                  <a:gd name="T29" fmla="*/ 1050 h 2450"/>
                  <a:gd name="T30" fmla="*/ 835 w 3373"/>
                  <a:gd name="T31" fmla="*/ 700 h 2450"/>
                  <a:gd name="T32" fmla="*/ 570 w 3373"/>
                  <a:gd name="T33" fmla="*/ 0 h 2450"/>
                  <a:gd name="T34" fmla="*/ 631 w 3373"/>
                  <a:gd name="T35" fmla="*/ 10 h 2450"/>
                  <a:gd name="T36" fmla="*/ 683 w 3373"/>
                  <a:gd name="T37" fmla="*/ 41 h 2450"/>
                  <a:gd name="T38" fmla="*/ 721 w 3373"/>
                  <a:gd name="T39" fmla="*/ 86 h 2450"/>
                  <a:gd name="T40" fmla="*/ 742 w 3373"/>
                  <a:gd name="T41" fmla="*/ 146 h 2450"/>
                  <a:gd name="T42" fmla="*/ 3199 w 3373"/>
                  <a:gd name="T43" fmla="*/ 350 h 2450"/>
                  <a:gd name="T44" fmla="*/ 3258 w 3373"/>
                  <a:gd name="T45" fmla="*/ 360 h 2450"/>
                  <a:gd name="T46" fmla="*/ 3309 w 3373"/>
                  <a:gd name="T47" fmla="*/ 389 h 2450"/>
                  <a:gd name="T48" fmla="*/ 3348 w 3373"/>
                  <a:gd name="T49" fmla="*/ 433 h 2450"/>
                  <a:gd name="T50" fmla="*/ 3370 w 3373"/>
                  <a:gd name="T51" fmla="*/ 488 h 2450"/>
                  <a:gd name="T52" fmla="*/ 3371 w 3373"/>
                  <a:gd name="T53" fmla="*/ 549 h 2450"/>
                  <a:gd name="T54" fmla="*/ 3190 w 3373"/>
                  <a:gd name="T55" fmla="*/ 1806 h 2450"/>
                  <a:gd name="T56" fmla="*/ 3160 w 3373"/>
                  <a:gd name="T57" fmla="*/ 1860 h 2450"/>
                  <a:gd name="T58" fmla="*/ 3113 w 3373"/>
                  <a:gd name="T59" fmla="*/ 1900 h 2450"/>
                  <a:gd name="T60" fmla="*/ 3056 w 3373"/>
                  <a:gd name="T61" fmla="*/ 1921 h 2450"/>
                  <a:gd name="T62" fmla="*/ 1040 w 3373"/>
                  <a:gd name="T63" fmla="*/ 1925 h 2450"/>
                  <a:gd name="T64" fmla="*/ 2848 w 3373"/>
                  <a:gd name="T65" fmla="*/ 2100 h 2450"/>
                  <a:gd name="T66" fmla="*/ 2909 w 3373"/>
                  <a:gd name="T67" fmla="*/ 2110 h 2450"/>
                  <a:gd name="T68" fmla="*/ 2961 w 3373"/>
                  <a:gd name="T69" fmla="*/ 2141 h 2450"/>
                  <a:gd name="T70" fmla="*/ 2999 w 3373"/>
                  <a:gd name="T71" fmla="*/ 2185 h 2450"/>
                  <a:gd name="T72" fmla="*/ 3021 w 3373"/>
                  <a:gd name="T73" fmla="*/ 2243 h 2450"/>
                  <a:gd name="T74" fmla="*/ 3021 w 3373"/>
                  <a:gd name="T75" fmla="*/ 2305 h 2450"/>
                  <a:gd name="T76" fmla="*/ 2999 w 3373"/>
                  <a:gd name="T77" fmla="*/ 2363 h 2450"/>
                  <a:gd name="T78" fmla="*/ 2961 w 3373"/>
                  <a:gd name="T79" fmla="*/ 2408 h 2450"/>
                  <a:gd name="T80" fmla="*/ 2909 w 3373"/>
                  <a:gd name="T81" fmla="*/ 2438 h 2450"/>
                  <a:gd name="T82" fmla="*/ 2848 w 3373"/>
                  <a:gd name="T83" fmla="*/ 2450 h 2450"/>
                  <a:gd name="T84" fmla="*/ 897 w 3373"/>
                  <a:gd name="T85" fmla="*/ 2447 h 2450"/>
                  <a:gd name="T86" fmla="*/ 856 w 3373"/>
                  <a:gd name="T87" fmla="*/ 2437 h 2450"/>
                  <a:gd name="T88" fmla="*/ 836 w 3373"/>
                  <a:gd name="T89" fmla="*/ 2425 h 2450"/>
                  <a:gd name="T90" fmla="*/ 802 w 3373"/>
                  <a:gd name="T91" fmla="*/ 2402 h 2450"/>
                  <a:gd name="T92" fmla="*/ 786 w 3373"/>
                  <a:gd name="T93" fmla="*/ 2383 h 2450"/>
                  <a:gd name="T94" fmla="*/ 764 w 3373"/>
                  <a:gd name="T95" fmla="*/ 2351 h 2450"/>
                  <a:gd name="T96" fmla="*/ 755 w 3373"/>
                  <a:gd name="T97" fmla="*/ 2324 h 2450"/>
                  <a:gd name="T98" fmla="*/ 747 w 3373"/>
                  <a:gd name="T99" fmla="*/ 2303 h 2450"/>
                  <a:gd name="T100" fmla="*/ 175 w 3373"/>
                  <a:gd name="T101" fmla="*/ 350 h 2450"/>
                  <a:gd name="T102" fmla="*/ 115 w 3373"/>
                  <a:gd name="T103" fmla="*/ 339 h 2450"/>
                  <a:gd name="T104" fmla="*/ 63 w 3373"/>
                  <a:gd name="T105" fmla="*/ 308 h 2450"/>
                  <a:gd name="T106" fmla="*/ 24 w 3373"/>
                  <a:gd name="T107" fmla="*/ 263 h 2450"/>
                  <a:gd name="T108" fmla="*/ 3 w 3373"/>
                  <a:gd name="T109" fmla="*/ 206 h 2450"/>
                  <a:gd name="T110" fmla="*/ 3 w 3373"/>
                  <a:gd name="T111" fmla="*/ 143 h 2450"/>
                  <a:gd name="T112" fmla="*/ 24 w 3373"/>
                  <a:gd name="T113" fmla="*/ 86 h 2450"/>
                  <a:gd name="T114" fmla="*/ 63 w 3373"/>
                  <a:gd name="T115" fmla="*/ 41 h 2450"/>
                  <a:gd name="T116" fmla="*/ 115 w 3373"/>
                  <a:gd name="T117" fmla="*/ 10 h 2450"/>
                  <a:gd name="T118" fmla="*/ 175 w 3373"/>
                  <a:gd name="T119" fmla="*/ 0 h 2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73" h="2450">
                    <a:moveTo>
                      <a:pt x="2323" y="1225"/>
                    </a:moveTo>
                    <a:lnTo>
                      <a:pt x="2323" y="1575"/>
                    </a:lnTo>
                    <a:lnTo>
                      <a:pt x="2871" y="1575"/>
                    </a:lnTo>
                    <a:lnTo>
                      <a:pt x="2922" y="1225"/>
                    </a:lnTo>
                    <a:lnTo>
                      <a:pt x="2323" y="1225"/>
                    </a:lnTo>
                    <a:close/>
                    <a:moveTo>
                      <a:pt x="1621" y="1225"/>
                    </a:moveTo>
                    <a:lnTo>
                      <a:pt x="1621" y="1575"/>
                    </a:lnTo>
                    <a:lnTo>
                      <a:pt x="2147" y="1575"/>
                    </a:lnTo>
                    <a:lnTo>
                      <a:pt x="2147" y="1225"/>
                    </a:lnTo>
                    <a:lnTo>
                      <a:pt x="1621" y="1225"/>
                    </a:lnTo>
                    <a:close/>
                    <a:moveTo>
                      <a:pt x="923" y="1225"/>
                    </a:moveTo>
                    <a:lnTo>
                      <a:pt x="980" y="1575"/>
                    </a:lnTo>
                    <a:lnTo>
                      <a:pt x="1447" y="1575"/>
                    </a:lnTo>
                    <a:lnTo>
                      <a:pt x="1447" y="1225"/>
                    </a:lnTo>
                    <a:lnTo>
                      <a:pt x="923" y="1225"/>
                    </a:lnTo>
                    <a:close/>
                    <a:moveTo>
                      <a:pt x="2323" y="700"/>
                    </a:moveTo>
                    <a:lnTo>
                      <a:pt x="2323" y="1050"/>
                    </a:lnTo>
                    <a:lnTo>
                      <a:pt x="2946" y="1050"/>
                    </a:lnTo>
                    <a:lnTo>
                      <a:pt x="2996" y="700"/>
                    </a:lnTo>
                    <a:lnTo>
                      <a:pt x="2323" y="700"/>
                    </a:lnTo>
                    <a:close/>
                    <a:moveTo>
                      <a:pt x="1621" y="700"/>
                    </a:moveTo>
                    <a:lnTo>
                      <a:pt x="1621" y="1050"/>
                    </a:lnTo>
                    <a:lnTo>
                      <a:pt x="2147" y="1050"/>
                    </a:lnTo>
                    <a:lnTo>
                      <a:pt x="2147" y="700"/>
                    </a:lnTo>
                    <a:lnTo>
                      <a:pt x="1621" y="700"/>
                    </a:lnTo>
                    <a:close/>
                    <a:moveTo>
                      <a:pt x="835" y="700"/>
                    </a:moveTo>
                    <a:lnTo>
                      <a:pt x="894" y="1055"/>
                    </a:lnTo>
                    <a:lnTo>
                      <a:pt x="907" y="1051"/>
                    </a:lnTo>
                    <a:lnTo>
                      <a:pt x="920" y="1050"/>
                    </a:lnTo>
                    <a:lnTo>
                      <a:pt x="1447" y="1050"/>
                    </a:lnTo>
                    <a:lnTo>
                      <a:pt x="1447" y="700"/>
                    </a:lnTo>
                    <a:lnTo>
                      <a:pt x="835" y="700"/>
                    </a:lnTo>
                    <a:close/>
                    <a:moveTo>
                      <a:pt x="175" y="0"/>
                    </a:moveTo>
                    <a:lnTo>
                      <a:pt x="570" y="0"/>
                    </a:lnTo>
                    <a:lnTo>
                      <a:pt x="601" y="2"/>
                    </a:lnTo>
                    <a:lnTo>
                      <a:pt x="631" y="10"/>
                    </a:lnTo>
                    <a:lnTo>
                      <a:pt x="659" y="23"/>
                    </a:lnTo>
                    <a:lnTo>
                      <a:pt x="683" y="41"/>
                    </a:lnTo>
                    <a:lnTo>
                      <a:pt x="704" y="62"/>
                    </a:lnTo>
                    <a:lnTo>
                      <a:pt x="721" y="86"/>
                    </a:lnTo>
                    <a:lnTo>
                      <a:pt x="735" y="115"/>
                    </a:lnTo>
                    <a:lnTo>
                      <a:pt x="742" y="146"/>
                    </a:lnTo>
                    <a:lnTo>
                      <a:pt x="776" y="350"/>
                    </a:lnTo>
                    <a:lnTo>
                      <a:pt x="3199" y="350"/>
                    </a:lnTo>
                    <a:lnTo>
                      <a:pt x="3229" y="353"/>
                    </a:lnTo>
                    <a:lnTo>
                      <a:pt x="3258" y="360"/>
                    </a:lnTo>
                    <a:lnTo>
                      <a:pt x="3284" y="372"/>
                    </a:lnTo>
                    <a:lnTo>
                      <a:pt x="3309" y="389"/>
                    </a:lnTo>
                    <a:lnTo>
                      <a:pt x="3331" y="409"/>
                    </a:lnTo>
                    <a:lnTo>
                      <a:pt x="3348" y="433"/>
                    </a:lnTo>
                    <a:lnTo>
                      <a:pt x="3362" y="461"/>
                    </a:lnTo>
                    <a:lnTo>
                      <a:pt x="3370" y="488"/>
                    </a:lnTo>
                    <a:lnTo>
                      <a:pt x="3373" y="518"/>
                    </a:lnTo>
                    <a:lnTo>
                      <a:pt x="3371" y="549"/>
                    </a:lnTo>
                    <a:lnTo>
                      <a:pt x="3197" y="1774"/>
                    </a:lnTo>
                    <a:lnTo>
                      <a:pt x="3190" y="1806"/>
                    </a:lnTo>
                    <a:lnTo>
                      <a:pt x="3177" y="1834"/>
                    </a:lnTo>
                    <a:lnTo>
                      <a:pt x="3160" y="1860"/>
                    </a:lnTo>
                    <a:lnTo>
                      <a:pt x="3138" y="1882"/>
                    </a:lnTo>
                    <a:lnTo>
                      <a:pt x="3113" y="1900"/>
                    </a:lnTo>
                    <a:lnTo>
                      <a:pt x="3085" y="1913"/>
                    </a:lnTo>
                    <a:lnTo>
                      <a:pt x="3056" y="1921"/>
                    </a:lnTo>
                    <a:lnTo>
                      <a:pt x="3023" y="1925"/>
                    </a:lnTo>
                    <a:lnTo>
                      <a:pt x="1040" y="1925"/>
                    </a:lnTo>
                    <a:lnTo>
                      <a:pt x="1068" y="2100"/>
                    </a:lnTo>
                    <a:lnTo>
                      <a:pt x="2848" y="2100"/>
                    </a:lnTo>
                    <a:lnTo>
                      <a:pt x="2879" y="2103"/>
                    </a:lnTo>
                    <a:lnTo>
                      <a:pt x="2909" y="2110"/>
                    </a:lnTo>
                    <a:lnTo>
                      <a:pt x="2937" y="2124"/>
                    </a:lnTo>
                    <a:lnTo>
                      <a:pt x="2961" y="2141"/>
                    </a:lnTo>
                    <a:lnTo>
                      <a:pt x="2982" y="2161"/>
                    </a:lnTo>
                    <a:lnTo>
                      <a:pt x="2999" y="2185"/>
                    </a:lnTo>
                    <a:lnTo>
                      <a:pt x="3012" y="2213"/>
                    </a:lnTo>
                    <a:lnTo>
                      <a:pt x="3021" y="2243"/>
                    </a:lnTo>
                    <a:lnTo>
                      <a:pt x="3023" y="2273"/>
                    </a:lnTo>
                    <a:lnTo>
                      <a:pt x="3021" y="2305"/>
                    </a:lnTo>
                    <a:lnTo>
                      <a:pt x="3012" y="2335"/>
                    </a:lnTo>
                    <a:lnTo>
                      <a:pt x="2999" y="2363"/>
                    </a:lnTo>
                    <a:lnTo>
                      <a:pt x="2982" y="2387"/>
                    </a:lnTo>
                    <a:lnTo>
                      <a:pt x="2961" y="2408"/>
                    </a:lnTo>
                    <a:lnTo>
                      <a:pt x="2937" y="2425"/>
                    </a:lnTo>
                    <a:lnTo>
                      <a:pt x="2909" y="2438"/>
                    </a:lnTo>
                    <a:lnTo>
                      <a:pt x="2879" y="2446"/>
                    </a:lnTo>
                    <a:lnTo>
                      <a:pt x="2848" y="2450"/>
                    </a:lnTo>
                    <a:lnTo>
                      <a:pt x="920" y="2450"/>
                    </a:lnTo>
                    <a:lnTo>
                      <a:pt x="897" y="2447"/>
                    </a:lnTo>
                    <a:lnTo>
                      <a:pt x="876" y="2443"/>
                    </a:lnTo>
                    <a:lnTo>
                      <a:pt x="856" y="2437"/>
                    </a:lnTo>
                    <a:lnTo>
                      <a:pt x="845" y="2431"/>
                    </a:lnTo>
                    <a:lnTo>
                      <a:pt x="836" y="2425"/>
                    </a:lnTo>
                    <a:lnTo>
                      <a:pt x="818" y="2415"/>
                    </a:lnTo>
                    <a:lnTo>
                      <a:pt x="802" y="2402"/>
                    </a:lnTo>
                    <a:lnTo>
                      <a:pt x="793" y="2392"/>
                    </a:lnTo>
                    <a:lnTo>
                      <a:pt x="786" y="2383"/>
                    </a:lnTo>
                    <a:lnTo>
                      <a:pt x="774" y="2368"/>
                    </a:lnTo>
                    <a:lnTo>
                      <a:pt x="764" y="2351"/>
                    </a:lnTo>
                    <a:lnTo>
                      <a:pt x="759" y="2338"/>
                    </a:lnTo>
                    <a:lnTo>
                      <a:pt x="755" y="2324"/>
                    </a:lnTo>
                    <a:lnTo>
                      <a:pt x="751" y="2314"/>
                    </a:lnTo>
                    <a:lnTo>
                      <a:pt x="747" y="2303"/>
                    </a:lnTo>
                    <a:lnTo>
                      <a:pt x="421" y="350"/>
                    </a:lnTo>
                    <a:lnTo>
                      <a:pt x="175" y="350"/>
                    </a:lnTo>
                    <a:lnTo>
                      <a:pt x="144" y="346"/>
                    </a:lnTo>
                    <a:lnTo>
                      <a:pt x="115" y="339"/>
                    </a:lnTo>
                    <a:lnTo>
                      <a:pt x="87" y="326"/>
                    </a:lnTo>
                    <a:lnTo>
                      <a:pt x="63" y="308"/>
                    </a:lnTo>
                    <a:lnTo>
                      <a:pt x="41" y="287"/>
                    </a:lnTo>
                    <a:lnTo>
                      <a:pt x="24" y="263"/>
                    </a:lnTo>
                    <a:lnTo>
                      <a:pt x="11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1" y="113"/>
                    </a:lnTo>
                    <a:lnTo>
                      <a:pt x="24" y="86"/>
                    </a:lnTo>
                    <a:lnTo>
                      <a:pt x="41" y="62"/>
                    </a:lnTo>
                    <a:lnTo>
                      <a:pt x="63" y="41"/>
                    </a:lnTo>
                    <a:lnTo>
                      <a:pt x="87" y="23"/>
                    </a:lnTo>
                    <a:lnTo>
                      <a:pt x="115" y="10"/>
                    </a:lnTo>
                    <a:lnTo>
                      <a:pt x="144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07" name="Freeform 425"/>
              <p:cNvSpPr/>
              <p:nvPr/>
            </p:nvSpPr>
            <p:spPr bwMode="auto">
              <a:xfrm>
                <a:off x="5694363" y="6357938"/>
                <a:ext cx="166687" cy="166688"/>
              </a:xfrm>
              <a:custGeom>
                <a:avLst/>
                <a:gdLst>
                  <a:gd name="T0" fmla="*/ 262 w 527"/>
                  <a:gd name="T1" fmla="*/ 0 h 523"/>
                  <a:gd name="T2" fmla="*/ 301 w 527"/>
                  <a:gd name="T3" fmla="*/ 2 h 523"/>
                  <a:gd name="T4" fmla="*/ 339 w 527"/>
                  <a:gd name="T5" fmla="*/ 10 h 523"/>
                  <a:gd name="T6" fmla="*/ 374 w 527"/>
                  <a:gd name="T7" fmla="*/ 24 h 523"/>
                  <a:gd name="T8" fmla="*/ 406 w 527"/>
                  <a:gd name="T9" fmla="*/ 42 h 523"/>
                  <a:gd name="T10" fmla="*/ 435 w 527"/>
                  <a:gd name="T11" fmla="*/ 64 h 523"/>
                  <a:gd name="T12" fmla="*/ 462 w 527"/>
                  <a:gd name="T13" fmla="*/ 90 h 523"/>
                  <a:gd name="T14" fmla="*/ 484 w 527"/>
                  <a:gd name="T15" fmla="*/ 119 h 523"/>
                  <a:gd name="T16" fmla="*/ 502 w 527"/>
                  <a:gd name="T17" fmla="*/ 151 h 523"/>
                  <a:gd name="T18" fmla="*/ 515 w 527"/>
                  <a:gd name="T19" fmla="*/ 186 h 523"/>
                  <a:gd name="T20" fmla="*/ 523 w 527"/>
                  <a:gd name="T21" fmla="*/ 223 h 523"/>
                  <a:gd name="T22" fmla="*/ 527 w 527"/>
                  <a:gd name="T23" fmla="*/ 261 h 523"/>
                  <a:gd name="T24" fmla="*/ 523 w 527"/>
                  <a:gd name="T25" fmla="*/ 301 h 523"/>
                  <a:gd name="T26" fmla="*/ 515 w 527"/>
                  <a:gd name="T27" fmla="*/ 338 h 523"/>
                  <a:gd name="T28" fmla="*/ 502 w 527"/>
                  <a:gd name="T29" fmla="*/ 372 h 523"/>
                  <a:gd name="T30" fmla="*/ 484 w 527"/>
                  <a:gd name="T31" fmla="*/ 405 h 523"/>
                  <a:gd name="T32" fmla="*/ 462 w 527"/>
                  <a:gd name="T33" fmla="*/ 433 h 523"/>
                  <a:gd name="T34" fmla="*/ 435 w 527"/>
                  <a:gd name="T35" fmla="*/ 460 h 523"/>
                  <a:gd name="T36" fmla="*/ 406 w 527"/>
                  <a:gd name="T37" fmla="*/ 482 h 523"/>
                  <a:gd name="T38" fmla="*/ 374 w 527"/>
                  <a:gd name="T39" fmla="*/ 499 h 523"/>
                  <a:gd name="T40" fmla="*/ 339 w 527"/>
                  <a:gd name="T41" fmla="*/ 513 h 523"/>
                  <a:gd name="T42" fmla="*/ 301 w 527"/>
                  <a:gd name="T43" fmla="*/ 521 h 523"/>
                  <a:gd name="T44" fmla="*/ 262 w 527"/>
                  <a:gd name="T45" fmla="*/ 523 h 523"/>
                  <a:gd name="T46" fmla="*/ 224 w 527"/>
                  <a:gd name="T47" fmla="*/ 521 h 523"/>
                  <a:gd name="T48" fmla="*/ 187 w 527"/>
                  <a:gd name="T49" fmla="*/ 513 h 523"/>
                  <a:gd name="T50" fmla="*/ 152 w 527"/>
                  <a:gd name="T51" fmla="*/ 499 h 523"/>
                  <a:gd name="T52" fmla="*/ 120 w 527"/>
                  <a:gd name="T53" fmla="*/ 482 h 523"/>
                  <a:gd name="T54" fmla="*/ 90 w 527"/>
                  <a:gd name="T55" fmla="*/ 460 h 523"/>
                  <a:gd name="T56" fmla="*/ 65 w 527"/>
                  <a:gd name="T57" fmla="*/ 433 h 523"/>
                  <a:gd name="T58" fmla="*/ 42 w 527"/>
                  <a:gd name="T59" fmla="*/ 405 h 523"/>
                  <a:gd name="T60" fmla="*/ 24 w 527"/>
                  <a:gd name="T61" fmla="*/ 372 h 523"/>
                  <a:gd name="T62" fmla="*/ 11 w 527"/>
                  <a:gd name="T63" fmla="*/ 338 h 523"/>
                  <a:gd name="T64" fmla="*/ 3 w 527"/>
                  <a:gd name="T65" fmla="*/ 301 h 523"/>
                  <a:gd name="T66" fmla="*/ 0 w 527"/>
                  <a:gd name="T67" fmla="*/ 261 h 523"/>
                  <a:gd name="T68" fmla="*/ 3 w 527"/>
                  <a:gd name="T69" fmla="*/ 223 h 523"/>
                  <a:gd name="T70" fmla="*/ 11 w 527"/>
                  <a:gd name="T71" fmla="*/ 186 h 523"/>
                  <a:gd name="T72" fmla="*/ 24 w 527"/>
                  <a:gd name="T73" fmla="*/ 151 h 523"/>
                  <a:gd name="T74" fmla="*/ 42 w 527"/>
                  <a:gd name="T75" fmla="*/ 119 h 523"/>
                  <a:gd name="T76" fmla="*/ 65 w 527"/>
                  <a:gd name="T77" fmla="*/ 90 h 523"/>
                  <a:gd name="T78" fmla="*/ 90 w 527"/>
                  <a:gd name="T79" fmla="*/ 64 h 523"/>
                  <a:gd name="T80" fmla="*/ 120 w 527"/>
                  <a:gd name="T81" fmla="*/ 42 h 523"/>
                  <a:gd name="T82" fmla="*/ 152 w 527"/>
                  <a:gd name="T83" fmla="*/ 24 h 523"/>
                  <a:gd name="T84" fmla="*/ 187 w 527"/>
                  <a:gd name="T85" fmla="*/ 10 h 523"/>
                  <a:gd name="T86" fmla="*/ 224 w 527"/>
                  <a:gd name="T87" fmla="*/ 2 h 523"/>
                  <a:gd name="T88" fmla="*/ 262 w 527"/>
                  <a:gd name="T8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7" h="523">
                    <a:moveTo>
                      <a:pt x="262" y="0"/>
                    </a:moveTo>
                    <a:lnTo>
                      <a:pt x="301" y="2"/>
                    </a:lnTo>
                    <a:lnTo>
                      <a:pt x="339" y="10"/>
                    </a:lnTo>
                    <a:lnTo>
                      <a:pt x="374" y="24"/>
                    </a:lnTo>
                    <a:lnTo>
                      <a:pt x="406" y="42"/>
                    </a:lnTo>
                    <a:lnTo>
                      <a:pt x="435" y="64"/>
                    </a:lnTo>
                    <a:lnTo>
                      <a:pt x="462" y="90"/>
                    </a:lnTo>
                    <a:lnTo>
                      <a:pt x="484" y="119"/>
                    </a:lnTo>
                    <a:lnTo>
                      <a:pt x="502" y="151"/>
                    </a:lnTo>
                    <a:lnTo>
                      <a:pt x="515" y="186"/>
                    </a:lnTo>
                    <a:lnTo>
                      <a:pt x="523" y="223"/>
                    </a:lnTo>
                    <a:lnTo>
                      <a:pt x="527" y="261"/>
                    </a:lnTo>
                    <a:lnTo>
                      <a:pt x="523" y="301"/>
                    </a:lnTo>
                    <a:lnTo>
                      <a:pt x="515" y="338"/>
                    </a:lnTo>
                    <a:lnTo>
                      <a:pt x="502" y="372"/>
                    </a:lnTo>
                    <a:lnTo>
                      <a:pt x="484" y="405"/>
                    </a:lnTo>
                    <a:lnTo>
                      <a:pt x="462" y="433"/>
                    </a:lnTo>
                    <a:lnTo>
                      <a:pt x="435" y="460"/>
                    </a:lnTo>
                    <a:lnTo>
                      <a:pt x="406" y="482"/>
                    </a:lnTo>
                    <a:lnTo>
                      <a:pt x="374" y="499"/>
                    </a:lnTo>
                    <a:lnTo>
                      <a:pt x="339" y="513"/>
                    </a:lnTo>
                    <a:lnTo>
                      <a:pt x="301" y="521"/>
                    </a:lnTo>
                    <a:lnTo>
                      <a:pt x="262" y="523"/>
                    </a:lnTo>
                    <a:lnTo>
                      <a:pt x="224" y="521"/>
                    </a:lnTo>
                    <a:lnTo>
                      <a:pt x="187" y="513"/>
                    </a:lnTo>
                    <a:lnTo>
                      <a:pt x="152" y="499"/>
                    </a:lnTo>
                    <a:lnTo>
                      <a:pt x="120" y="482"/>
                    </a:lnTo>
                    <a:lnTo>
                      <a:pt x="90" y="460"/>
                    </a:lnTo>
                    <a:lnTo>
                      <a:pt x="65" y="433"/>
                    </a:lnTo>
                    <a:lnTo>
                      <a:pt x="42" y="405"/>
                    </a:lnTo>
                    <a:lnTo>
                      <a:pt x="24" y="372"/>
                    </a:lnTo>
                    <a:lnTo>
                      <a:pt x="11" y="338"/>
                    </a:lnTo>
                    <a:lnTo>
                      <a:pt x="3" y="301"/>
                    </a:lnTo>
                    <a:lnTo>
                      <a:pt x="0" y="261"/>
                    </a:lnTo>
                    <a:lnTo>
                      <a:pt x="3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2" y="119"/>
                    </a:lnTo>
                    <a:lnTo>
                      <a:pt x="65" y="90"/>
                    </a:lnTo>
                    <a:lnTo>
                      <a:pt x="90" y="64"/>
                    </a:lnTo>
                    <a:lnTo>
                      <a:pt x="120" y="42"/>
                    </a:lnTo>
                    <a:lnTo>
                      <a:pt x="152" y="24"/>
                    </a:lnTo>
                    <a:lnTo>
                      <a:pt x="187" y="10"/>
                    </a:lnTo>
                    <a:lnTo>
                      <a:pt x="224" y="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08" name="Freeform 426"/>
              <p:cNvSpPr/>
              <p:nvPr/>
            </p:nvSpPr>
            <p:spPr bwMode="auto">
              <a:xfrm>
                <a:off x="6194425" y="6357938"/>
                <a:ext cx="168275" cy="166688"/>
              </a:xfrm>
              <a:custGeom>
                <a:avLst/>
                <a:gdLst>
                  <a:gd name="T0" fmla="*/ 263 w 526"/>
                  <a:gd name="T1" fmla="*/ 0 h 523"/>
                  <a:gd name="T2" fmla="*/ 303 w 526"/>
                  <a:gd name="T3" fmla="*/ 2 h 523"/>
                  <a:gd name="T4" fmla="*/ 339 w 526"/>
                  <a:gd name="T5" fmla="*/ 10 h 523"/>
                  <a:gd name="T6" fmla="*/ 374 w 526"/>
                  <a:gd name="T7" fmla="*/ 24 h 523"/>
                  <a:gd name="T8" fmla="*/ 407 w 526"/>
                  <a:gd name="T9" fmla="*/ 42 h 523"/>
                  <a:gd name="T10" fmla="*/ 436 w 526"/>
                  <a:gd name="T11" fmla="*/ 64 h 523"/>
                  <a:gd name="T12" fmla="*/ 462 w 526"/>
                  <a:gd name="T13" fmla="*/ 90 h 523"/>
                  <a:gd name="T14" fmla="*/ 484 w 526"/>
                  <a:gd name="T15" fmla="*/ 119 h 523"/>
                  <a:gd name="T16" fmla="*/ 501 w 526"/>
                  <a:gd name="T17" fmla="*/ 151 h 523"/>
                  <a:gd name="T18" fmla="*/ 515 w 526"/>
                  <a:gd name="T19" fmla="*/ 186 h 523"/>
                  <a:gd name="T20" fmla="*/ 524 w 526"/>
                  <a:gd name="T21" fmla="*/ 223 h 523"/>
                  <a:gd name="T22" fmla="*/ 526 w 526"/>
                  <a:gd name="T23" fmla="*/ 261 h 523"/>
                  <a:gd name="T24" fmla="*/ 524 w 526"/>
                  <a:gd name="T25" fmla="*/ 301 h 523"/>
                  <a:gd name="T26" fmla="*/ 515 w 526"/>
                  <a:gd name="T27" fmla="*/ 338 h 523"/>
                  <a:gd name="T28" fmla="*/ 501 w 526"/>
                  <a:gd name="T29" fmla="*/ 372 h 523"/>
                  <a:gd name="T30" fmla="*/ 484 w 526"/>
                  <a:gd name="T31" fmla="*/ 405 h 523"/>
                  <a:gd name="T32" fmla="*/ 462 w 526"/>
                  <a:gd name="T33" fmla="*/ 433 h 523"/>
                  <a:gd name="T34" fmla="*/ 436 w 526"/>
                  <a:gd name="T35" fmla="*/ 460 h 523"/>
                  <a:gd name="T36" fmla="*/ 407 w 526"/>
                  <a:gd name="T37" fmla="*/ 482 h 523"/>
                  <a:gd name="T38" fmla="*/ 374 w 526"/>
                  <a:gd name="T39" fmla="*/ 499 h 523"/>
                  <a:gd name="T40" fmla="*/ 339 w 526"/>
                  <a:gd name="T41" fmla="*/ 513 h 523"/>
                  <a:gd name="T42" fmla="*/ 303 w 526"/>
                  <a:gd name="T43" fmla="*/ 521 h 523"/>
                  <a:gd name="T44" fmla="*/ 263 w 526"/>
                  <a:gd name="T45" fmla="*/ 523 h 523"/>
                  <a:gd name="T46" fmla="*/ 225 w 526"/>
                  <a:gd name="T47" fmla="*/ 521 h 523"/>
                  <a:gd name="T48" fmla="*/ 188 w 526"/>
                  <a:gd name="T49" fmla="*/ 513 h 523"/>
                  <a:gd name="T50" fmla="*/ 153 w 526"/>
                  <a:gd name="T51" fmla="*/ 499 h 523"/>
                  <a:gd name="T52" fmla="*/ 120 w 526"/>
                  <a:gd name="T53" fmla="*/ 482 h 523"/>
                  <a:gd name="T54" fmla="*/ 90 w 526"/>
                  <a:gd name="T55" fmla="*/ 460 h 523"/>
                  <a:gd name="T56" fmla="*/ 65 w 526"/>
                  <a:gd name="T57" fmla="*/ 433 h 523"/>
                  <a:gd name="T58" fmla="*/ 43 w 526"/>
                  <a:gd name="T59" fmla="*/ 405 h 523"/>
                  <a:gd name="T60" fmla="*/ 24 w 526"/>
                  <a:gd name="T61" fmla="*/ 372 h 523"/>
                  <a:gd name="T62" fmla="*/ 11 w 526"/>
                  <a:gd name="T63" fmla="*/ 338 h 523"/>
                  <a:gd name="T64" fmla="*/ 3 w 526"/>
                  <a:gd name="T65" fmla="*/ 301 h 523"/>
                  <a:gd name="T66" fmla="*/ 0 w 526"/>
                  <a:gd name="T67" fmla="*/ 261 h 523"/>
                  <a:gd name="T68" fmla="*/ 3 w 526"/>
                  <a:gd name="T69" fmla="*/ 223 h 523"/>
                  <a:gd name="T70" fmla="*/ 11 w 526"/>
                  <a:gd name="T71" fmla="*/ 186 h 523"/>
                  <a:gd name="T72" fmla="*/ 24 w 526"/>
                  <a:gd name="T73" fmla="*/ 151 h 523"/>
                  <a:gd name="T74" fmla="*/ 43 w 526"/>
                  <a:gd name="T75" fmla="*/ 119 h 523"/>
                  <a:gd name="T76" fmla="*/ 65 w 526"/>
                  <a:gd name="T77" fmla="*/ 90 h 523"/>
                  <a:gd name="T78" fmla="*/ 90 w 526"/>
                  <a:gd name="T79" fmla="*/ 64 h 523"/>
                  <a:gd name="T80" fmla="*/ 120 w 526"/>
                  <a:gd name="T81" fmla="*/ 42 h 523"/>
                  <a:gd name="T82" fmla="*/ 153 w 526"/>
                  <a:gd name="T83" fmla="*/ 24 h 523"/>
                  <a:gd name="T84" fmla="*/ 188 w 526"/>
                  <a:gd name="T85" fmla="*/ 10 h 523"/>
                  <a:gd name="T86" fmla="*/ 225 w 526"/>
                  <a:gd name="T87" fmla="*/ 2 h 523"/>
                  <a:gd name="T88" fmla="*/ 263 w 526"/>
                  <a:gd name="T8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6" h="523">
                    <a:moveTo>
                      <a:pt x="263" y="0"/>
                    </a:moveTo>
                    <a:lnTo>
                      <a:pt x="303" y="2"/>
                    </a:lnTo>
                    <a:lnTo>
                      <a:pt x="339" y="10"/>
                    </a:lnTo>
                    <a:lnTo>
                      <a:pt x="374" y="24"/>
                    </a:lnTo>
                    <a:lnTo>
                      <a:pt x="407" y="42"/>
                    </a:lnTo>
                    <a:lnTo>
                      <a:pt x="436" y="64"/>
                    </a:lnTo>
                    <a:lnTo>
                      <a:pt x="462" y="90"/>
                    </a:lnTo>
                    <a:lnTo>
                      <a:pt x="484" y="119"/>
                    </a:lnTo>
                    <a:lnTo>
                      <a:pt x="501" y="151"/>
                    </a:lnTo>
                    <a:lnTo>
                      <a:pt x="515" y="186"/>
                    </a:lnTo>
                    <a:lnTo>
                      <a:pt x="524" y="223"/>
                    </a:lnTo>
                    <a:lnTo>
                      <a:pt x="526" y="261"/>
                    </a:lnTo>
                    <a:lnTo>
                      <a:pt x="524" y="301"/>
                    </a:lnTo>
                    <a:lnTo>
                      <a:pt x="515" y="338"/>
                    </a:lnTo>
                    <a:lnTo>
                      <a:pt x="501" y="372"/>
                    </a:lnTo>
                    <a:lnTo>
                      <a:pt x="484" y="405"/>
                    </a:lnTo>
                    <a:lnTo>
                      <a:pt x="462" y="433"/>
                    </a:lnTo>
                    <a:lnTo>
                      <a:pt x="436" y="460"/>
                    </a:lnTo>
                    <a:lnTo>
                      <a:pt x="407" y="482"/>
                    </a:lnTo>
                    <a:lnTo>
                      <a:pt x="374" y="499"/>
                    </a:lnTo>
                    <a:lnTo>
                      <a:pt x="339" y="513"/>
                    </a:lnTo>
                    <a:lnTo>
                      <a:pt x="303" y="521"/>
                    </a:lnTo>
                    <a:lnTo>
                      <a:pt x="263" y="523"/>
                    </a:lnTo>
                    <a:lnTo>
                      <a:pt x="225" y="521"/>
                    </a:lnTo>
                    <a:lnTo>
                      <a:pt x="188" y="513"/>
                    </a:lnTo>
                    <a:lnTo>
                      <a:pt x="153" y="499"/>
                    </a:lnTo>
                    <a:lnTo>
                      <a:pt x="120" y="482"/>
                    </a:lnTo>
                    <a:lnTo>
                      <a:pt x="90" y="460"/>
                    </a:lnTo>
                    <a:lnTo>
                      <a:pt x="65" y="433"/>
                    </a:lnTo>
                    <a:lnTo>
                      <a:pt x="43" y="405"/>
                    </a:lnTo>
                    <a:lnTo>
                      <a:pt x="24" y="372"/>
                    </a:lnTo>
                    <a:lnTo>
                      <a:pt x="11" y="338"/>
                    </a:lnTo>
                    <a:lnTo>
                      <a:pt x="3" y="301"/>
                    </a:lnTo>
                    <a:lnTo>
                      <a:pt x="0" y="261"/>
                    </a:lnTo>
                    <a:lnTo>
                      <a:pt x="3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3" y="119"/>
                    </a:lnTo>
                    <a:lnTo>
                      <a:pt x="65" y="90"/>
                    </a:lnTo>
                    <a:lnTo>
                      <a:pt x="90" y="64"/>
                    </a:lnTo>
                    <a:lnTo>
                      <a:pt x="120" y="42"/>
                    </a:lnTo>
                    <a:lnTo>
                      <a:pt x="153" y="24"/>
                    </a:lnTo>
                    <a:lnTo>
                      <a:pt x="188" y="10"/>
                    </a:lnTo>
                    <a:lnTo>
                      <a:pt x="225" y="2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  <p:sp>
          <p:nvSpPr>
            <p:cNvPr id="109" name="Freeform 6"/>
            <p:cNvSpPr>
              <a:spLocks noEditPoints="1"/>
            </p:cNvSpPr>
            <p:nvPr/>
          </p:nvSpPr>
          <p:spPr bwMode="auto">
            <a:xfrm>
              <a:off x="3652419" y="5588684"/>
              <a:ext cx="384604" cy="367186"/>
            </a:xfrm>
            <a:custGeom>
              <a:avLst/>
              <a:gdLst>
                <a:gd name="T0" fmla="*/ 2242 w 4041"/>
                <a:gd name="T1" fmla="*/ 3732 h 3857"/>
                <a:gd name="T2" fmla="*/ 2002 w 4041"/>
                <a:gd name="T3" fmla="*/ 3831 h 3857"/>
                <a:gd name="T4" fmla="*/ 609 w 4041"/>
                <a:gd name="T5" fmla="*/ 2312 h 3857"/>
                <a:gd name="T6" fmla="*/ 2212 w 4041"/>
                <a:gd name="T7" fmla="*/ 2393 h 3857"/>
                <a:gd name="T8" fmla="*/ 2715 w 4041"/>
                <a:gd name="T9" fmla="*/ 2424 h 3857"/>
                <a:gd name="T10" fmla="*/ 2787 w 4041"/>
                <a:gd name="T11" fmla="*/ 2682 h 3857"/>
                <a:gd name="T12" fmla="*/ 2258 w 4041"/>
                <a:gd name="T13" fmla="*/ 3036 h 3857"/>
                <a:gd name="T14" fmla="*/ 1400 w 4041"/>
                <a:gd name="T15" fmla="*/ 3340 h 3857"/>
                <a:gd name="T16" fmla="*/ 610 w 4041"/>
                <a:gd name="T17" fmla="*/ 3545 h 3857"/>
                <a:gd name="T18" fmla="*/ 235 w 4041"/>
                <a:gd name="T19" fmla="*/ 3600 h 3857"/>
                <a:gd name="T20" fmla="*/ 80 w 4041"/>
                <a:gd name="T21" fmla="*/ 3472 h 3857"/>
                <a:gd name="T22" fmla="*/ 5 w 4041"/>
                <a:gd name="T23" fmla="*/ 3002 h 3857"/>
                <a:gd name="T24" fmla="*/ 534 w 4041"/>
                <a:gd name="T25" fmla="*/ 3114 h 3857"/>
                <a:gd name="T26" fmla="*/ 306 w 4041"/>
                <a:gd name="T27" fmla="*/ 2438 h 3857"/>
                <a:gd name="T28" fmla="*/ 2185 w 4041"/>
                <a:gd name="T29" fmla="*/ 0 h 3857"/>
                <a:gd name="T30" fmla="*/ 3244 w 4041"/>
                <a:gd name="T31" fmla="*/ 334 h 3857"/>
                <a:gd name="T32" fmla="*/ 3916 w 4041"/>
                <a:gd name="T33" fmla="*/ 1189 h 3857"/>
                <a:gd name="T34" fmla="*/ 3981 w 4041"/>
                <a:gd name="T35" fmla="*/ 2328 h 3857"/>
                <a:gd name="T36" fmla="*/ 3388 w 4041"/>
                <a:gd name="T37" fmla="*/ 3275 h 3857"/>
                <a:gd name="T38" fmla="*/ 2471 w 4041"/>
                <a:gd name="T39" fmla="*/ 3657 h 3857"/>
                <a:gd name="T40" fmla="*/ 2665 w 4041"/>
                <a:gd name="T41" fmla="*/ 3418 h 3857"/>
                <a:gd name="T42" fmla="*/ 3232 w 4041"/>
                <a:gd name="T43" fmla="*/ 2986 h 3857"/>
                <a:gd name="T44" fmla="*/ 3261 w 4041"/>
                <a:gd name="T45" fmla="*/ 2743 h 3857"/>
                <a:gd name="T46" fmla="*/ 3112 w 4041"/>
                <a:gd name="T47" fmla="*/ 2654 h 3857"/>
                <a:gd name="T48" fmla="*/ 3195 w 4041"/>
                <a:gd name="T49" fmla="*/ 2457 h 3857"/>
                <a:gd name="T50" fmla="*/ 3285 w 4041"/>
                <a:gd name="T51" fmla="*/ 2306 h 3857"/>
                <a:gd name="T52" fmla="*/ 3110 w 4041"/>
                <a:gd name="T53" fmla="*/ 2192 h 3857"/>
                <a:gd name="T54" fmla="*/ 2865 w 4041"/>
                <a:gd name="T55" fmla="*/ 2102 h 3857"/>
                <a:gd name="T56" fmla="*/ 2782 w 4041"/>
                <a:gd name="T57" fmla="*/ 1830 h 3857"/>
                <a:gd name="T58" fmla="*/ 2547 w 4041"/>
                <a:gd name="T59" fmla="*/ 1707 h 3857"/>
                <a:gd name="T60" fmla="*/ 2503 w 4041"/>
                <a:gd name="T61" fmla="*/ 1418 h 3857"/>
                <a:gd name="T62" fmla="*/ 2868 w 4041"/>
                <a:gd name="T63" fmla="*/ 1174 h 3857"/>
                <a:gd name="T64" fmla="*/ 3041 w 4041"/>
                <a:gd name="T65" fmla="*/ 735 h 3857"/>
                <a:gd name="T66" fmla="*/ 2594 w 4041"/>
                <a:gd name="T67" fmla="*/ 284 h 3857"/>
                <a:gd name="T68" fmla="*/ 2024 w 4041"/>
                <a:gd name="T69" fmla="*/ 285 h 3857"/>
                <a:gd name="T70" fmla="*/ 2081 w 4041"/>
                <a:gd name="T71" fmla="*/ 475 h 3857"/>
                <a:gd name="T72" fmla="*/ 2383 w 4041"/>
                <a:gd name="T73" fmla="*/ 633 h 3857"/>
                <a:gd name="T74" fmla="*/ 2346 w 4041"/>
                <a:gd name="T75" fmla="*/ 825 h 3857"/>
                <a:gd name="T76" fmla="*/ 2096 w 4041"/>
                <a:gd name="T77" fmla="*/ 1049 h 3857"/>
                <a:gd name="T78" fmla="*/ 2186 w 4041"/>
                <a:gd name="T79" fmla="*/ 1157 h 3857"/>
                <a:gd name="T80" fmla="*/ 2193 w 4041"/>
                <a:gd name="T81" fmla="*/ 1321 h 3857"/>
                <a:gd name="T82" fmla="*/ 2003 w 4041"/>
                <a:gd name="T83" fmla="*/ 1502 h 3857"/>
                <a:gd name="T84" fmla="*/ 1783 w 4041"/>
                <a:gd name="T85" fmla="*/ 1312 h 3857"/>
                <a:gd name="T86" fmla="*/ 1440 w 4041"/>
                <a:gd name="T87" fmla="*/ 1260 h 3857"/>
                <a:gd name="T88" fmla="*/ 1337 w 4041"/>
                <a:gd name="T89" fmla="*/ 1530 h 3857"/>
                <a:gd name="T90" fmla="*/ 1544 w 4041"/>
                <a:gd name="T91" fmla="*/ 1595 h 3857"/>
                <a:gd name="T92" fmla="*/ 1717 w 4041"/>
                <a:gd name="T93" fmla="*/ 1637 h 3857"/>
                <a:gd name="T94" fmla="*/ 1774 w 4041"/>
                <a:gd name="T95" fmla="*/ 1947 h 3857"/>
                <a:gd name="T96" fmla="*/ 2152 w 4041"/>
                <a:gd name="T97" fmla="*/ 2198 h 3857"/>
                <a:gd name="T98" fmla="*/ 1474 w 4041"/>
                <a:gd name="T99" fmla="*/ 2290 h 3857"/>
                <a:gd name="T100" fmla="*/ 1607 w 4041"/>
                <a:gd name="T101" fmla="*/ 2106 h 3857"/>
                <a:gd name="T102" fmla="*/ 1379 w 4041"/>
                <a:gd name="T103" fmla="*/ 1915 h 3857"/>
                <a:gd name="T104" fmla="*/ 974 w 4041"/>
                <a:gd name="T105" fmla="*/ 1713 h 3857"/>
                <a:gd name="T106" fmla="*/ 767 w 4041"/>
                <a:gd name="T107" fmla="*/ 1297 h 3857"/>
                <a:gd name="T108" fmla="*/ 561 w 4041"/>
                <a:gd name="T109" fmla="*/ 1759 h 3857"/>
                <a:gd name="T110" fmla="*/ 351 w 4041"/>
                <a:gd name="T111" fmla="*/ 2153 h 3857"/>
                <a:gd name="T112" fmla="*/ 496 w 4041"/>
                <a:gd name="T113" fmla="*/ 1086 h 3857"/>
                <a:gd name="T114" fmla="*/ 1217 w 4041"/>
                <a:gd name="T115" fmla="*/ 274 h 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1" h="3857">
                  <a:moveTo>
                    <a:pt x="2187" y="3172"/>
                  </a:moveTo>
                  <a:lnTo>
                    <a:pt x="2201" y="3176"/>
                  </a:lnTo>
                  <a:lnTo>
                    <a:pt x="2212" y="3182"/>
                  </a:lnTo>
                  <a:lnTo>
                    <a:pt x="2220" y="3193"/>
                  </a:lnTo>
                  <a:lnTo>
                    <a:pt x="2224" y="3207"/>
                  </a:lnTo>
                  <a:lnTo>
                    <a:pt x="2269" y="3596"/>
                  </a:lnTo>
                  <a:lnTo>
                    <a:pt x="2270" y="3631"/>
                  </a:lnTo>
                  <a:lnTo>
                    <a:pt x="2267" y="3667"/>
                  </a:lnTo>
                  <a:lnTo>
                    <a:pt x="2257" y="3701"/>
                  </a:lnTo>
                  <a:lnTo>
                    <a:pt x="2242" y="3732"/>
                  </a:lnTo>
                  <a:lnTo>
                    <a:pt x="2223" y="3761"/>
                  </a:lnTo>
                  <a:lnTo>
                    <a:pt x="2199" y="3787"/>
                  </a:lnTo>
                  <a:lnTo>
                    <a:pt x="2171" y="3809"/>
                  </a:lnTo>
                  <a:lnTo>
                    <a:pt x="2139" y="3827"/>
                  </a:lnTo>
                  <a:lnTo>
                    <a:pt x="2092" y="3850"/>
                  </a:lnTo>
                  <a:lnTo>
                    <a:pt x="2072" y="3856"/>
                  </a:lnTo>
                  <a:lnTo>
                    <a:pt x="2054" y="3857"/>
                  </a:lnTo>
                  <a:lnTo>
                    <a:pt x="2035" y="3853"/>
                  </a:lnTo>
                  <a:lnTo>
                    <a:pt x="2018" y="3845"/>
                  </a:lnTo>
                  <a:lnTo>
                    <a:pt x="2002" y="3831"/>
                  </a:lnTo>
                  <a:lnTo>
                    <a:pt x="1640" y="3419"/>
                  </a:lnTo>
                  <a:lnTo>
                    <a:pt x="1632" y="3405"/>
                  </a:lnTo>
                  <a:lnTo>
                    <a:pt x="1631" y="3391"/>
                  </a:lnTo>
                  <a:lnTo>
                    <a:pt x="1635" y="3377"/>
                  </a:lnTo>
                  <a:lnTo>
                    <a:pt x="1642" y="3366"/>
                  </a:lnTo>
                  <a:lnTo>
                    <a:pt x="1656" y="3358"/>
                  </a:lnTo>
                  <a:lnTo>
                    <a:pt x="2174" y="3175"/>
                  </a:lnTo>
                  <a:lnTo>
                    <a:pt x="2187" y="3172"/>
                  </a:lnTo>
                  <a:close/>
                  <a:moveTo>
                    <a:pt x="562" y="2310"/>
                  </a:moveTo>
                  <a:lnTo>
                    <a:pt x="609" y="2312"/>
                  </a:lnTo>
                  <a:lnTo>
                    <a:pt x="655" y="2321"/>
                  </a:lnTo>
                  <a:lnTo>
                    <a:pt x="1627" y="2579"/>
                  </a:lnTo>
                  <a:lnTo>
                    <a:pt x="1709" y="2547"/>
                  </a:lnTo>
                  <a:lnTo>
                    <a:pt x="1789" y="2516"/>
                  </a:lnTo>
                  <a:lnTo>
                    <a:pt x="1867" y="2489"/>
                  </a:lnTo>
                  <a:lnTo>
                    <a:pt x="1942" y="2465"/>
                  </a:lnTo>
                  <a:lnTo>
                    <a:pt x="2016" y="2441"/>
                  </a:lnTo>
                  <a:lnTo>
                    <a:pt x="2084" y="2423"/>
                  </a:lnTo>
                  <a:lnTo>
                    <a:pt x="2149" y="2406"/>
                  </a:lnTo>
                  <a:lnTo>
                    <a:pt x="2212" y="2393"/>
                  </a:lnTo>
                  <a:lnTo>
                    <a:pt x="2268" y="2384"/>
                  </a:lnTo>
                  <a:lnTo>
                    <a:pt x="2321" y="2378"/>
                  </a:lnTo>
                  <a:lnTo>
                    <a:pt x="2367" y="2375"/>
                  </a:lnTo>
                  <a:lnTo>
                    <a:pt x="2432" y="2376"/>
                  </a:lnTo>
                  <a:lnTo>
                    <a:pt x="2496" y="2380"/>
                  </a:lnTo>
                  <a:lnTo>
                    <a:pt x="2202" y="2512"/>
                  </a:lnTo>
                  <a:lnTo>
                    <a:pt x="2194" y="2612"/>
                  </a:lnTo>
                  <a:lnTo>
                    <a:pt x="2649" y="2402"/>
                  </a:lnTo>
                  <a:lnTo>
                    <a:pt x="2683" y="2412"/>
                  </a:lnTo>
                  <a:lnTo>
                    <a:pt x="2715" y="2424"/>
                  </a:lnTo>
                  <a:lnTo>
                    <a:pt x="2742" y="2438"/>
                  </a:lnTo>
                  <a:lnTo>
                    <a:pt x="2766" y="2452"/>
                  </a:lnTo>
                  <a:lnTo>
                    <a:pt x="2786" y="2471"/>
                  </a:lnTo>
                  <a:lnTo>
                    <a:pt x="2802" y="2493"/>
                  </a:lnTo>
                  <a:lnTo>
                    <a:pt x="2814" y="2516"/>
                  </a:lnTo>
                  <a:lnTo>
                    <a:pt x="2821" y="2543"/>
                  </a:lnTo>
                  <a:lnTo>
                    <a:pt x="2824" y="2574"/>
                  </a:lnTo>
                  <a:lnTo>
                    <a:pt x="2819" y="2609"/>
                  </a:lnTo>
                  <a:lnTo>
                    <a:pt x="2807" y="2646"/>
                  </a:lnTo>
                  <a:lnTo>
                    <a:pt x="2787" y="2682"/>
                  </a:lnTo>
                  <a:lnTo>
                    <a:pt x="2760" y="2719"/>
                  </a:lnTo>
                  <a:lnTo>
                    <a:pt x="2726" y="2754"/>
                  </a:lnTo>
                  <a:lnTo>
                    <a:pt x="2687" y="2790"/>
                  </a:lnTo>
                  <a:lnTo>
                    <a:pt x="2640" y="2826"/>
                  </a:lnTo>
                  <a:lnTo>
                    <a:pt x="2587" y="2862"/>
                  </a:lnTo>
                  <a:lnTo>
                    <a:pt x="2531" y="2898"/>
                  </a:lnTo>
                  <a:lnTo>
                    <a:pt x="2469" y="2932"/>
                  </a:lnTo>
                  <a:lnTo>
                    <a:pt x="2403" y="2968"/>
                  </a:lnTo>
                  <a:lnTo>
                    <a:pt x="2332" y="3002"/>
                  </a:lnTo>
                  <a:lnTo>
                    <a:pt x="2258" y="3036"/>
                  </a:lnTo>
                  <a:lnTo>
                    <a:pt x="2180" y="3069"/>
                  </a:lnTo>
                  <a:lnTo>
                    <a:pt x="2100" y="3102"/>
                  </a:lnTo>
                  <a:lnTo>
                    <a:pt x="2017" y="3134"/>
                  </a:lnTo>
                  <a:lnTo>
                    <a:pt x="1932" y="3166"/>
                  </a:lnTo>
                  <a:lnTo>
                    <a:pt x="1845" y="3198"/>
                  </a:lnTo>
                  <a:lnTo>
                    <a:pt x="1757" y="3228"/>
                  </a:lnTo>
                  <a:lnTo>
                    <a:pt x="1668" y="3257"/>
                  </a:lnTo>
                  <a:lnTo>
                    <a:pt x="1578" y="3286"/>
                  </a:lnTo>
                  <a:lnTo>
                    <a:pt x="1489" y="3313"/>
                  </a:lnTo>
                  <a:lnTo>
                    <a:pt x="1400" y="3340"/>
                  </a:lnTo>
                  <a:lnTo>
                    <a:pt x="1311" y="3366"/>
                  </a:lnTo>
                  <a:lnTo>
                    <a:pt x="1225" y="3392"/>
                  </a:lnTo>
                  <a:lnTo>
                    <a:pt x="1138" y="3415"/>
                  </a:lnTo>
                  <a:lnTo>
                    <a:pt x="1054" y="3437"/>
                  </a:lnTo>
                  <a:lnTo>
                    <a:pt x="972" y="3459"/>
                  </a:lnTo>
                  <a:lnTo>
                    <a:pt x="893" y="3479"/>
                  </a:lnTo>
                  <a:lnTo>
                    <a:pt x="817" y="3497"/>
                  </a:lnTo>
                  <a:lnTo>
                    <a:pt x="743" y="3516"/>
                  </a:lnTo>
                  <a:lnTo>
                    <a:pt x="675" y="3532"/>
                  </a:lnTo>
                  <a:lnTo>
                    <a:pt x="610" y="3545"/>
                  </a:lnTo>
                  <a:lnTo>
                    <a:pt x="550" y="3559"/>
                  </a:lnTo>
                  <a:lnTo>
                    <a:pt x="495" y="3570"/>
                  </a:lnTo>
                  <a:lnTo>
                    <a:pt x="445" y="3580"/>
                  </a:lnTo>
                  <a:lnTo>
                    <a:pt x="400" y="3588"/>
                  </a:lnTo>
                  <a:lnTo>
                    <a:pt x="362" y="3594"/>
                  </a:lnTo>
                  <a:lnTo>
                    <a:pt x="332" y="3599"/>
                  </a:lnTo>
                  <a:lnTo>
                    <a:pt x="307" y="3602"/>
                  </a:lnTo>
                  <a:lnTo>
                    <a:pt x="290" y="3603"/>
                  </a:lnTo>
                  <a:lnTo>
                    <a:pt x="263" y="3603"/>
                  </a:lnTo>
                  <a:lnTo>
                    <a:pt x="235" y="3600"/>
                  </a:lnTo>
                  <a:lnTo>
                    <a:pt x="208" y="3597"/>
                  </a:lnTo>
                  <a:lnTo>
                    <a:pt x="182" y="3592"/>
                  </a:lnTo>
                  <a:lnTo>
                    <a:pt x="158" y="3585"/>
                  </a:lnTo>
                  <a:lnTo>
                    <a:pt x="136" y="3575"/>
                  </a:lnTo>
                  <a:lnTo>
                    <a:pt x="116" y="3564"/>
                  </a:lnTo>
                  <a:lnTo>
                    <a:pt x="100" y="3549"/>
                  </a:lnTo>
                  <a:lnTo>
                    <a:pt x="88" y="3532"/>
                  </a:lnTo>
                  <a:lnTo>
                    <a:pt x="80" y="3511"/>
                  </a:lnTo>
                  <a:lnTo>
                    <a:pt x="77" y="3488"/>
                  </a:lnTo>
                  <a:lnTo>
                    <a:pt x="80" y="3472"/>
                  </a:lnTo>
                  <a:lnTo>
                    <a:pt x="88" y="3452"/>
                  </a:lnTo>
                  <a:lnTo>
                    <a:pt x="103" y="3431"/>
                  </a:lnTo>
                  <a:lnTo>
                    <a:pt x="122" y="3409"/>
                  </a:lnTo>
                  <a:lnTo>
                    <a:pt x="146" y="3385"/>
                  </a:lnTo>
                  <a:lnTo>
                    <a:pt x="175" y="3359"/>
                  </a:lnTo>
                  <a:lnTo>
                    <a:pt x="175" y="3359"/>
                  </a:lnTo>
                  <a:lnTo>
                    <a:pt x="10" y="3064"/>
                  </a:lnTo>
                  <a:lnTo>
                    <a:pt x="1" y="3044"/>
                  </a:lnTo>
                  <a:lnTo>
                    <a:pt x="0" y="3023"/>
                  </a:lnTo>
                  <a:lnTo>
                    <a:pt x="5" y="3002"/>
                  </a:lnTo>
                  <a:lnTo>
                    <a:pt x="13" y="2983"/>
                  </a:lnTo>
                  <a:lnTo>
                    <a:pt x="28" y="2969"/>
                  </a:lnTo>
                  <a:lnTo>
                    <a:pt x="48" y="2958"/>
                  </a:lnTo>
                  <a:lnTo>
                    <a:pt x="76" y="2945"/>
                  </a:lnTo>
                  <a:lnTo>
                    <a:pt x="108" y="2937"/>
                  </a:lnTo>
                  <a:lnTo>
                    <a:pt x="140" y="2932"/>
                  </a:lnTo>
                  <a:lnTo>
                    <a:pt x="173" y="2934"/>
                  </a:lnTo>
                  <a:lnTo>
                    <a:pt x="204" y="2942"/>
                  </a:lnTo>
                  <a:lnTo>
                    <a:pt x="234" y="2954"/>
                  </a:lnTo>
                  <a:lnTo>
                    <a:pt x="534" y="3114"/>
                  </a:lnTo>
                  <a:lnTo>
                    <a:pt x="625" y="3061"/>
                  </a:lnTo>
                  <a:lnTo>
                    <a:pt x="720" y="3007"/>
                  </a:lnTo>
                  <a:lnTo>
                    <a:pt x="820" y="2954"/>
                  </a:lnTo>
                  <a:lnTo>
                    <a:pt x="923" y="2900"/>
                  </a:lnTo>
                  <a:lnTo>
                    <a:pt x="339" y="2520"/>
                  </a:lnTo>
                  <a:lnTo>
                    <a:pt x="323" y="2506"/>
                  </a:lnTo>
                  <a:lnTo>
                    <a:pt x="312" y="2492"/>
                  </a:lnTo>
                  <a:lnTo>
                    <a:pt x="306" y="2474"/>
                  </a:lnTo>
                  <a:lnTo>
                    <a:pt x="304" y="2456"/>
                  </a:lnTo>
                  <a:lnTo>
                    <a:pt x="306" y="2438"/>
                  </a:lnTo>
                  <a:lnTo>
                    <a:pt x="313" y="2420"/>
                  </a:lnTo>
                  <a:lnTo>
                    <a:pt x="325" y="2404"/>
                  </a:lnTo>
                  <a:lnTo>
                    <a:pt x="339" y="2392"/>
                  </a:lnTo>
                  <a:lnTo>
                    <a:pt x="387" y="2363"/>
                  </a:lnTo>
                  <a:lnTo>
                    <a:pt x="429" y="2341"/>
                  </a:lnTo>
                  <a:lnTo>
                    <a:pt x="471" y="2324"/>
                  </a:lnTo>
                  <a:lnTo>
                    <a:pt x="517" y="2314"/>
                  </a:lnTo>
                  <a:lnTo>
                    <a:pt x="562" y="2310"/>
                  </a:lnTo>
                  <a:close/>
                  <a:moveTo>
                    <a:pt x="2185" y="0"/>
                  </a:moveTo>
                  <a:lnTo>
                    <a:pt x="2185" y="0"/>
                  </a:lnTo>
                  <a:lnTo>
                    <a:pt x="2302" y="4"/>
                  </a:lnTo>
                  <a:lnTo>
                    <a:pt x="2417" y="15"/>
                  </a:lnTo>
                  <a:lnTo>
                    <a:pt x="2530" y="33"/>
                  </a:lnTo>
                  <a:lnTo>
                    <a:pt x="2641" y="58"/>
                  </a:lnTo>
                  <a:lnTo>
                    <a:pt x="2749" y="89"/>
                  </a:lnTo>
                  <a:lnTo>
                    <a:pt x="2854" y="127"/>
                  </a:lnTo>
                  <a:lnTo>
                    <a:pt x="2957" y="170"/>
                  </a:lnTo>
                  <a:lnTo>
                    <a:pt x="3056" y="219"/>
                  </a:lnTo>
                  <a:lnTo>
                    <a:pt x="3152" y="274"/>
                  </a:lnTo>
                  <a:lnTo>
                    <a:pt x="3244" y="334"/>
                  </a:lnTo>
                  <a:lnTo>
                    <a:pt x="3333" y="400"/>
                  </a:lnTo>
                  <a:lnTo>
                    <a:pt x="3416" y="471"/>
                  </a:lnTo>
                  <a:lnTo>
                    <a:pt x="3496" y="546"/>
                  </a:lnTo>
                  <a:lnTo>
                    <a:pt x="3572" y="626"/>
                  </a:lnTo>
                  <a:lnTo>
                    <a:pt x="3642" y="710"/>
                  </a:lnTo>
                  <a:lnTo>
                    <a:pt x="3708" y="799"/>
                  </a:lnTo>
                  <a:lnTo>
                    <a:pt x="3768" y="891"/>
                  </a:lnTo>
                  <a:lnTo>
                    <a:pt x="3823" y="986"/>
                  </a:lnTo>
                  <a:lnTo>
                    <a:pt x="3872" y="1086"/>
                  </a:lnTo>
                  <a:lnTo>
                    <a:pt x="3916" y="1189"/>
                  </a:lnTo>
                  <a:lnTo>
                    <a:pt x="3953" y="1294"/>
                  </a:lnTo>
                  <a:lnTo>
                    <a:pt x="3985" y="1404"/>
                  </a:lnTo>
                  <a:lnTo>
                    <a:pt x="4009" y="1514"/>
                  </a:lnTo>
                  <a:lnTo>
                    <a:pt x="4026" y="1628"/>
                  </a:lnTo>
                  <a:lnTo>
                    <a:pt x="4037" y="1743"/>
                  </a:lnTo>
                  <a:lnTo>
                    <a:pt x="4041" y="1861"/>
                  </a:lnTo>
                  <a:lnTo>
                    <a:pt x="4037" y="1981"/>
                  </a:lnTo>
                  <a:lnTo>
                    <a:pt x="4026" y="2099"/>
                  </a:lnTo>
                  <a:lnTo>
                    <a:pt x="4007" y="2216"/>
                  </a:lnTo>
                  <a:lnTo>
                    <a:pt x="3981" y="2328"/>
                  </a:lnTo>
                  <a:lnTo>
                    <a:pt x="3949" y="2440"/>
                  </a:lnTo>
                  <a:lnTo>
                    <a:pt x="3910" y="2548"/>
                  </a:lnTo>
                  <a:lnTo>
                    <a:pt x="3865" y="2652"/>
                  </a:lnTo>
                  <a:lnTo>
                    <a:pt x="3813" y="2753"/>
                  </a:lnTo>
                  <a:lnTo>
                    <a:pt x="3756" y="2851"/>
                  </a:lnTo>
                  <a:lnTo>
                    <a:pt x="3692" y="2944"/>
                  </a:lnTo>
                  <a:lnTo>
                    <a:pt x="3623" y="3034"/>
                  </a:lnTo>
                  <a:lnTo>
                    <a:pt x="3550" y="3120"/>
                  </a:lnTo>
                  <a:lnTo>
                    <a:pt x="3472" y="3199"/>
                  </a:lnTo>
                  <a:lnTo>
                    <a:pt x="3388" y="3275"/>
                  </a:lnTo>
                  <a:lnTo>
                    <a:pt x="3300" y="3347"/>
                  </a:lnTo>
                  <a:lnTo>
                    <a:pt x="3208" y="3412"/>
                  </a:lnTo>
                  <a:lnTo>
                    <a:pt x="3113" y="3470"/>
                  </a:lnTo>
                  <a:lnTo>
                    <a:pt x="3012" y="3524"/>
                  </a:lnTo>
                  <a:lnTo>
                    <a:pt x="2910" y="3572"/>
                  </a:lnTo>
                  <a:lnTo>
                    <a:pt x="2803" y="3614"/>
                  </a:lnTo>
                  <a:lnTo>
                    <a:pt x="2693" y="3650"/>
                  </a:lnTo>
                  <a:lnTo>
                    <a:pt x="2581" y="3678"/>
                  </a:lnTo>
                  <a:lnTo>
                    <a:pt x="2466" y="3699"/>
                  </a:lnTo>
                  <a:lnTo>
                    <a:pt x="2471" y="3657"/>
                  </a:lnTo>
                  <a:lnTo>
                    <a:pt x="2474" y="3615"/>
                  </a:lnTo>
                  <a:lnTo>
                    <a:pt x="2470" y="3571"/>
                  </a:lnTo>
                  <a:lnTo>
                    <a:pt x="2470" y="3569"/>
                  </a:lnTo>
                  <a:lnTo>
                    <a:pt x="2469" y="3558"/>
                  </a:lnTo>
                  <a:lnTo>
                    <a:pt x="2466" y="3542"/>
                  </a:lnTo>
                  <a:lnTo>
                    <a:pt x="2464" y="3521"/>
                  </a:lnTo>
                  <a:lnTo>
                    <a:pt x="2461" y="3495"/>
                  </a:lnTo>
                  <a:lnTo>
                    <a:pt x="2458" y="3467"/>
                  </a:lnTo>
                  <a:lnTo>
                    <a:pt x="2562" y="3445"/>
                  </a:lnTo>
                  <a:lnTo>
                    <a:pt x="2665" y="3418"/>
                  </a:lnTo>
                  <a:lnTo>
                    <a:pt x="2763" y="3383"/>
                  </a:lnTo>
                  <a:lnTo>
                    <a:pt x="2859" y="3343"/>
                  </a:lnTo>
                  <a:lnTo>
                    <a:pt x="2952" y="3296"/>
                  </a:lnTo>
                  <a:lnTo>
                    <a:pt x="3041" y="3245"/>
                  </a:lnTo>
                  <a:lnTo>
                    <a:pt x="3126" y="3188"/>
                  </a:lnTo>
                  <a:lnTo>
                    <a:pt x="3208" y="3126"/>
                  </a:lnTo>
                  <a:lnTo>
                    <a:pt x="3287" y="3058"/>
                  </a:lnTo>
                  <a:lnTo>
                    <a:pt x="3266" y="3039"/>
                  </a:lnTo>
                  <a:lnTo>
                    <a:pt x="3245" y="3013"/>
                  </a:lnTo>
                  <a:lnTo>
                    <a:pt x="3232" y="2986"/>
                  </a:lnTo>
                  <a:lnTo>
                    <a:pt x="3224" y="2960"/>
                  </a:lnTo>
                  <a:lnTo>
                    <a:pt x="3223" y="2934"/>
                  </a:lnTo>
                  <a:lnTo>
                    <a:pt x="3227" y="2909"/>
                  </a:lnTo>
                  <a:lnTo>
                    <a:pt x="3233" y="2883"/>
                  </a:lnTo>
                  <a:lnTo>
                    <a:pt x="3240" y="2857"/>
                  </a:lnTo>
                  <a:lnTo>
                    <a:pt x="3249" y="2833"/>
                  </a:lnTo>
                  <a:lnTo>
                    <a:pt x="3256" y="2808"/>
                  </a:lnTo>
                  <a:lnTo>
                    <a:pt x="3262" y="2785"/>
                  </a:lnTo>
                  <a:lnTo>
                    <a:pt x="3265" y="2760"/>
                  </a:lnTo>
                  <a:lnTo>
                    <a:pt x="3261" y="2743"/>
                  </a:lnTo>
                  <a:lnTo>
                    <a:pt x="3252" y="2730"/>
                  </a:lnTo>
                  <a:lnTo>
                    <a:pt x="3240" y="2717"/>
                  </a:lnTo>
                  <a:lnTo>
                    <a:pt x="3224" y="2707"/>
                  </a:lnTo>
                  <a:lnTo>
                    <a:pt x="3207" y="2699"/>
                  </a:lnTo>
                  <a:lnTo>
                    <a:pt x="3187" y="2692"/>
                  </a:lnTo>
                  <a:lnTo>
                    <a:pt x="3168" y="2685"/>
                  </a:lnTo>
                  <a:lnTo>
                    <a:pt x="3151" y="2678"/>
                  </a:lnTo>
                  <a:lnTo>
                    <a:pt x="3134" y="2671"/>
                  </a:lnTo>
                  <a:lnTo>
                    <a:pt x="3120" y="2662"/>
                  </a:lnTo>
                  <a:lnTo>
                    <a:pt x="3112" y="2654"/>
                  </a:lnTo>
                  <a:lnTo>
                    <a:pt x="3107" y="2641"/>
                  </a:lnTo>
                  <a:lnTo>
                    <a:pt x="3105" y="2607"/>
                  </a:lnTo>
                  <a:lnTo>
                    <a:pt x="3107" y="2577"/>
                  </a:lnTo>
                  <a:lnTo>
                    <a:pt x="3113" y="2552"/>
                  </a:lnTo>
                  <a:lnTo>
                    <a:pt x="3121" y="2530"/>
                  </a:lnTo>
                  <a:lnTo>
                    <a:pt x="3132" y="2511"/>
                  </a:lnTo>
                  <a:lnTo>
                    <a:pt x="3146" y="2495"/>
                  </a:lnTo>
                  <a:lnTo>
                    <a:pt x="3161" y="2481"/>
                  </a:lnTo>
                  <a:lnTo>
                    <a:pt x="3178" y="2468"/>
                  </a:lnTo>
                  <a:lnTo>
                    <a:pt x="3195" y="2457"/>
                  </a:lnTo>
                  <a:lnTo>
                    <a:pt x="3213" y="2446"/>
                  </a:lnTo>
                  <a:lnTo>
                    <a:pt x="3230" y="2436"/>
                  </a:lnTo>
                  <a:lnTo>
                    <a:pt x="3247" y="2425"/>
                  </a:lnTo>
                  <a:lnTo>
                    <a:pt x="3265" y="2413"/>
                  </a:lnTo>
                  <a:lnTo>
                    <a:pt x="3279" y="2400"/>
                  </a:lnTo>
                  <a:lnTo>
                    <a:pt x="3290" y="2385"/>
                  </a:lnTo>
                  <a:lnTo>
                    <a:pt x="3296" y="2366"/>
                  </a:lnTo>
                  <a:lnTo>
                    <a:pt x="3298" y="2348"/>
                  </a:lnTo>
                  <a:lnTo>
                    <a:pt x="3294" y="2327"/>
                  </a:lnTo>
                  <a:lnTo>
                    <a:pt x="3285" y="2306"/>
                  </a:lnTo>
                  <a:lnTo>
                    <a:pt x="3274" y="2287"/>
                  </a:lnTo>
                  <a:lnTo>
                    <a:pt x="3261" y="2267"/>
                  </a:lnTo>
                  <a:lnTo>
                    <a:pt x="3245" y="2247"/>
                  </a:lnTo>
                  <a:lnTo>
                    <a:pt x="3227" y="2232"/>
                  </a:lnTo>
                  <a:lnTo>
                    <a:pt x="3207" y="2217"/>
                  </a:lnTo>
                  <a:lnTo>
                    <a:pt x="3187" y="2205"/>
                  </a:lnTo>
                  <a:lnTo>
                    <a:pt x="3167" y="2196"/>
                  </a:lnTo>
                  <a:lnTo>
                    <a:pt x="3147" y="2191"/>
                  </a:lnTo>
                  <a:lnTo>
                    <a:pt x="3127" y="2191"/>
                  </a:lnTo>
                  <a:lnTo>
                    <a:pt x="3110" y="2192"/>
                  </a:lnTo>
                  <a:lnTo>
                    <a:pt x="3090" y="2191"/>
                  </a:lnTo>
                  <a:lnTo>
                    <a:pt x="3066" y="2190"/>
                  </a:lnTo>
                  <a:lnTo>
                    <a:pt x="3041" y="2186"/>
                  </a:lnTo>
                  <a:lnTo>
                    <a:pt x="3014" y="2180"/>
                  </a:lnTo>
                  <a:lnTo>
                    <a:pt x="2987" y="2173"/>
                  </a:lnTo>
                  <a:lnTo>
                    <a:pt x="2960" y="2163"/>
                  </a:lnTo>
                  <a:lnTo>
                    <a:pt x="2934" y="2152"/>
                  </a:lnTo>
                  <a:lnTo>
                    <a:pt x="2910" y="2137"/>
                  </a:lnTo>
                  <a:lnTo>
                    <a:pt x="2886" y="2121"/>
                  </a:lnTo>
                  <a:lnTo>
                    <a:pt x="2865" y="2102"/>
                  </a:lnTo>
                  <a:lnTo>
                    <a:pt x="2848" y="2081"/>
                  </a:lnTo>
                  <a:lnTo>
                    <a:pt x="2834" y="2056"/>
                  </a:lnTo>
                  <a:lnTo>
                    <a:pt x="2825" y="2029"/>
                  </a:lnTo>
                  <a:lnTo>
                    <a:pt x="2820" y="1998"/>
                  </a:lnTo>
                  <a:lnTo>
                    <a:pt x="2821" y="1965"/>
                  </a:lnTo>
                  <a:lnTo>
                    <a:pt x="2823" y="1931"/>
                  </a:lnTo>
                  <a:lnTo>
                    <a:pt x="2819" y="1902"/>
                  </a:lnTo>
                  <a:lnTo>
                    <a:pt x="2810" y="1875"/>
                  </a:lnTo>
                  <a:lnTo>
                    <a:pt x="2798" y="1851"/>
                  </a:lnTo>
                  <a:lnTo>
                    <a:pt x="2782" y="1830"/>
                  </a:lnTo>
                  <a:lnTo>
                    <a:pt x="2764" y="1812"/>
                  </a:lnTo>
                  <a:lnTo>
                    <a:pt x="2743" y="1796"/>
                  </a:lnTo>
                  <a:lnTo>
                    <a:pt x="2720" y="1783"/>
                  </a:lnTo>
                  <a:lnTo>
                    <a:pt x="2694" y="1769"/>
                  </a:lnTo>
                  <a:lnTo>
                    <a:pt x="2668" y="1758"/>
                  </a:lnTo>
                  <a:lnTo>
                    <a:pt x="2643" y="1747"/>
                  </a:lnTo>
                  <a:lnTo>
                    <a:pt x="2617" y="1737"/>
                  </a:lnTo>
                  <a:lnTo>
                    <a:pt x="2592" y="1727"/>
                  </a:lnTo>
                  <a:lnTo>
                    <a:pt x="2569" y="1718"/>
                  </a:lnTo>
                  <a:lnTo>
                    <a:pt x="2547" y="1707"/>
                  </a:lnTo>
                  <a:lnTo>
                    <a:pt x="2527" y="1695"/>
                  </a:lnTo>
                  <a:lnTo>
                    <a:pt x="2510" y="1682"/>
                  </a:lnTo>
                  <a:lnTo>
                    <a:pt x="2497" y="1668"/>
                  </a:lnTo>
                  <a:lnTo>
                    <a:pt x="2488" y="1653"/>
                  </a:lnTo>
                  <a:lnTo>
                    <a:pt x="2475" y="1613"/>
                  </a:lnTo>
                  <a:lnTo>
                    <a:pt x="2469" y="1574"/>
                  </a:lnTo>
                  <a:lnTo>
                    <a:pt x="2470" y="1534"/>
                  </a:lnTo>
                  <a:lnTo>
                    <a:pt x="2476" y="1494"/>
                  </a:lnTo>
                  <a:lnTo>
                    <a:pt x="2487" y="1455"/>
                  </a:lnTo>
                  <a:lnTo>
                    <a:pt x="2503" y="1418"/>
                  </a:lnTo>
                  <a:lnTo>
                    <a:pt x="2524" y="1384"/>
                  </a:lnTo>
                  <a:lnTo>
                    <a:pt x="2548" y="1352"/>
                  </a:lnTo>
                  <a:lnTo>
                    <a:pt x="2575" y="1324"/>
                  </a:lnTo>
                  <a:lnTo>
                    <a:pt x="2606" y="1299"/>
                  </a:lnTo>
                  <a:lnTo>
                    <a:pt x="2639" y="1281"/>
                  </a:lnTo>
                  <a:lnTo>
                    <a:pt x="2674" y="1267"/>
                  </a:lnTo>
                  <a:lnTo>
                    <a:pt x="2725" y="1249"/>
                  </a:lnTo>
                  <a:lnTo>
                    <a:pt x="2774" y="1228"/>
                  </a:lnTo>
                  <a:lnTo>
                    <a:pt x="2821" y="1204"/>
                  </a:lnTo>
                  <a:lnTo>
                    <a:pt x="2868" y="1174"/>
                  </a:lnTo>
                  <a:lnTo>
                    <a:pt x="2910" y="1142"/>
                  </a:lnTo>
                  <a:lnTo>
                    <a:pt x="2949" y="1108"/>
                  </a:lnTo>
                  <a:lnTo>
                    <a:pt x="2983" y="1071"/>
                  </a:lnTo>
                  <a:lnTo>
                    <a:pt x="3011" y="1032"/>
                  </a:lnTo>
                  <a:lnTo>
                    <a:pt x="3034" y="990"/>
                  </a:lnTo>
                  <a:lnTo>
                    <a:pt x="3050" y="947"/>
                  </a:lnTo>
                  <a:lnTo>
                    <a:pt x="3059" y="903"/>
                  </a:lnTo>
                  <a:lnTo>
                    <a:pt x="3060" y="858"/>
                  </a:lnTo>
                  <a:lnTo>
                    <a:pt x="3052" y="795"/>
                  </a:lnTo>
                  <a:lnTo>
                    <a:pt x="3041" y="735"/>
                  </a:lnTo>
                  <a:lnTo>
                    <a:pt x="3023" y="677"/>
                  </a:lnTo>
                  <a:lnTo>
                    <a:pt x="3003" y="621"/>
                  </a:lnTo>
                  <a:lnTo>
                    <a:pt x="2978" y="567"/>
                  </a:lnTo>
                  <a:lnTo>
                    <a:pt x="2949" y="517"/>
                  </a:lnTo>
                  <a:lnTo>
                    <a:pt x="2916" y="469"/>
                  </a:lnTo>
                  <a:lnTo>
                    <a:pt x="2879" y="426"/>
                  </a:lnTo>
                  <a:lnTo>
                    <a:pt x="2837" y="385"/>
                  </a:lnTo>
                  <a:lnTo>
                    <a:pt x="2793" y="350"/>
                  </a:lnTo>
                  <a:lnTo>
                    <a:pt x="2695" y="314"/>
                  </a:lnTo>
                  <a:lnTo>
                    <a:pt x="2594" y="284"/>
                  </a:lnTo>
                  <a:lnTo>
                    <a:pt x="2491" y="260"/>
                  </a:lnTo>
                  <a:lnTo>
                    <a:pt x="2384" y="243"/>
                  </a:lnTo>
                  <a:lnTo>
                    <a:pt x="2276" y="233"/>
                  </a:lnTo>
                  <a:lnTo>
                    <a:pt x="2232" y="236"/>
                  </a:lnTo>
                  <a:lnTo>
                    <a:pt x="2191" y="241"/>
                  </a:lnTo>
                  <a:lnTo>
                    <a:pt x="2150" y="246"/>
                  </a:lnTo>
                  <a:lnTo>
                    <a:pt x="2114" y="253"/>
                  </a:lnTo>
                  <a:lnTo>
                    <a:pt x="2079" y="262"/>
                  </a:lnTo>
                  <a:lnTo>
                    <a:pt x="2050" y="273"/>
                  </a:lnTo>
                  <a:lnTo>
                    <a:pt x="2024" y="285"/>
                  </a:lnTo>
                  <a:lnTo>
                    <a:pt x="2003" y="298"/>
                  </a:lnTo>
                  <a:lnTo>
                    <a:pt x="1989" y="314"/>
                  </a:lnTo>
                  <a:lnTo>
                    <a:pt x="1980" y="331"/>
                  </a:lnTo>
                  <a:lnTo>
                    <a:pt x="1978" y="351"/>
                  </a:lnTo>
                  <a:lnTo>
                    <a:pt x="1983" y="374"/>
                  </a:lnTo>
                  <a:lnTo>
                    <a:pt x="1994" y="398"/>
                  </a:lnTo>
                  <a:lnTo>
                    <a:pt x="2009" y="419"/>
                  </a:lnTo>
                  <a:lnTo>
                    <a:pt x="2030" y="438"/>
                  </a:lnTo>
                  <a:lnTo>
                    <a:pt x="2054" y="458"/>
                  </a:lnTo>
                  <a:lnTo>
                    <a:pt x="2081" y="475"/>
                  </a:lnTo>
                  <a:lnTo>
                    <a:pt x="2110" y="492"/>
                  </a:lnTo>
                  <a:lnTo>
                    <a:pt x="2142" y="508"/>
                  </a:lnTo>
                  <a:lnTo>
                    <a:pt x="2174" y="524"/>
                  </a:lnTo>
                  <a:lnTo>
                    <a:pt x="2207" y="540"/>
                  </a:lnTo>
                  <a:lnTo>
                    <a:pt x="2240" y="556"/>
                  </a:lnTo>
                  <a:lnTo>
                    <a:pt x="2273" y="571"/>
                  </a:lnTo>
                  <a:lnTo>
                    <a:pt x="2303" y="585"/>
                  </a:lnTo>
                  <a:lnTo>
                    <a:pt x="2333" y="601"/>
                  </a:lnTo>
                  <a:lnTo>
                    <a:pt x="2360" y="617"/>
                  </a:lnTo>
                  <a:lnTo>
                    <a:pt x="2383" y="633"/>
                  </a:lnTo>
                  <a:lnTo>
                    <a:pt x="2404" y="650"/>
                  </a:lnTo>
                  <a:lnTo>
                    <a:pt x="2418" y="669"/>
                  </a:lnTo>
                  <a:lnTo>
                    <a:pt x="2429" y="687"/>
                  </a:lnTo>
                  <a:lnTo>
                    <a:pt x="2434" y="708"/>
                  </a:lnTo>
                  <a:lnTo>
                    <a:pt x="2433" y="729"/>
                  </a:lnTo>
                  <a:lnTo>
                    <a:pt x="2425" y="751"/>
                  </a:lnTo>
                  <a:lnTo>
                    <a:pt x="2414" y="768"/>
                  </a:lnTo>
                  <a:lnTo>
                    <a:pt x="2395" y="787"/>
                  </a:lnTo>
                  <a:lnTo>
                    <a:pt x="2373" y="805"/>
                  </a:lnTo>
                  <a:lnTo>
                    <a:pt x="2346" y="825"/>
                  </a:lnTo>
                  <a:lnTo>
                    <a:pt x="2317" y="844"/>
                  </a:lnTo>
                  <a:lnTo>
                    <a:pt x="2286" y="865"/>
                  </a:lnTo>
                  <a:lnTo>
                    <a:pt x="2254" y="886"/>
                  </a:lnTo>
                  <a:lnTo>
                    <a:pt x="2223" y="908"/>
                  </a:lnTo>
                  <a:lnTo>
                    <a:pt x="2193" y="930"/>
                  </a:lnTo>
                  <a:lnTo>
                    <a:pt x="2165" y="953"/>
                  </a:lnTo>
                  <a:lnTo>
                    <a:pt x="2141" y="977"/>
                  </a:lnTo>
                  <a:lnTo>
                    <a:pt x="2120" y="1000"/>
                  </a:lnTo>
                  <a:lnTo>
                    <a:pt x="2105" y="1024"/>
                  </a:lnTo>
                  <a:lnTo>
                    <a:pt x="2096" y="1049"/>
                  </a:lnTo>
                  <a:lnTo>
                    <a:pt x="2095" y="1072"/>
                  </a:lnTo>
                  <a:lnTo>
                    <a:pt x="2103" y="1098"/>
                  </a:lnTo>
                  <a:lnTo>
                    <a:pt x="2111" y="1112"/>
                  </a:lnTo>
                  <a:lnTo>
                    <a:pt x="2121" y="1123"/>
                  </a:lnTo>
                  <a:lnTo>
                    <a:pt x="2131" y="1131"/>
                  </a:lnTo>
                  <a:lnTo>
                    <a:pt x="2142" y="1139"/>
                  </a:lnTo>
                  <a:lnTo>
                    <a:pt x="2153" y="1143"/>
                  </a:lnTo>
                  <a:lnTo>
                    <a:pt x="2164" y="1148"/>
                  </a:lnTo>
                  <a:lnTo>
                    <a:pt x="2175" y="1152"/>
                  </a:lnTo>
                  <a:lnTo>
                    <a:pt x="2186" y="1157"/>
                  </a:lnTo>
                  <a:lnTo>
                    <a:pt x="2194" y="1162"/>
                  </a:lnTo>
                  <a:lnTo>
                    <a:pt x="2202" y="1169"/>
                  </a:lnTo>
                  <a:lnTo>
                    <a:pt x="2209" y="1178"/>
                  </a:lnTo>
                  <a:lnTo>
                    <a:pt x="2214" y="1190"/>
                  </a:lnTo>
                  <a:lnTo>
                    <a:pt x="2216" y="1205"/>
                  </a:lnTo>
                  <a:lnTo>
                    <a:pt x="2216" y="1223"/>
                  </a:lnTo>
                  <a:lnTo>
                    <a:pt x="2214" y="1247"/>
                  </a:lnTo>
                  <a:lnTo>
                    <a:pt x="2208" y="1275"/>
                  </a:lnTo>
                  <a:lnTo>
                    <a:pt x="2202" y="1297"/>
                  </a:lnTo>
                  <a:lnTo>
                    <a:pt x="2193" y="1321"/>
                  </a:lnTo>
                  <a:lnTo>
                    <a:pt x="2183" y="1348"/>
                  </a:lnTo>
                  <a:lnTo>
                    <a:pt x="2170" y="1375"/>
                  </a:lnTo>
                  <a:lnTo>
                    <a:pt x="2155" y="1401"/>
                  </a:lnTo>
                  <a:lnTo>
                    <a:pt x="2138" y="1427"/>
                  </a:lnTo>
                  <a:lnTo>
                    <a:pt x="2118" y="1450"/>
                  </a:lnTo>
                  <a:lnTo>
                    <a:pt x="2098" y="1470"/>
                  </a:lnTo>
                  <a:lnTo>
                    <a:pt x="2074" y="1486"/>
                  </a:lnTo>
                  <a:lnTo>
                    <a:pt x="2049" y="1498"/>
                  </a:lnTo>
                  <a:lnTo>
                    <a:pt x="2022" y="1503"/>
                  </a:lnTo>
                  <a:lnTo>
                    <a:pt x="2003" y="1502"/>
                  </a:lnTo>
                  <a:lnTo>
                    <a:pt x="1985" y="1496"/>
                  </a:lnTo>
                  <a:lnTo>
                    <a:pt x="1967" y="1484"/>
                  </a:lnTo>
                  <a:lnTo>
                    <a:pt x="1948" y="1470"/>
                  </a:lnTo>
                  <a:lnTo>
                    <a:pt x="1929" y="1451"/>
                  </a:lnTo>
                  <a:lnTo>
                    <a:pt x="1908" y="1431"/>
                  </a:lnTo>
                  <a:lnTo>
                    <a:pt x="1886" y="1407"/>
                  </a:lnTo>
                  <a:lnTo>
                    <a:pt x="1864" y="1384"/>
                  </a:lnTo>
                  <a:lnTo>
                    <a:pt x="1838" y="1359"/>
                  </a:lnTo>
                  <a:lnTo>
                    <a:pt x="1811" y="1335"/>
                  </a:lnTo>
                  <a:lnTo>
                    <a:pt x="1783" y="1312"/>
                  </a:lnTo>
                  <a:lnTo>
                    <a:pt x="1751" y="1289"/>
                  </a:lnTo>
                  <a:lnTo>
                    <a:pt x="1717" y="1270"/>
                  </a:lnTo>
                  <a:lnTo>
                    <a:pt x="1679" y="1253"/>
                  </a:lnTo>
                  <a:lnTo>
                    <a:pt x="1638" y="1239"/>
                  </a:lnTo>
                  <a:lnTo>
                    <a:pt x="1593" y="1231"/>
                  </a:lnTo>
                  <a:lnTo>
                    <a:pt x="1545" y="1226"/>
                  </a:lnTo>
                  <a:lnTo>
                    <a:pt x="1520" y="1228"/>
                  </a:lnTo>
                  <a:lnTo>
                    <a:pt x="1493" y="1234"/>
                  </a:lnTo>
                  <a:lnTo>
                    <a:pt x="1467" y="1245"/>
                  </a:lnTo>
                  <a:lnTo>
                    <a:pt x="1440" y="1260"/>
                  </a:lnTo>
                  <a:lnTo>
                    <a:pt x="1416" y="1277"/>
                  </a:lnTo>
                  <a:lnTo>
                    <a:pt x="1392" y="1299"/>
                  </a:lnTo>
                  <a:lnTo>
                    <a:pt x="1371" y="1323"/>
                  </a:lnTo>
                  <a:lnTo>
                    <a:pt x="1353" y="1348"/>
                  </a:lnTo>
                  <a:lnTo>
                    <a:pt x="1338" y="1377"/>
                  </a:lnTo>
                  <a:lnTo>
                    <a:pt x="1327" y="1406"/>
                  </a:lnTo>
                  <a:lnTo>
                    <a:pt x="1321" y="1437"/>
                  </a:lnTo>
                  <a:lnTo>
                    <a:pt x="1321" y="1467"/>
                  </a:lnTo>
                  <a:lnTo>
                    <a:pt x="1326" y="1498"/>
                  </a:lnTo>
                  <a:lnTo>
                    <a:pt x="1337" y="1530"/>
                  </a:lnTo>
                  <a:lnTo>
                    <a:pt x="1356" y="1559"/>
                  </a:lnTo>
                  <a:lnTo>
                    <a:pt x="1383" y="1589"/>
                  </a:lnTo>
                  <a:lnTo>
                    <a:pt x="1400" y="1601"/>
                  </a:lnTo>
                  <a:lnTo>
                    <a:pt x="1418" y="1610"/>
                  </a:lnTo>
                  <a:lnTo>
                    <a:pt x="1438" y="1613"/>
                  </a:lnTo>
                  <a:lnTo>
                    <a:pt x="1457" y="1613"/>
                  </a:lnTo>
                  <a:lnTo>
                    <a:pt x="1478" y="1611"/>
                  </a:lnTo>
                  <a:lnTo>
                    <a:pt x="1500" y="1607"/>
                  </a:lnTo>
                  <a:lnTo>
                    <a:pt x="1522" y="1601"/>
                  </a:lnTo>
                  <a:lnTo>
                    <a:pt x="1544" y="1595"/>
                  </a:lnTo>
                  <a:lnTo>
                    <a:pt x="1566" y="1588"/>
                  </a:lnTo>
                  <a:lnTo>
                    <a:pt x="1587" y="1581"/>
                  </a:lnTo>
                  <a:lnTo>
                    <a:pt x="1608" y="1576"/>
                  </a:lnTo>
                  <a:lnTo>
                    <a:pt x="1627" y="1574"/>
                  </a:lnTo>
                  <a:lnTo>
                    <a:pt x="1646" y="1574"/>
                  </a:lnTo>
                  <a:lnTo>
                    <a:pt x="1664" y="1578"/>
                  </a:lnTo>
                  <a:lnTo>
                    <a:pt x="1680" y="1584"/>
                  </a:lnTo>
                  <a:lnTo>
                    <a:pt x="1694" y="1596"/>
                  </a:lnTo>
                  <a:lnTo>
                    <a:pt x="1707" y="1613"/>
                  </a:lnTo>
                  <a:lnTo>
                    <a:pt x="1717" y="1637"/>
                  </a:lnTo>
                  <a:lnTo>
                    <a:pt x="1723" y="1661"/>
                  </a:lnTo>
                  <a:lnTo>
                    <a:pt x="1728" y="1687"/>
                  </a:lnTo>
                  <a:lnTo>
                    <a:pt x="1732" y="1716"/>
                  </a:lnTo>
                  <a:lnTo>
                    <a:pt x="1735" y="1747"/>
                  </a:lnTo>
                  <a:lnTo>
                    <a:pt x="1739" y="1780"/>
                  </a:lnTo>
                  <a:lnTo>
                    <a:pt x="1743" y="1813"/>
                  </a:lnTo>
                  <a:lnTo>
                    <a:pt x="1747" y="1848"/>
                  </a:lnTo>
                  <a:lnTo>
                    <a:pt x="1754" y="1881"/>
                  </a:lnTo>
                  <a:lnTo>
                    <a:pt x="1762" y="1915"/>
                  </a:lnTo>
                  <a:lnTo>
                    <a:pt x="1774" y="1947"/>
                  </a:lnTo>
                  <a:lnTo>
                    <a:pt x="1788" y="1979"/>
                  </a:lnTo>
                  <a:lnTo>
                    <a:pt x="1806" y="2008"/>
                  </a:lnTo>
                  <a:lnTo>
                    <a:pt x="1829" y="2035"/>
                  </a:lnTo>
                  <a:lnTo>
                    <a:pt x="1856" y="2060"/>
                  </a:lnTo>
                  <a:lnTo>
                    <a:pt x="1889" y="2082"/>
                  </a:lnTo>
                  <a:lnTo>
                    <a:pt x="1932" y="2103"/>
                  </a:lnTo>
                  <a:lnTo>
                    <a:pt x="1981" y="2124"/>
                  </a:lnTo>
                  <a:lnTo>
                    <a:pt x="2035" y="2146"/>
                  </a:lnTo>
                  <a:lnTo>
                    <a:pt x="2093" y="2170"/>
                  </a:lnTo>
                  <a:lnTo>
                    <a:pt x="2152" y="2198"/>
                  </a:lnTo>
                  <a:lnTo>
                    <a:pt x="2087" y="2213"/>
                  </a:lnTo>
                  <a:lnTo>
                    <a:pt x="2018" y="2230"/>
                  </a:lnTo>
                  <a:lnTo>
                    <a:pt x="1946" y="2251"/>
                  </a:lnTo>
                  <a:lnTo>
                    <a:pt x="1869" y="2274"/>
                  </a:lnTo>
                  <a:lnTo>
                    <a:pt x="1788" y="2301"/>
                  </a:lnTo>
                  <a:lnTo>
                    <a:pt x="1703" y="2332"/>
                  </a:lnTo>
                  <a:lnTo>
                    <a:pt x="1615" y="2365"/>
                  </a:lnTo>
                  <a:lnTo>
                    <a:pt x="1436" y="2319"/>
                  </a:lnTo>
                  <a:lnTo>
                    <a:pt x="1455" y="2304"/>
                  </a:lnTo>
                  <a:lnTo>
                    <a:pt x="1474" y="2290"/>
                  </a:lnTo>
                  <a:lnTo>
                    <a:pt x="1494" y="2277"/>
                  </a:lnTo>
                  <a:lnTo>
                    <a:pt x="1514" y="2263"/>
                  </a:lnTo>
                  <a:lnTo>
                    <a:pt x="1532" y="2249"/>
                  </a:lnTo>
                  <a:lnTo>
                    <a:pt x="1550" y="2233"/>
                  </a:lnTo>
                  <a:lnTo>
                    <a:pt x="1567" y="2217"/>
                  </a:lnTo>
                  <a:lnTo>
                    <a:pt x="1581" y="2198"/>
                  </a:lnTo>
                  <a:lnTo>
                    <a:pt x="1593" y="2179"/>
                  </a:lnTo>
                  <a:lnTo>
                    <a:pt x="1602" y="2157"/>
                  </a:lnTo>
                  <a:lnTo>
                    <a:pt x="1607" y="2133"/>
                  </a:lnTo>
                  <a:lnTo>
                    <a:pt x="1607" y="2106"/>
                  </a:lnTo>
                  <a:lnTo>
                    <a:pt x="1602" y="2077"/>
                  </a:lnTo>
                  <a:lnTo>
                    <a:pt x="1593" y="2048"/>
                  </a:lnTo>
                  <a:lnTo>
                    <a:pt x="1578" y="2022"/>
                  </a:lnTo>
                  <a:lnTo>
                    <a:pt x="1560" y="2000"/>
                  </a:lnTo>
                  <a:lnTo>
                    <a:pt x="1538" y="1981"/>
                  </a:lnTo>
                  <a:lnTo>
                    <a:pt x="1512" y="1965"/>
                  </a:lnTo>
                  <a:lnTo>
                    <a:pt x="1483" y="1951"/>
                  </a:lnTo>
                  <a:lnTo>
                    <a:pt x="1451" y="1938"/>
                  </a:lnTo>
                  <a:lnTo>
                    <a:pt x="1416" y="1926"/>
                  </a:lnTo>
                  <a:lnTo>
                    <a:pt x="1379" y="1915"/>
                  </a:lnTo>
                  <a:lnTo>
                    <a:pt x="1341" y="1904"/>
                  </a:lnTo>
                  <a:lnTo>
                    <a:pt x="1300" y="1892"/>
                  </a:lnTo>
                  <a:lnTo>
                    <a:pt x="1260" y="1878"/>
                  </a:lnTo>
                  <a:lnTo>
                    <a:pt x="1218" y="1864"/>
                  </a:lnTo>
                  <a:lnTo>
                    <a:pt x="1176" y="1848"/>
                  </a:lnTo>
                  <a:lnTo>
                    <a:pt x="1134" y="1828"/>
                  </a:lnTo>
                  <a:lnTo>
                    <a:pt x="1092" y="1805"/>
                  </a:lnTo>
                  <a:lnTo>
                    <a:pt x="1052" y="1779"/>
                  </a:lnTo>
                  <a:lnTo>
                    <a:pt x="1011" y="1748"/>
                  </a:lnTo>
                  <a:lnTo>
                    <a:pt x="974" y="1713"/>
                  </a:lnTo>
                  <a:lnTo>
                    <a:pt x="955" y="1693"/>
                  </a:lnTo>
                  <a:lnTo>
                    <a:pt x="934" y="1667"/>
                  </a:lnTo>
                  <a:lnTo>
                    <a:pt x="912" y="1637"/>
                  </a:lnTo>
                  <a:lnTo>
                    <a:pt x="889" y="1601"/>
                  </a:lnTo>
                  <a:lnTo>
                    <a:pt x="866" y="1561"/>
                  </a:lnTo>
                  <a:lnTo>
                    <a:pt x="842" y="1515"/>
                  </a:lnTo>
                  <a:lnTo>
                    <a:pt x="820" y="1466"/>
                  </a:lnTo>
                  <a:lnTo>
                    <a:pt x="800" y="1413"/>
                  </a:lnTo>
                  <a:lnTo>
                    <a:pt x="781" y="1357"/>
                  </a:lnTo>
                  <a:lnTo>
                    <a:pt x="767" y="1297"/>
                  </a:lnTo>
                  <a:lnTo>
                    <a:pt x="754" y="1235"/>
                  </a:lnTo>
                  <a:lnTo>
                    <a:pt x="747" y="1170"/>
                  </a:lnTo>
                  <a:lnTo>
                    <a:pt x="745" y="1104"/>
                  </a:lnTo>
                  <a:lnTo>
                    <a:pt x="702" y="1190"/>
                  </a:lnTo>
                  <a:lnTo>
                    <a:pt x="665" y="1280"/>
                  </a:lnTo>
                  <a:lnTo>
                    <a:pt x="633" y="1370"/>
                  </a:lnTo>
                  <a:lnTo>
                    <a:pt x="606" y="1465"/>
                  </a:lnTo>
                  <a:lnTo>
                    <a:pt x="585" y="1561"/>
                  </a:lnTo>
                  <a:lnTo>
                    <a:pt x="571" y="1659"/>
                  </a:lnTo>
                  <a:lnTo>
                    <a:pt x="561" y="1759"/>
                  </a:lnTo>
                  <a:lnTo>
                    <a:pt x="558" y="1861"/>
                  </a:lnTo>
                  <a:lnTo>
                    <a:pt x="560" y="1944"/>
                  </a:lnTo>
                  <a:lnTo>
                    <a:pt x="566" y="2027"/>
                  </a:lnTo>
                  <a:lnTo>
                    <a:pt x="577" y="2108"/>
                  </a:lnTo>
                  <a:lnTo>
                    <a:pt x="572" y="2108"/>
                  </a:lnTo>
                  <a:lnTo>
                    <a:pt x="568" y="2108"/>
                  </a:lnTo>
                  <a:lnTo>
                    <a:pt x="512" y="2110"/>
                  </a:lnTo>
                  <a:lnTo>
                    <a:pt x="457" y="2119"/>
                  </a:lnTo>
                  <a:lnTo>
                    <a:pt x="403" y="2133"/>
                  </a:lnTo>
                  <a:lnTo>
                    <a:pt x="351" y="2153"/>
                  </a:lnTo>
                  <a:lnTo>
                    <a:pt x="338" y="2057"/>
                  </a:lnTo>
                  <a:lnTo>
                    <a:pt x="331" y="1959"/>
                  </a:lnTo>
                  <a:lnTo>
                    <a:pt x="328" y="1861"/>
                  </a:lnTo>
                  <a:lnTo>
                    <a:pt x="332" y="1743"/>
                  </a:lnTo>
                  <a:lnTo>
                    <a:pt x="343" y="1628"/>
                  </a:lnTo>
                  <a:lnTo>
                    <a:pt x="360" y="1514"/>
                  </a:lnTo>
                  <a:lnTo>
                    <a:pt x="385" y="1404"/>
                  </a:lnTo>
                  <a:lnTo>
                    <a:pt x="416" y="1294"/>
                  </a:lnTo>
                  <a:lnTo>
                    <a:pt x="453" y="1189"/>
                  </a:lnTo>
                  <a:lnTo>
                    <a:pt x="496" y="1086"/>
                  </a:lnTo>
                  <a:lnTo>
                    <a:pt x="546" y="986"/>
                  </a:lnTo>
                  <a:lnTo>
                    <a:pt x="601" y="891"/>
                  </a:lnTo>
                  <a:lnTo>
                    <a:pt x="661" y="799"/>
                  </a:lnTo>
                  <a:lnTo>
                    <a:pt x="726" y="710"/>
                  </a:lnTo>
                  <a:lnTo>
                    <a:pt x="797" y="626"/>
                  </a:lnTo>
                  <a:lnTo>
                    <a:pt x="872" y="546"/>
                  </a:lnTo>
                  <a:lnTo>
                    <a:pt x="953" y="471"/>
                  </a:lnTo>
                  <a:lnTo>
                    <a:pt x="1036" y="400"/>
                  </a:lnTo>
                  <a:lnTo>
                    <a:pt x="1124" y="334"/>
                  </a:lnTo>
                  <a:lnTo>
                    <a:pt x="1217" y="274"/>
                  </a:lnTo>
                  <a:lnTo>
                    <a:pt x="1313" y="219"/>
                  </a:lnTo>
                  <a:lnTo>
                    <a:pt x="1412" y="170"/>
                  </a:lnTo>
                  <a:lnTo>
                    <a:pt x="1514" y="127"/>
                  </a:lnTo>
                  <a:lnTo>
                    <a:pt x="1620" y="89"/>
                  </a:lnTo>
                  <a:lnTo>
                    <a:pt x="1728" y="58"/>
                  </a:lnTo>
                  <a:lnTo>
                    <a:pt x="1839" y="33"/>
                  </a:lnTo>
                  <a:lnTo>
                    <a:pt x="1952" y="15"/>
                  </a:lnTo>
                  <a:lnTo>
                    <a:pt x="2067" y="4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2183130" y="3568700"/>
            <a:ext cx="17856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基础学科论坛</a:t>
            </a:r>
            <a:endParaRPr lang="zh-CN" altLang="en-GB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内外会场布置</a:t>
            </a:r>
            <a:endParaRPr lang="en-GB" sz="12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1352550" y="3470275"/>
            <a:ext cx="830580" cy="974725"/>
            <a:chOff x="3383005" y="7680532"/>
            <a:chExt cx="1020549" cy="1000108"/>
          </a:xfrm>
        </p:grpSpPr>
        <p:sp>
          <p:nvSpPr>
            <p:cNvPr id="110" name="Rounded Rectangle 109"/>
            <p:cNvSpPr/>
            <p:nvPr/>
          </p:nvSpPr>
          <p:spPr>
            <a:xfrm>
              <a:off x="3383005" y="7680532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976979" y="8254065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95822" y="8364169"/>
              <a:ext cx="188953" cy="225323"/>
              <a:chOff x="11136313" y="3325813"/>
              <a:chExt cx="717550" cy="855662"/>
            </a:xfrm>
            <a:solidFill>
              <a:schemeClr val="accent6"/>
            </a:solidFill>
          </p:grpSpPr>
          <p:sp>
            <p:nvSpPr>
              <p:cNvPr id="101" name="Freeform 395"/>
              <p:cNvSpPr>
                <a:spLocks noEditPoints="1"/>
              </p:cNvSpPr>
              <p:nvPr/>
            </p:nvSpPr>
            <p:spPr bwMode="auto">
              <a:xfrm>
                <a:off x="11136313" y="3325813"/>
                <a:ext cx="717550" cy="811212"/>
              </a:xfrm>
              <a:custGeom>
                <a:avLst/>
                <a:gdLst>
                  <a:gd name="T0" fmla="*/ 1636 w 2711"/>
                  <a:gd name="T1" fmla="*/ 952 h 3065"/>
                  <a:gd name="T2" fmla="*/ 1534 w 2711"/>
                  <a:gd name="T3" fmla="*/ 1072 h 3065"/>
                  <a:gd name="T4" fmla="*/ 1524 w 2711"/>
                  <a:gd name="T5" fmla="*/ 1239 h 3065"/>
                  <a:gd name="T6" fmla="*/ 1620 w 2711"/>
                  <a:gd name="T7" fmla="*/ 1379 h 3065"/>
                  <a:gd name="T8" fmla="*/ 1793 w 2711"/>
                  <a:gd name="T9" fmla="*/ 1436 h 3065"/>
                  <a:gd name="T10" fmla="*/ 1959 w 2711"/>
                  <a:gd name="T11" fmla="*/ 1375 h 3065"/>
                  <a:gd name="T12" fmla="*/ 2043 w 2711"/>
                  <a:gd name="T13" fmla="*/ 1243 h 3065"/>
                  <a:gd name="T14" fmla="*/ 2030 w 2711"/>
                  <a:gd name="T15" fmla="*/ 1077 h 3065"/>
                  <a:gd name="T16" fmla="*/ 1915 w 2711"/>
                  <a:gd name="T17" fmla="*/ 948 h 3065"/>
                  <a:gd name="T18" fmla="*/ 2686 w 2711"/>
                  <a:gd name="T19" fmla="*/ 0 h 3065"/>
                  <a:gd name="T20" fmla="*/ 2708 w 2711"/>
                  <a:gd name="T21" fmla="*/ 29 h 3065"/>
                  <a:gd name="T22" fmla="*/ 2703 w 2711"/>
                  <a:gd name="T23" fmla="*/ 72 h 3065"/>
                  <a:gd name="T24" fmla="*/ 2711 w 2711"/>
                  <a:gd name="T25" fmla="*/ 81 h 3065"/>
                  <a:gd name="T26" fmla="*/ 2687 w 2711"/>
                  <a:gd name="T27" fmla="*/ 132 h 3065"/>
                  <a:gd name="T28" fmla="*/ 2683 w 2711"/>
                  <a:gd name="T29" fmla="*/ 182 h 3065"/>
                  <a:gd name="T30" fmla="*/ 2690 w 2711"/>
                  <a:gd name="T31" fmla="*/ 329 h 3065"/>
                  <a:gd name="T32" fmla="*/ 2667 w 2711"/>
                  <a:gd name="T33" fmla="*/ 628 h 3065"/>
                  <a:gd name="T34" fmla="*/ 2638 w 2711"/>
                  <a:gd name="T35" fmla="*/ 780 h 3065"/>
                  <a:gd name="T36" fmla="*/ 2583 w 2711"/>
                  <a:gd name="T37" fmla="*/ 957 h 3065"/>
                  <a:gd name="T38" fmla="*/ 2472 w 2711"/>
                  <a:gd name="T39" fmla="*/ 1220 h 3065"/>
                  <a:gd name="T40" fmla="*/ 2206 w 2711"/>
                  <a:gd name="T41" fmla="*/ 1635 h 3065"/>
                  <a:gd name="T42" fmla="*/ 2083 w 2711"/>
                  <a:gd name="T43" fmla="*/ 1833 h 3065"/>
                  <a:gd name="T44" fmla="*/ 2082 w 2711"/>
                  <a:gd name="T45" fmla="*/ 1989 h 3065"/>
                  <a:gd name="T46" fmla="*/ 2099 w 2711"/>
                  <a:gd name="T47" fmla="*/ 2182 h 3065"/>
                  <a:gd name="T48" fmla="*/ 2085 w 2711"/>
                  <a:gd name="T49" fmla="*/ 2415 h 3065"/>
                  <a:gd name="T50" fmla="*/ 2015 w 2711"/>
                  <a:gd name="T51" fmla="*/ 2661 h 3065"/>
                  <a:gd name="T52" fmla="*/ 1863 w 2711"/>
                  <a:gd name="T53" fmla="*/ 2893 h 3065"/>
                  <a:gd name="T54" fmla="*/ 1646 w 2711"/>
                  <a:gd name="T55" fmla="*/ 3060 h 3065"/>
                  <a:gd name="T56" fmla="*/ 1570 w 2711"/>
                  <a:gd name="T57" fmla="*/ 3037 h 3065"/>
                  <a:gd name="T58" fmla="*/ 1555 w 2711"/>
                  <a:gd name="T59" fmla="*/ 2924 h 3065"/>
                  <a:gd name="T60" fmla="*/ 1541 w 2711"/>
                  <a:gd name="T61" fmla="*/ 2765 h 3065"/>
                  <a:gd name="T62" fmla="*/ 1496 w 2711"/>
                  <a:gd name="T63" fmla="*/ 2582 h 3065"/>
                  <a:gd name="T64" fmla="*/ 1410 w 2711"/>
                  <a:gd name="T65" fmla="*/ 2390 h 3065"/>
                  <a:gd name="T66" fmla="*/ 1267 w 2711"/>
                  <a:gd name="T67" fmla="*/ 2206 h 3065"/>
                  <a:gd name="T68" fmla="*/ 1057 w 2711"/>
                  <a:gd name="T69" fmla="*/ 2045 h 3065"/>
                  <a:gd name="T70" fmla="*/ 767 w 2711"/>
                  <a:gd name="T71" fmla="*/ 1922 h 3065"/>
                  <a:gd name="T72" fmla="*/ 382 w 2711"/>
                  <a:gd name="T73" fmla="*/ 1854 h 3065"/>
                  <a:gd name="T74" fmla="*/ 56 w 2711"/>
                  <a:gd name="T75" fmla="*/ 1839 h 3065"/>
                  <a:gd name="T76" fmla="*/ 0 w 2711"/>
                  <a:gd name="T77" fmla="*/ 1767 h 3065"/>
                  <a:gd name="T78" fmla="*/ 51 w 2711"/>
                  <a:gd name="T79" fmla="*/ 1636 h 3065"/>
                  <a:gd name="T80" fmla="*/ 156 w 2711"/>
                  <a:gd name="T81" fmla="*/ 1471 h 3065"/>
                  <a:gd name="T82" fmla="*/ 316 w 2711"/>
                  <a:gd name="T83" fmla="*/ 1306 h 3065"/>
                  <a:gd name="T84" fmla="*/ 539 w 2711"/>
                  <a:gd name="T85" fmla="*/ 1173 h 3065"/>
                  <a:gd name="T86" fmla="*/ 832 w 2711"/>
                  <a:gd name="T87" fmla="*/ 1103 h 3065"/>
                  <a:gd name="T88" fmla="*/ 1058 w 2711"/>
                  <a:gd name="T89" fmla="*/ 1085 h 3065"/>
                  <a:gd name="T90" fmla="*/ 1176 w 2711"/>
                  <a:gd name="T91" fmla="*/ 993 h 3065"/>
                  <a:gd name="T92" fmla="*/ 1323 w 2711"/>
                  <a:gd name="T93" fmla="*/ 787 h 3065"/>
                  <a:gd name="T94" fmla="*/ 1554 w 2711"/>
                  <a:gd name="T95" fmla="*/ 538 h 3065"/>
                  <a:gd name="T96" fmla="*/ 1871 w 2711"/>
                  <a:gd name="T97" fmla="*/ 296 h 3065"/>
                  <a:gd name="T98" fmla="*/ 2184 w 2711"/>
                  <a:gd name="T99" fmla="*/ 140 h 3065"/>
                  <a:gd name="T100" fmla="*/ 2427 w 2711"/>
                  <a:gd name="T101" fmla="*/ 69 h 3065"/>
                  <a:gd name="T102" fmla="*/ 2551 w 2711"/>
                  <a:gd name="T103" fmla="*/ 48 h 3065"/>
                  <a:gd name="T104" fmla="*/ 2593 w 2711"/>
                  <a:gd name="T105" fmla="*/ 16 h 3065"/>
                  <a:gd name="T106" fmla="*/ 2628 w 2711"/>
                  <a:gd name="T107" fmla="*/ 13 h 3065"/>
                  <a:gd name="T108" fmla="*/ 2686 w 2711"/>
                  <a:gd name="T109" fmla="*/ 0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11" h="3065">
                    <a:moveTo>
                      <a:pt x="1773" y="912"/>
                    </a:moveTo>
                    <a:lnTo>
                      <a:pt x="1736" y="915"/>
                    </a:lnTo>
                    <a:lnTo>
                      <a:pt x="1702" y="923"/>
                    </a:lnTo>
                    <a:lnTo>
                      <a:pt x="1668" y="935"/>
                    </a:lnTo>
                    <a:lnTo>
                      <a:pt x="1636" y="952"/>
                    </a:lnTo>
                    <a:lnTo>
                      <a:pt x="1608" y="972"/>
                    </a:lnTo>
                    <a:lnTo>
                      <a:pt x="1581" y="997"/>
                    </a:lnTo>
                    <a:lnTo>
                      <a:pt x="1564" y="1018"/>
                    </a:lnTo>
                    <a:lnTo>
                      <a:pt x="1550" y="1040"/>
                    </a:lnTo>
                    <a:lnTo>
                      <a:pt x="1534" y="1072"/>
                    </a:lnTo>
                    <a:lnTo>
                      <a:pt x="1522" y="1105"/>
                    </a:lnTo>
                    <a:lnTo>
                      <a:pt x="1516" y="1138"/>
                    </a:lnTo>
                    <a:lnTo>
                      <a:pt x="1514" y="1172"/>
                    </a:lnTo>
                    <a:lnTo>
                      <a:pt x="1517" y="1206"/>
                    </a:lnTo>
                    <a:lnTo>
                      <a:pt x="1524" y="1239"/>
                    </a:lnTo>
                    <a:lnTo>
                      <a:pt x="1536" y="1271"/>
                    </a:lnTo>
                    <a:lnTo>
                      <a:pt x="1551" y="1301"/>
                    </a:lnTo>
                    <a:lnTo>
                      <a:pt x="1570" y="1330"/>
                    </a:lnTo>
                    <a:lnTo>
                      <a:pt x="1593" y="1356"/>
                    </a:lnTo>
                    <a:lnTo>
                      <a:pt x="1620" y="1379"/>
                    </a:lnTo>
                    <a:lnTo>
                      <a:pt x="1650" y="1400"/>
                    </a:lnTo>
                    <a:lnTo>
                      <a:pt x="1684" y="1417"/>
                    </a:lnTo>
                    <a:lnTo>
                      <a:pt x="1721" y="1428"/>
                    </a:lnTo>
                    <a:lnTo>
                      <a:pt x="1756" y="1435"/>
                    </a:lnTo>
                    <a:lnTo>
                      <a:pt x="1793" y="1436"/>
                    </a:lnTo>
                    <a:lnTo>
                      <a:pt x="1829" y="1433"/>
                    </a:lnTo>
                    <a:lnTo>
                      <a:pt x="1864" y="1425"/>
                    </a:lnTo>
                    <a:lnTo>
                      <a:pt x="1897" y="1413"/>
                    </a:lnTo>
                    <a:lnTo>
                      <a:pt x="1930" y="1396"/>
                    </a:lnTo>
                    <a:lnTo>
                      <a:pt x="1959" y="1375"/>
                    </a:lnTo>
                    <a:lnTo>
                      <a:pt x="1985" y="1350"/>
                    </a:lnTo>
                    <a:lnTo>
                      <a:pt x="2002" y="1330"/>
                    </a:lnTo>
                    <a:lnTo>
                      <a:pt x="2016" y="1308"/>
                    </a:lnTo>
                    <a:lnTo>
                      <a:pt x="2032" y="1276"/>
                    </a:lnTo>
                    <a:lnTo>
                      <a:pt x="2043" y="1243"/>
                    </a:lnTo>
                    <a:lnTo>
                      <a:pt x="2049" y="1210"/>
                    </a:lnTo>
                    <a:lnTo>
                      <a:pt x="2051" y="1175"/>
                    </a:lnTo>
                    <a:lnTo>
                      <a:pt x="2048" y="1142"/>
                    </a:lnTo>
                    <a:lnTo>
                      <a:pt x="2042" y="1109"/>
                    </a:lnTo>
                    <a:lnTo>
                      <a:pt x="2030" y="1077"/>
                    </a:lnTo>
                    <a:lnTo>
                      <a:pt x="2015" y="1047"/>
                    </a:lnTo>
                    <a:lnTo>
                      <a:pt x="1995" y="1018"/>
                    </a:lnTo>
                    <a:lnTo>
                      <a:pt x="1972" y="991"/>
                    </a:lnTo>
                    <a:lnTo>
                      <a:pt x="1946" y="968"/>
                    </a:lnTo>
                    <a:lnTo>
                      <a:pt x="1915" y="948"/>
                    </a:lnTo>
                    <a:lnTo>
                      <a:pt x="1881" y="932"/>
                    </a:lnTo>
                    <a:lnTo>
                      <a:pt x="1845" y="920"/>
                    </a:lnTo>
                    <a:lnTo>
                      <a:pt x="1809" y="914"/>
                    </a:lnTo>
                    <a:lnTo>
                      <a:pt x="1773" y="912"/>
                    </a:lnTo>
                    <a:close/>
                    <a:moveTo>
                      <a:pt x="2686" y="0"/>
                    </a:moveTo>
                    <a:lnTo>
                      <a:pt x="2686" y="0"/>
                    </a:lnTo>
                    <a:lnTo>
                      <a:pt x="2697" y="2"/>
                    </a:lnTo>
                    <a:lnTo>
                      <a:pt x="2705" y="8"/>
                    </a:lnTo>
                    <a:lnTo>
                      <a:pt x="2709" y="17"/>
                    </a:lnTo>
                    <a:lnTo>
                      <a:pt x="2708" y="29"/>
                    </a:lnTo>
                    <a:lnTo>
                      <a:pt x="2706" y="42"/>
                    </a:lnTo>
                    <a:lnTo>
                      <a:pt x="2703" y="53"/>
                    </a:lnTo>
                    <a:lnTo>
                      <a:pt x="2702" y="63"/>
                    </a:lnTo>
                    <a:lnTo>
                      <a:pt x="2702" y="69"/>
                    </a:lnTo>
                    <a:lnTo>
                      <a:pt x="2703" y="72"/>
                    </a:lnTo>
                    <a:lnTo>
                      <a:pt x="2706" y="74"/>
                    </a:lnTo>
                    <a:lnTo>
                      <a:pt x="2707" y="75"/>
                    </a:lnTo>
                    <a:lnTo>
                      <a:pt x="2708" y="76"/>
                    </a:lnTo>
                    <a:lnTo>
                      <a:pt x="2708" y="76"/>
                    </a:lnTo>
                    <a:lnTo>
                      <a:pt x="2711" y="81"/>
                    </a:lnTo>
                    <a:lnTo>
                      <a:pt x="2711" y="90"/>
                    </a:lnTo>
                    <a:lnTo>
                      <a:pt x="2707" y="102"/>
                    </a:lnTo>
                    <a:lnTo>
                      <a:pt x="2700" y="115"/>
                    </a:lnTo>
                    <a:lnTo>
                      <a:pt x="2690" y="128"/>
                    </a:lnTo>
                    <a:lnTo>
                      <a:pt x="2687" y="132"/>
                    </a:lnTo>
                    <a:lnTo>
                      <a:pt x="2683" y="137"/>
                    </a:lnTo>
                    <a:lnTo>
                      <a:pt x="2682" y="141"/>
                    </a:lnTo>
                    <a:lnTo>
                      <a:pt x="2682" y="150"/>
                    </a:lnTo>
                    <a:lnTo>
                      <a:pt x="2682" y="164"/>
                    </a:lnTo>
                    <a:lnTo>
                      <a:pt x="2683" y="182"/>
                    </a:lnTo>
                    <a:lnTo>
                      <a:pt x="2684" y="202"/>
                    </a:lnTo>
                    <a:lnTo>
                      <a:pt x="2686" y="226"/>
                    </a:lnTo>
                    <a:lnTo>
                      <a:pt x="2687" y="252"/>
                    </a:lnTo>
                    <a:lnTo>
                      <a:pt x="2688" y="280"/>
                    </a:lnTo>
                    <a:lnTo>
                      <a:pt x="2690" y="329"/>
                    </a:lnTo>
                    <a:lnTo>
                      <a:pt x="2690" y="381"/>
                    </a:lnTo>
                    <a:lnTo>
                      <a:pt x="2688" y="438"/>
                    </a:lnTo>
                    <a:lnTo>
                      <a:pt x="2684" y="499"/>
                    </a:lnTo>
                    <a:lnTo>
                      <a:pt x="2677" y="562"/>
                    </a:lnTo>
                    <a:lnTo>
                      <a:pt x="2667" y="628"/>
                    </a:lnTo>
                    <a:lnTo>
                      <a:pt x="2661" y="667"/>
                    </a:lnTo>
                    <a:lnTo>
                      <a:pt x="2659" y="681"/>
                    </a:lnTo>
                    <a:lnTo>
                      <a:pt x="2656" y="696"/>
                    </a:lnTo>
                    <a:lnTo>
                      <a:pt x="2647" y="740"/>
                    </a:lnTo>
                    <a:lnTo>
                      <a:pt x="2638" y="780"/>
                    </a:lnTo>
                    <a:lnTo>
                      <a:pt x="2629" y="816"/>
                    </a:lnTo>
                    <a:lnTo>
                      <a:pt x="2619" y="848"/>
                    </a:lnTo>
                    <a:lnTo>
                      <a:pt x="2609" y="883"/>
                    </a:lnTo>
                    <a:lnTo>
                      <a:pt x="2597" y="919"/>
                    </a:lnTo>
                    <a:lnTo>
                      <a:pt x="2583" y="957"/>
                    </a:lnTo>
                    <a:lnTo>
                      <a:pt x="2570" y="995"/>
                    </a:lnTo>
                    <a:lnTo>
                      <a:pt x="2557" y="1031"/>
                    </a:lnTo>
                    <a:lnTo>
                      <a:pt x="2543" y="1063"/>
                    </a:lnTo>
                    <a:lnTo>
                      <a:pt x="2510" y="1140"/>
                    </a:lnTo>
                    <a:lnTo>
                      <a:pt x="2472" y="1220"/>
                    </a:lnTo>
                    <a:lnTo>
                      <a:pt x="2429" y="1300"/>
                    </a:lnTo>
                    <a:lnTo>
                      <a:pt x="2381" y="1382"/>
                    </a:lnTo>
                    <a:lnTo>
                      <a:pt x="2329" y="1465"/>
                    </a:lnTo>
                    <a:lnTo>
                      <a:pt x="2270" y="1549"/>
                    </a:lnTo>
                    <a:lnTo>
                      <a:pt x="2206" y="1635"/>
                    </a:lnTo>
                    <a:lnTo>
                      <a:pt x="2136" y="1721"/>
                    </a:lnTo>
                    <a:lnTo>
                      <a:pt x="2119" y="1745"/>
                    </a:lnTo>
                    <a:lnTo>
                      <a:pt x="2104" y="1773"/>
                    </a:lnTo>
                    <a:lnTo>
                      <a:pt x="2092" y="1802"/>
                    </a:lnTo>
                    <a:lnTo>
                      <a:pt x="2083" y="1833"/>
                    </a:lnTo>
                    <a:lnTo>
                      <a:pt x="2076" y="1865"/>
                    </a:lnTo>
                    <a:lnTo>
                      <a:pt x="2072" y="1897"/>
                    </a:lnTo>
                    <a:lnTo>
                      <a:pt x="2072" y="1927"/>
                    </a:lnTo>
                    <a:lnTo>
                      <a:pt x="2075" y="1957"/>
                    </a:lnTo>
                    <a:lnTo>
                      <a:pt x="2082" y="1989"/>
                    </a:lnTo>
                    <a:lnTo>
                      <a:pt x="2087" y="2023"/>
                    </a:lnTo>
                    <a:lnTo>
                      <a:pt x="2091" y="2059"/>
                    </a:lnTo>
                    <a:lnTo>
                      <a:pt x="2095" y="2098"/>
                    </a:lnTo>
                    <a:lnTo>
                      <a:pt x="2098" y="2140"/>
                    </a:lnTo>
                    <a:lnTo>
                      <a:pt x="2099" y="2182"/>
                    </a:lnTo>
                    <a:lnTo>
                      <a:pt x="2100" y="2226"/>
                    </a:lnTo>
                    <a:lnTo>
                      <a:pt x="2099" y="2272"/>
                    </a:lnTo>
                    <a:lnTo>
                      <a:pt x="2096" y="2319"/>
                    </a:lnTo>
                    <a:lnTo>
                      <a:pt x="2092" y="2367"/>
                    </a:lnTo>
                    <a:lnTo>
                      <a:pt x="2085" y="2415"/>
                    </a:lnTo>
                    <a:lnTo>
                      <a:pt x="2076" y="2464"/>
                    </a:lnTo>
                    <a:lnTo>
                      <a:pt x="2064" y="2514"/>
                    </a:lnTo>
                    <a:lnTo>
                      <a:pt x="2051" y="2563"/>
                    </a:lnTo>
                    <a:lnTo>
                      <a:pt x="2034" y="2612"/>
                    </a:lnTo>
                    <a:lnTo>
                      <a:pt x="2015" y="2661"/>
                    </a:lnTo>
                    <a:lnTo>
                      <a:pt x="1991" y="2710"/>
                    </a:lnTo>
                    <a:lnTo>
                      <a:pt x="1965" y="2757"/>
                    </a:lnTo>
                    <a:lnTo>
                      <a:pt x="1935" y="2803"/>
                    </a:lnTo>
                    <a:lnTo>
                      <a:pt x="1900" y="2848"/>
                    </a:lnTo>
                    <a:lnTo>
                      <a:pt x="1863" y="2893"/>
                    </a:lnTo>
                    <a:lnTo>
                      <a:pt x="1820" y="2935"/>
                    </a:lnTo>
                    <a:lnTo>
                      <a:pt x="1774" y="2975"/>
                    </a:lnTo>
                    <a:lnTo>
                      <a:pt x="1723" y="3013"/>
                    </a:lnTo>
                    <a:lnTo>
                      <a:pt x="1667" y="3050"/>
                    </a:lnTo>
                    <a:lnTo>
                      <a:pt x="1646" y="3060"/>
                    </a:lnTo>
                    <a:lnTo>
                      <a:pt x="1627" y="3065"/>
                    </a:lnTo>
                    <a:lnTo>
                      <a:pt x="1610" y="3065"/>
                    </a:lnTo>
                    <a:lnTo>
                      <a:pt x="1593" y="3061"/>
                    </a:lnTo>
                    <a:lnTo>
                      <a:pt x="1580" y="3051"/>
                    </a:lnTo>
                    <a:lnTo>
                      <a:pt x="1570" y="3037"/>
                    </a:lnTo>
                    <a:lnTo>
                      <a:pt x="1562" y="3020"/>
                    </a:lnTo>
                    <a:lnTo>
                      <a:pt x="1557" y="3000"/>
                    </a:lnTo>
                    <a:lnTo>
                      <a:pt x="1556" y="2977"/>
                    </a:lnTo>
                    <a:lnTo>
                      <a:pt x="1556" y="2951"/>
                    </a:lnTo>
                    <a:lnTo>
                      <a:pt x="1555" y="2924"/>
                    </a:lnTo>
                    <a:lnTo>
                      <a:pt x="1554" y="2895"/>
                    </a:lnTo>
                    <a:lnTo>
                      <a:pt x="1552" y="2864"/>
                    </a:lnTo>
                    <a:lnTo>
                      <a:pt x="1550" y="2832"/>
                    </a:lnTo>
                    <a:lnTo>
                      <a:pt x="1546" y="2799"/>
                    </a:lnTo>
                    <a:lnTo>
                      <a:pt x="1541" y="2765"/>
                    </a:lnTo>
                    <a:lnTo>
                      <a:pt x="1535" y="2730"/>
                    </a:lnTo>
                    <a:lnTo>
                      <a:pt x="1527" y="2694"/>
                    </a:lnTo>
                    <a:lnTo>
                      <a:pt x="1518" y="2656"/>
                    </a:lnTo>
                    <a:lnTo>
                      <a:pt x="1508" y="2619"/>
                    </a:lnTo>
                    <a:lnTo>
                      <a:pt x="1496" y="2582"/>
                    </a:lnTo>
                    <a:lnTo>
                      <a:pt x="1483" y="2544"/>
                    </a:lnTo>
                    <a:lnTo>
                      <a:pt x="1468" y="2506"/>
                    </a:lnTo>
                    <a:lnTo>
                      <a:pt x="1451" y="2466"/>
                    </a:lnTo>
                    <a:lnTo>
                      <a:pt x="1431" y="2428"/>
                    </a:lnTo>
                    <a:lnTo>
                      <a:pt x="1410" y="2390"/>
                    </a:lnTo>
                    <a:lnTo>
                      <a:pt x="1386" y="2352"/>
                    </a:lnTo>
                    <a:lnTo>
                      <a:pt x="1360" y="2315"/>
                    </a:lnTo>
                    <a:lnTo>
                      <a:pt x="1332" y="2277"/>
                    </a:lnTo>
                    <a:lnTo>
                      <a:pt x="1301" y="2241"/>
                    </a:lnTo>
                    <a:lnTo>
                      <a:pt x="1267" y="2206"/>
                    </a:lnTo>
                    <a:lnTo>
                      <a:pt x="1232" y="2172"/>
                    </a:lnTo>
                    <a:lnTo>
                      <a:pt x="1192" y="2138"/>
                    </a:lnTo>
                    <a:lnTo>
                      <a:pt x="1151" y="2105"/>
                    </a:lnTo>
                    <a:lnTo>
                      <a:pt x="1105" y="2074"/>
                    </a:lnTo>
                    <a:lnTo>
                      <a:pt x="1057" y="2045"/>
                    </a:lnTo>
                    <a:lnTo>
                      <a:pt x="1006" y="2017"/>
                    </a:lnTo>
                    <a:lnTo>
                      <a:pt x="951" y="1991"/>
                    </a:lnTo>
                    <a:lnTo>
                      <a:pt x="893" y="1966"/>
                    </a:lnTo>
                    <a:lnTo>
                      <a:pt x="832" y="1943"/>
                    </a:lnTo>
                    <a:lnTo>
                      <a:pt x="767" y="1922"/>
                    </a:lnTo>
                    <a:lnTo>
                      <a:pt x="698" y="1904"/>
                    </a:lnTo>
                    <a:lnTo>
                      <a:pt x="625" y="1887"/>
                    </a:lnTo>
                    <a:lnTo>
                      <a:pt x="548" y="1874"/>
                    </a:lnTo>
                    <a:lnTo>
                      <a:pt x="467" y="1863"/>
                    </a:lnTo>
                    <a:lnTo>
                      <a:pt x="382" y="1854"/>
                    </a:lnTo>
                    <a:lnTo>
                      <a:pt x="293" y="1849"/>
                    </a:lnTo>
                    <a:lnTo>
                      <a:pt x="200" y="1846"/>
                    </a:lnTo>
                    <a:lnTo>
                      <a:pt x="101" y="1846"/>
                    </a:lnTo>
                    <a:lnTo>
                      <a:pt x="77" y="1845"/>
                    </a:lnTo>
                    <a:lnTo>
                      <a:pt x="56" y="1839"/>
                    </a:lnTo>
                    <a:lnTo>
                      <a:pt x="37" y="1830"/>
                    </a:lnTo>
                    <a:lnTo>
                      <a:pt x="22" y="1818"/>
                    </a:lnTo>
                    <a:lnTo>
                      <a:pt x="10" y="1804"/>
                    </a:lnTo>
                    <a:lnTo>
                      <a:pt x="3" y="1786"/>
                    </a:lnTo>
                    <a:lnTo>
                      <a:pt x="0" y="1767"/>
                    </a:lnTo>
                    <a:lnTo>
                      <a:pt x="2" y="1745"/>
                    </a:lnTo>
                    <a:lnTo>
                      <a:pt x="9" y="1723"/>
                    </a:lnTo>
                    <a:lnTo>
                      <a:pt x="21" y="1695"/>
                    </a:lnTo>
                    <a:lnTo>
                      <a:pt x="35" y="1667"/>
                    </a:lnTo>
                    <a:lnTo>
                      <a:pt x="51" y="1636"/>
                    </a:lnTo>
                    <a:lnTo>
                      <a:pt x="68" y="1605"/>
                    </a:lnTo>
                    <a:lnTo>
                      <a:pt x="87" y="1572"/>
                    </a:lnTo>
                    <a:lnTo>
                      <a:pt x="108" y="1538"/>
                    </a:lnTo>
                    <a:lnTo>
                      <a:pt x="132" y="1505"/>
                    </a:lnTo>
                    <a:lnTo>
                      <a:pt x="156" y="1471"/>
                    </a:lnTo>
                    <a:lnTo>
                      <a:pt x="183" y="1437"/>
                    </a:lnTo>
                    <a:lnTo>
                      <a:pt x="214" y="1403"/>
                    </a:lnTo>
                    <a:lnTo>
                      <a:pt x="245" y="1369"/>
                    </a:lnTo>
                    <a:lnTo>
                      <a:pt x="280" y="1337"/>
                    </a:lnTo>
                    <a:lnTo>
                      <a:pt x="316" y="1306"/>
                    </a:lnTo>
                    <a:lnTo>
                      <a:pt x="356" y="1276"/>
                    </a:lnTo>
                    <a:lnTo>
                      <a:pt x="397" y="1248"/>
                    </a:lnTo>
                    <a:lnTo>
                      <a:pt x="442" y="1221"/>
                    </a:lnTo>
                    <a:lnTo>
                      <a:pt x="488" y="1195"/>
                    </a:lnTo>
                    <a:lnTo>
                      <a:pt x="539" y="1173"/>
                    </a:lnTo>
                    <a:lnTo>
                      <a:pt x="592" y="1153"/>
                    </a:lnTo>
                    <a:lnTo>
                      <a:pt x="646" y="1136"/>
                    </a:lnTo>
                    <a:lnTo>
                      <a:pt x="705" y="1122"/>
                    </a:lnTo>
                    <a:lnTo>
                      <a:pt x="767" y="1111"/>
                    </a:lnTo>
                    <a:lnTo>
                      <a:pt x="832" y="1103"/>
                    </a:lnTo>
                    <a:lnTo>
                      <a:pt x="899" y="1100"/>
                    </a:lnTo>
                    <a:lnTo>
                      <a:pt x="971" y="1100"/>
                    </a:lnTo>
                    <a:lnTo>
                      <a:pt x="1000" y="1099"/>
                    </a:lnTo>
                    <a:lnTo>
                      <a:pt x="1029" y="1094"/>
                    </a:lnTo>
                    <a:lnTo>
                      <a:pt x="1058" y="1085"/>
                    </a:lnTo>
                    <a:lnTo>
                      <a:pt x="1087" y="1072"/>
                    </a:lnTo>
                    <a:lnTo>
                      <a:pt x="1113" y="1056"/>
                    </a:lnTo>
                    <a:lnTo>
                      <a:pt x="1138" y="1038"/>
                    </a:lnTo>
                    <a:lnTo>
                      <a:pt x="1159" y="1017"/>
                    </a:lnTo>
                    <a:lnTo>
                      <a:pt x="1176" y="993"/>
                    </a:lnTo>
                    <a:lnTo>
                      <a:pt x="1198" y="958"/>
                    </a:lnTo>
                    <a:lnTo>
                      <a:pt x="1225" y="920"/>
                    </a:lnTo>
                    <a:lnTo>
                      <a:pt x="1254" y="878"/>
                    </a:lnTo>
                    <a:lnTo>
                      <a:pt x="1286" y="834"/>
                    </a:lnTo>
                    <a:lnTo>
                      <a:pt x="1323" y="787"/>
                    </a:lnTo>
                    <a:lnTo>
                      <a:pt x="1361" y="739"/>
                    </a:lnTo>
                    <a:lnTo>
                      <a:pt x="1405" y="690"/>
                    </a:lnTo>
                    <a:lnTo>
                      <a:pt x="1451" y="639"/>
                    </a:lnTo>
                    <a:lnTo>
                      <a:pt x="1500" y="588"/>
                    </a:lnTo>
                    <a:lnTo>
                      <a:pt x="1554" y="538"/>
                    </a:lnTo>
                    <a:lnTo>
                      <a:pt x="1610" y="487"/>
                    </a:lnTo>
                    <a:lnTo>
                      <a:pt x="1669" y="436"/>
                    </a:lnTo>
                    <a:lnTo>
                      <a:pt x="1733" y="388"/>
                    </a:lnTo>
                    <a:lnTo>
                      <a:pt x="1800" y="341"/>
                    </a:lnTo>
                    <a:lnTo>
                      <a:pt x="1871" y="296"/>
                    </a:lnTo>
                    <a:lnTo>
                      <a:pt x="1937" y="255"/>
                    </a:lnTo>
                    <a:lnTo>
                      <a:pt x="2002" y="220"/>
                    </a:lnTo>
                    <a:lnTo>
                      <a:pt x="2065" y="189"/>
                    </a:lnTo>
                    <a:lnTo>
                      <a:pt x="2126" y="163"/>
                    </a:lnTo>
                    <a:lnTo>
                      <a:pt x="2184" y="140"/>
                    </a:lnTo>
                    <a:lnTo>
                      <a:pt x="2240" y="120"/>
                    </a:lnTo>
                    <a:lnTo>
                      <a:pt x="2292" y="104"/>
                    </a:lnTo>
                    <a:lnTo>
                      <a:pt x="2341" y="89"/>
                    </a:lnTo>
                    <a:lnTo>
                      <a:pt x="2385" y="78"/>
                    </a:lnTo>
                    <a:lnTo>
                      <a:pt x="2427" y="69"/>
                    </a:lnTo>
                    <a:lnTo>
                      <a:pt x="2457" y="64"/>
                    </a:lnTo>
                    <a:lnTo>
                      <a:pt x="2487" y="59"/>
                    </a:lnTo>
                    <a:lnTo>
                      <a:pt x="2512" y="55"/>
                    </a:lnTo>
                    <a:lnTo>
                      <a:pt x="2533" y="51"/>
                    </a:lnTo>
                    <a:lnTo>
                      <a:pt x="2551" y="48"/>
                    </a:lnTo>
                    <a:lnTo>
                      <a:pt x="2562" y="46"/>
                    </a:lnTo>
                    <a:lnTo>
                      <a:pt x="2567" y="44"/>
                    </a:lnTo>
                    <a:lnTo>
                      <a:pt x="2572" y="37"/>
                    </a:lnTo>
                    <a:lnTo>
                      <a:pt x="2583" y="25"/>
                    </a:lnTo>
                    <a:lnTo>
                      <a:pt x="2593" y="16"/>
                    </a:lnTo>
                    <a:lnTo>
                      <a:pt x="2603" y="9"/>
                    </a:lnTo>
                    <a:lnTo>
                      <a:pt x="2611" y="7"/>
                    </a:lnTo>
                    <a:lnTo>
                      <a:pt x="2618" y="8"/>
                    </a:lnTo>
                    <a:lnTo>
                      <a:pt x="2623" y="12"/>
                    </a:lnTo>
                    <a:lnTo>
                      <a:pt x="2628" y="13"/>
                    </a:lnTo>
                    <a:lnTo>
                      <a:pt x="2636" y="12"/>
                    </a:lnTo>
                    <a:lnTo>
                      <a:pt x="2647" y="10"/>
                    </a:lnTo>
                    <a:lnTo>
                      <a:pt x="2659" y="7"/>
                    </a:lnTo>
                    <a:lnTo>
                      <a:pt x="2673" y="3"/>
                    </a:lnTo>
                    <a:lnTo>
                      <a:pt x="26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02" name="Freeform 396"/>
              <p:cNvSpPr/>
              <p:nvPr/>
            </p:nvSpPr>
            <p:spPr bwMode="auto">
              <a:xfrm>
                <a:off x="11326813" y="3992563"/>
                <a:ext cx="142875" cy="174625"/>
              </a:xfrm>
              <a:custGeom>
                <a:avLst/>
                <a:gdLst>
                  <a:gd name="T0" fmla="*/ 511 w 541"/>
                  <a:gd name="T1" fmla="*/ 0 h 659"/>
                  <a:gd name="T2" fmla="*/ 524 w 541"/>
                  <a:gd name="T3" fmla="*/ 4 h 659"/>
                  <a:gd name="T4" fmla="*/ 533 w 541"/>
                  <a:gd name="T5" fmla="*/ 12 h 659"/>
                  <a:gd name="T6" fmla="*/ 539 w 541"/>
                  <a:gd name="T7" fmla="*/ 24 h 659"/>
                  <a:gd name="T8" fmla="*/ 541 w 541"/>
                  <a:gd name="T9" fmla="*/ 39 h 659"/>
                  <a:gd name="T10" fmla="*/ 539 w 541"/>
                  <a:gd name="T11" fmla="*/ 58 h 659"/>
                  <a:gd name="T12" fmla="*/ 532 w 541"/>
                  <a:gd name="T13" fmla="*/ 80 h 659"/>
                  <a:gd name="T14" fmla="*/ 515 w 541"/>
                  <a:gd name="T15" fmla="*/ 118 h 659"/>
                  <a:gd name="T16" fmla="*/ 497 w 541"/>
                  <a:gd name="T17" fmla="*/ 160 h 659"/>
                  <a:gd name="T18" fmla="*/ 474 w 541"/>
                  <a:gd name="T19" fmla="*/ 203 h 659"/>
                  <a:gd name="T20" fmla="*/ 450 w 541"/>
                  <a:gd name="T21" fmla="*/ 249 h 659"/>
                  <a:gd name="T22" fmla="*/ 423 w 541"/>
                  <a:gd name="T23" fmla="*/ 296 h 659"/>
                  <a:gd name="T24" fmla="*/ 391 w 541"/>
                  <a:gd name="T25" fmla="*/ 344 h 659"/>
                  <a:gd name="T26" fmla="*/ 358 w 541"/>
                  <a:gd name="T27" fmla="*/ 392 h 659"/>
                  <a:gd name="T28" fmla="*/ 321 w 541"/>
                  <a:gd name="T29" fmla="*/ 439 h 659"/>
                  <a:gd name="T30" fmla="*/ 281 w 541"/>
                  <a:gd name="T31" fmla="*/ 485 h 659"/>
                  <a:gd name="T32" fmla="*/ 238 w 541"/>
                  <a:gd name="T33" fmla="*/ 530 h 659"/>
                  <a:gd name="T34" fmla="*/ 192 w 541"/>
                  <a:gd name="T35" fmla="*/ 571 h 659"/>
                  <a:gd name="T36" fmla="*/ 141 w 541"/>
                  <a:gd name="T37" fmla="*/ 610 h 659"/>
                  <a:gd name="T38" fmla="*/ 87 w 541"/>
                  <a:gd name="T39" fmla="*/ 645 h 659"/>
                  <a:gd name="T40" fmla="*/ 67 w 541"/>
                  <a:gd name="T41" fmla="*/ 655 h 659"/>
                  <a:gd name="T42" fmla="*/ 48 w 541"/>
                  <a:gd name="T43" fmla="*/ 659 h 659"/>
                  <a:gd name="T44" fmla="*/ 32 w 541"/>
                  <a:gd name="T45" fmla="*/ 659 h 659"/>
                  <a:gd name="T46" fmla="*/ 18 w 541"/>
                  <a:gd name="T47" fmla="*/ 654 h 659"/>
                  <a:gd name="T48" fmla="*/ 8 w 541"/>
                  <a:gd name="T49" fmla="*/ 645 h 659"/>
                  <a:gd name="T50" fmla="*/ 2 w 541"/>
                  <a:gd name="T51" fmla="*/ 632 h 659"/>
                  <a:gd name="T52" fmla="*/ 0 w 541"/>
                  <a:gd name="T53" fmla="*/ 616 h 659"/>
                  <a:gd name="T54" fmla="*/ 2 w 541"/>
                  <a:gd name="T55" fmla="*/ 597 h 659"/>
                  <a:gd name="T56" fmla="*/ 9 w 541"/>
                  <a:gd name="T57" fmla="*/ 575 h 659"/>
                  <a:gd name="T58" fmla="*/ 25 w 541"/>
                  <a:gd name="T59" fmla="*/ 539 h 659"/>
                  <a:gd name="T60" fmla="*/ 43 w 541"/>
                  <a:gd name="T61" fmla="*/ 499 h 659"/>
                  <a:gd name="T62" fmla="*/ 64 w 541"/>
                  <a:gd name="T63" fmla="*/ 457 h 659"/>
                  <a:gd name="T64" fmla="*/ 88 w 541"/>
                  <a:gd name="T65" fmla="*/ 413 h 659"/>
                  <a:gd name="T66" fmla="*/ 116 w 541"/>
                  <a:gd name="T67" fmla="*/ 368 h 659"/>
                  <a:gd name="T68" fmla="*/ 146 w 541"/>
                  <a:gd name="T69" fmla="*/ 321 h 659"/>
                  <a:gd name="T70" fmla="*/ 179 w 541"/>
                  <a:gd name="T71" fmla="*/ 275 h 659"/>
                  <a:gd name="T72" fmla="*/ 216 w 541"/>
                  <a:gd name="T73" fmla="*/ 229 h 659"/>
                  <a:gd name="T74" fmla="*/ 256 w 541"/>
                  <a:gd name="T75" fmla="*/ 183 h 659"/>
                  <a:gd name="T76" fmla="*/ 301 w 541"/>
                  <a:gd name="T77" fmla="*/ 138 h 659"/>
                  <a:gd name="T78" fmla="*/ 349 w 541"/>
                  <a:gd name="T79" fmla="*/ 95 h 659"/>
                  <a:gd name="T80" fmla="*/ 401 w 541"/>
                  <a:gd name="T81" fmla="*/ 54 h 659"/>
                  <a:gd name="T82" fmla="*/ 457 w 541"/>
                  <a:gd name="T83" fmla="*/ 16 h 659"/>
                  <a:gd name="T84" fmla="*/ 477 w 541"/>
                  <a:gd name="T85" fmla="*/ 6 h 659"/>
                  <a:gd name="T86" fmla="*/ 496 w 541"/>
                  <a:gd name="T87" fmla="*/ 0 h 659"/>
                  <a:gd name="T88" fmla="*/ 511 w 541"/>
                  <a:gd name="T89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1" h="659">
                    <a:moveTo>
                      <a:pt x="511" y="0"/>
                    </a:moveTo>
                    <a:lnTo>
                      <a:pt x="524" y="4"/>
                    </a:lnTo>
                    <a:lnTo>
                      <a:pt x="533" y="12"/>
                    </a:lnTo>
                    <a:lnTo>
                      <a:pt x="539" y="24"/>
                    </a:lnTo>
                    <a:lnTo>
                      <a:pt x="541" y="39"/>
                    </a:lnTo>
                    <a:lnTo>
                      <a:pt x="539" y="58"/>
                    </a:lnTo>
                    <a:lnTo>
                      <a:pt x="532" y="80"/>
                    </a:lnTo>
                    <a:lnTo>
                      <a:pt x="515" y="118"/>
                    </a:lnTo>
                    <a:lnTo>
                      <a:pt x="497" y="160"/>
                    </a:lnTo>
                    <a:lnTo>
                      <a:pt x="474" y="203"/>
                    </a:lnTo>
                    <a:lnTo>
                      <a:pt x="450" y="249"/>
                    </a:lnTo>
                    <a:lnTo>
                      <a:pt x="423" y="296"/>
                    </a:lnTo>
                    <a:lnTo>
                      <a:pt x="391" y="344"/>
                    </a:lnTo>
                    <a:lnTo>
                      <a:pt x="358" y="392"/>
                    </a:lnTo>
                    <a:lnTo>
                      <a:pt x="321" y="439"/>
                    </a:lnTo>
                    <a:lnTo>
                      <a:pt x="281" y="485"/>
                    </a:lnTo>
                    <a:lnTo>
                      <a:pt x="238" y="530"/>
                    </a:lnTo>
                    <a:lnTo>
                      <a:pt x="192" y="571"/>
                    </a:lnTo>
                    <a:lnTo>
                      <a:pt x="141" y="610"/>
                    </a:lnTo>
                    <a:lnTo>
                      <a:pt x="87" y="645"/>
                    </a:lnTo>
                    <a:lnTo>
                      <a:pt x="67" y="655"/>
                    </a:lnTo>
                    <a:lnTo>
                      <a:pt x="48" y="659"/>
                    </a:lnTo>
                    <a:lnTo>
                      <a:pt x="32" y="659"/>
                    </a:lnTo>
                    <a:lnTo>
                      <a:pt x="18" y="654"/>
                    </a:lnTo>
                    <a:lnTo>
                      <a:pt x="8" y="645"/>
                    </a:lnTo>
                    <a:lnTo>
                      <a:pt x="2" y="632"/>
                    </a:lnTo>
                    <a:lnTo>
                      <a:pt x="0" y="616"/>
                    </a:lnTo>
                    <a:lnTo>
                      <a:pt x="2" y="597"/>
                    </a:lnTo>
                    <a:lnTo>
                      <a:pt x="9" y="575"/>
                    </a:lnTo>
                    <a:lnTo>
                      <a:pt x="25" y="539"/>
                    </a:lnTo>
                    <a:lnTo>
                      <a:pt x="43" y="499"/>
                    </a:lnTo>
                    <a:lnTo>
                      <a:pt x="64" y="457"/>
                    </a:lnTo>
                    <a:lnTo>
                      <a:pt x="88" y="413"/>
                    </a:lnTo>
                    <a:lnTo>
                      <a:pt x="116" y="368"/>
                    </a:lnTo>
                    <a:lnTo>
                      <a:pt x="146" y="321"/>
                    </a:lnTo>
                    <a:lnTo>
                      <a:pt x="179" y="275"/>
                    </a:lnTo>
                    <a:lnTo>
                      <a:pt x="216" y="229"/>
                    </a:lnTo>
                    <a:lnTo>
                      <a:pt x="256" y="183"/>
                    </a:lnTo>
                    <a:lnTo>
                      <a:pt x="301" y="138"/>
                    </a:lnTo>
                    <a:lnTo>
                      <a:pt x="349" y="95"/>
                    </a:lnTo>
                    <a:lnTo>
                      <a:pt x="401" y="54"/>
                    </a:lnTo>
                    <a:lnTo>
                      <a:pt x="457" y="16"/>
                    </a:lnTo>
                    <a:lnTo>
                      <a:pt x="477" y="6"/>
                    </a:lnTo>
                    <a:lnTo>
                      <a:pt x="496" y="0"/>
                    </a:lnTo>
                    <a:lnTo>
                      <a:pt x="5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03" name="Freeform 397"/>
              <p:cNvSpPr/>
              <p:nvPr/>
            </p:nvSpPr>
            <p:spPr bwMode="auto">
              <a:xfrm>
                <a:off x="11199813" y="3935413"/>
                <a:ext cx="196850" cy="246062"/>
              </a:xfrm>
              <a:custGeom>
                <a:avLst/>
                <a:gdLst>
                  <a:gd name="T0" fmla="*/ 711 w 743"/>
                  <a:gd name="T1" fmla="*/ 0 h 931"/>
                  <a:gd name="T2" fmla="*/ 724 w 743"/>
                  <a:gd name="T3" fmla="*/ 5 h 931"/>
                  <a:gd name="T4" fmla="*/ 733 w 743"/>
                  <a:gd name="T5" fmla="*/ 13 h 931"/>
                  <a:gd name="T6" fmla="*/ 739 w 743"/>
                  <a:gd name="T7" fmla="*/ 25 h 931"/>
                  <a:gd name="T8" fmla="*/ 743 w 743"/>
                  <a:gd name="T9" fmla="*/ 41 h 931"/>
                  <a:gd name="T10" fmla="*/ 741 w 743"/>
                  <a:gd name="T11" fmla="*/ 60 h 931"/>
                  <a:gd name="T12" fmla="*/ 734 w 743"/>
                  <a:gd name="T13" fmla="*/ 82 h 931"/>
                  <a:gd name="T14" fmla="*/ 719 w 743"/>
                  <a:gd name="T15" fmla="*/ 119 h 931"/>
                  <a:gd name="T16" fmla="*/ 703 w 743"/>
                  <a:gd name="T17" fmla="*/ 160 h 931"/>
                  <a:gd name="T18" fmla="*/ 684 w 743"/>
                  <a:gd name="T19" fmla="*/ 204 h 931"/>
                  <a:gd name="T20" fmla="*/ 664 w 743"/>
                  <a:gd name="T21" fmla="*/ 250 h 931"/>
                  <a:gd name="T22" fmla="*/ 639 w 743"/>
                  <a:gd name="T23" fmla="*/ 298 h 931"/>
                  <a:gd name="T24" fmla="*/ 614 w 743"/>
                  <a:gd name="T25" fmla="*/ 348 h 931"/>
                  <a:gd name="T26" fmla="*/ 585 w 743"/>
                  <a:gd name="T27" fmla="*/ 400 h 931"/>
                  <a:gd name="T28" fmla="*/ 554 w 743"/>
                  <a:gd name="T29" fmla="*/ 452 h 931"/>
                  <a:gd name="T30" fmla="*/ 520 w 743"/>
                  <a:gd name="T31" fmla="*/ 504 h 931"/>
                  <a:gd name="T32" fmla="*/ 484 w 743"/>
                  <a:gd name="T33" fmla="*/ 557 h 931"/>
                  <a:gd name="T34" fmla="*/ 445 w 743"/>
                  <a:gd name="T35" fmla="*/ 608 h 931"/>
                  <a:gd name="T36" fmla="*/ 403 w 743"/>
                  <a:gd name="T37" fmla="*/ 659 h 931"/>
                  <a:gd name="T38" fmla="*/ 359 w 743"/>
                  <a:gd name="T39" fmla="*/ 708 h 931"/>
                  <a:gd name="T40" fmla="*/ 311 w 743"/>
                  <a:gd name="T41" fmla="*/ 756 h 931"/>
                  <a:gd name="T42" fmla="*/ 260 w 743"/>
                  <a:gd name="T43" fmla="*/ 801 h 931"/>
                  <a:gd name="T44" fmla="*/ 207 w 743"/>
                  <a:gd name="T45" fmla="*/ 843 h 931"/>
                  <a:gd name="T46" fmla="*/ 150 w 743"/>
                  <a:gd name="T47" fmla="*/ 881 h 931"/>
                  <a:gd name="T48" fmla="*/ 91 w 743"/>
                  <a:gd name="T49" fmla="*/ 917 h 931"/>
                  <a:gd name="T50" fmla="*/ 70 w 743"/>
                  <a:gd name="T51" fmla="*/ 927 h 931"/>
                  <a:gd name="T52" fmla="*/ 51 w 743"/>
                  <a:gd name="T53" fmla="*/ 931 h 931"/>
                  <a:gd name="T54" fmla="*/ 34 w 743"/>
                  <a:gd name="T55" fmla="*/ 930 h 931"/>
                  <a:gd name="T56" fmla="*/ 20 w 743"/>
                  <a:gd name="T57" fmla="*/ 925 h 931"/>
                  <a:gd name="T58" fmla="*/ 10 w 743"/>
                  <a:gd name="T59" fmla="*/ 915 h 931"/>
                  <a:gd name="T60" fmla="*/ 3 w 743"/>
                  <a:gd name="T61" fmla="*/ 902 h 931"/>
                  <a:gd name="T62" fmla="*/ 0 w 743"/>
                  <a:gd name="T63" fmla="*/ 886 h 931"/>
                  <a:gd name="T64" fmla="*/ 2 w 743"/>
                  <a:gd name="T65" fmla="*/ 866 h 931"/>
                  <a:gd name="T66" fmla="*/ 8 w 743"/>
                  <a:gd name="T67" fmla="*/ 844 h 931"/>
                  <a:gd name="T68" fmla="*/ 22 w 743"/>
                  <a:gd name="T69" fmla="*/ 806 h 931"/>
                  <a:gd name="T70" fmla="*/ 40 w 743"/>
                  <a:gd name="T71" fmla="*/ 765 h 931"/>
                  <a:gd name="T72" fmla="*/ 59 w 743"/>
                  <a:gd name="T73" fmla="*/ 720 h 931"/>
                  <a:gd name="T74" fmla="*/ 81 w 743"/>
                  <a:gd name="T75" fmla="*/ 673 h 931"/>
                  <a:gd name="T76" fmla="*/ 105 w 743"/>
                  <a:gd name="T77" fmla="*/ 624 h 931"/>
                  <a:gd name="T78" fmla="*/ 134 w 743"/>
                  <a:gd name="T79" fmla="*/ 573 h 931"/>
                  <a:gd name="T80" fmla="*/ 164 w 743"/>
                  <a:gd name="T81" fmla="*/ 520 h 931"/>
                  <a:gd name="T82" fmla="*/ 198 w 743"/>
                  <a:gd name="T83" fmla="*/ 466 h 931"/>
                  <a:gd name="T84" fmla="*/ 235 w 743"/>
                  <a:gd name="T85" fmla="*/ 413 h 931"/>
                  <a:gd name="T86" fmla="*/ 275 w 743"/>
                  <a:gd name="T87" fmla="*/ 358 h 931"/>
                  <a:gd name="T88" fmla="*/ 318 w 743"/>
                  <a:gd name="T89" fmla="*/ 305 h 931"/>
                  <a:gd name="T90" fmla="*/ 366 w 743"/>
                  <a:gd name="T91" fmla="*/ 252 h 931"/>
                  <a:gd name="T92" fmla="*/ 415 w 743"/>
                  <a:gd name="T93" fmla="*/ 201 h 931"/>
                  <a:gd name="T94" fmla="*/ 470 w 743"/>
                  <a:gd name="T95" fmla="*/ 151 h 931"/>
                  <a:gd name="T96" fmla="*/ 528 w 743"/>
                  <a:gd name="T97" fmla="*/ 103 h 931"/>
                  <a:gd name="T98" fmla="*/ 590 w 743"/>
                  <a:gd name="T99" fmla="*/ 58 h 931"/>
                  <a:gd name="T100" fmla="*/ 655 w 743"/>
                  <a:gd name="T101" fmla="*/ 17 h 931"/>
                  <a:gd name="T102" fmla="*/ 677 w 743"/>
                  <a:gd name="T103" fmla="*/ 6 h 931"/>
                  <a:gd name="T104" fmla="*/ 695 w 743"/>
                  <a:gd name="T105" fmla="*/ 0 h 931"/>
                  <a:gd name="T106" fmla="*/ 711 w 743"/>
                  <a:gd name="T10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43" h="931">
                    <a:moveTo>
                      <a:pt x="711" y="0"/>
                    </a:moveTo>
                    <a:lnTo>
                      <a:pt x="724" y="5"/>
                    </a:lnTo>
                    <a:lnTo>
                      <a:pt x="733" y="13"/>
                    </a:lnTo>
                    <a:lnTo>
                      <a:pt x="739" y="25"/>
                    </a:lnTo>
                    <a:lnTo>
                      <a:pt x="743" y="41"/>
                    </a:lnTo>
                    <a:lnTo>
                      <a:pt x="741" y="60"/>
                    </a:lnTo>
                    <a:lnTo>
                      <a:pt x="734" y="82"/>
                    </a:lnTo>
                    <a:lnTo>
                      <a:pt x="719" y="119"/>
                    </a:lnTo>
                    <a:lnTo>
                      <a:pt x="703" y="160"/>
                    </a:lnTo>
                    <a:lnTo>
                      <a:pt x="684" y="204"/>
                    </a:lnTo>
                    <a:lnTo>
                      <a:pt x="664" y="250"/>
                    </a:lnTo>
                    <a:lnTo>
                      <a:pt x="639" y="298"/>
                    </a:lnTo>
                    <a:lnTo>
                      <a:pt x="614" y="348"/>
                    </a:lnTo>
                    <a:lnTo>
                      <a:pt x="585" y="400"/>
                    </a:lnTo>
                    <a:lnTo>
                      <a:pt x="554" y="452"/>
                    </a:lnTo>
                    <a:lnTo>
                      <a:pt x="520" y="504"/>
                    </a:lnTo>
                    <a:lnTo>
                      <a:pt x="484" y="557"/>
                    </a:lnTo>
                    <a:lnTo>
                      <a:pt x="445" y="608"/>
                    </a:lnTo>
                    <a:lnTo>
                      <a:pt x="403" y="659"/>
                    </a:lnTo>
                    <a:lnTo>
                      <a:pt x="359" y="708"/>
                    </a:lnTo>
                    <a:lnTo>
                      <a:pt x="311" y="756"/>
                    </a:lnTo>
                    <a:lnTo>
                      <a:pt x="260" y="801"/>
                    </a:lnTo>
                    <a:lnTo>
                      <a:pt x="207" y="843"/>
                    </a:lnTo>
                    <a:lnTo>
                      <a:pt x="150" y="881"/>
                    </a:lnTo>
                    <a:lnTo>
                      <a:pt x="91" y="917"/>
                    </a:lnTo>
                    <a:lnTo>
                      <a:pt x="70" y="927"/>
                    </a:lnTo>
                    <a:lnTo>
                      <a:pt x="51" y="931"/>
                    </a:lnTo>
                    <a:lnTo>
                      <a:pt x="34" y="930"/>
                    </a:lnTo>
                    <a:lnTo>
                      <a:pt x="20" y="925"/>
                    </a:lnTo>
                    <a:lnTo>
                      <a:pt x="10" y="915"/>
                    </a:lnTo>
                    <a:lnTo>
                      <a:pt x="3" y="902"/>
                    </a:lnTo>
                    <a:lnTo>
                      <a:pt x="0" y="886"/>
                    </a:lnTo>
                    <a:lnTo>
                      <a:pt x="2" y="866"/>
                    </a:lnTo>
                    <a:lnTo>
                      <a:pt x="8" y="844"/>
                    </a:lnTo>
                    <a:lnTo>
                      <a:pt x="22" y="806"/>
                    </a:lnTo>
                    <a:lnTo>
                      <a:pt x="40" y="765"/>
                    </a:lnTo>
                    <a:lnTo>
                      <a:pt x="59" y="720"/>
                    </a:lnTo>
                    <a:lnTo>
                      <a:pt x="81" y="673"/>
                    </a:lnTo>
                    <a:lnTo>
                      <a:pt x="105" y="624"/>
                    </a:lnTo>
                    <a:lnTo>
                      <a:pt x="134" y="573"/>
                    </a:lnTo>
                    <a:lnTo>
                      <a:pt x="164" y="520"/>
                    </a:lnTo>
                    <a:lnTo>
                      <a:pt x="198" y="466"/>
                    </a:lnTo>
                    <a:lnTo>
                      <a:pt x="235" y="413"/>
                    </a:lnTo>
                    <a:lnTo>
                      <a:pt x="275" y="358"/>
                    </a:lnTo>
                    <a:lnTo>
                      <a:pt x="318" y="305"/>
                    </a:lnTo>
                    <a:lnTo>
                      <a:pt x="366" y="252"/>
                    </a:lnTo>
                    <a:lnTo>
                      <a:pt x="415" y="201"/>
                    </a:lnTo>
                    <a:lnTo>
                      <a:pt x="470" y="151"/>
                    </a:lnTo>
                    <a:lnTo>
                      <a:pt x="528" y="103"/>
                    </a:lnTo>
                    <a:lnTo>
                      <a:pt x="590" y="58"/>
                    </a:lnTo>
                    <a:lnTo>
                      <a:pt x="655" y="17"/>
                    </a:lnTo>
                    <a:lnTo>
                      <a:pt x="677" y="6"/>
                    </a:lnTo>
                    <a:lnTo>
                      <a:pt x="695" y="0"/>
                    </a:lnTo>
                    <a:lnTo>
                      <a:pt x="7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04" name="Freeform 398"/>
              <p:cNvSpPr/>
              <p:nvPr/>
            </p:nvSpPr>
            <p:spPr bwMode="auto">
              <a:xfrm>
                <a:off x="11177588" y="3876675"/>
                <a:ext cx="142875" cy="174625"/>
              </a:xfrm>
              <a:custGeom>
                <a:avLst/>
                <a:gdLst>
                  <a:gd name="T0" fmla="*/ 512 w 542"/>
                  <a:gd name="T1" fmla="*/ 0 h 660"/>
                  <a:gd name="T2" fmla="*/ 525 w 542"/>
                  <a:gd name="T3" fmla="*/ 4 h 660"/>
                  <a:gd name="T4" fmla="*/ 534 w 542"/>
                  <a:gd name="T5" fmla="*/ 12 h 660"/>
                  <a:gd name="T6" fmla="*/ 540 w 542"/>
                  <a:gd name="T7" fmla="*/ 24 h 660"/>
                  <a:gd name="T8" fmla="*/ 542 w 542"/>
                  <a:gd name="T9" fmla="*/ 41 h 660"/>
                  <a:gd name="T10" fmla="*/ 539 w 542"/>
                  <a:gd name="T11" fmla="*/ 59 h 660"/>
                  <a:gd name="T12" fmla="*/ 532 w 542"/>
                  <a:gd name="T13" fmla="*/ 81 h 660"/>
                  <a:gd name="T14" fmla="*/ 516 w 542"/>
                  <a:gd name="T15" fmla="*/ 119 h 660"/>
                  <a:gd name="T16" fmla="*/ 496 w 542"/>
                  <a:gd name="T17" fmla="*/ 160 h 660"/>
                  <a:gd name="T18" fmla="*/ 475 w 542"/>
                  <a:gd name="T19" fmla="*/ 204 h 660"/>
                  <a:gd name="T20" fmla="*/ 450 w 542"/>
                  <a:gd name="T21" fmla="*/ 250 h 660"/>
                  <a:gd name="T22" fmla="*/ 422 w 542"/>
                  <a:gd name="T23" fmla="*/ 297 h 660"/>
                  <a:gd name="T24" fmla="*/ 392 w 542"/>
                  <a:gd name="T25" fmla="*/ 344 h 660"/>
                  <a:gd name="T26" fmla="*/ 359 w 542"/>
                  <a:gd name="T27" fmla="*/ 392 h 660"/>
                  <a:gd name="T28" fmla="*/ 321 w 542"/>
                  <a:gd name="T29" fmla="*/ 440 h 660"/>
                  <a:gd name="T30" fmla="*/ 282 w 542"/>
                  <a:gd name="T31" fmla="*/ 486 h 660"/>
                  <a:gd name="T32" fmla="*/ 238 w 542"/>
                  <a:gd name="T33" fmla="*/ 530 h 660"/>
                  <a:gd name="T34" fmla="*/ 191 w 542"/>
                  <a:gd name="T35" fmla="*/ 571 h 660"/>
                  <a:gd name="T36" fmla="*/ 142 w 542"/>
                  <a:gd name="T37" fmla="*/ 611 h 660"/>
                  <a:gd name="T38" fmla="*/ 88 w 542"/>
                  <a:gd name="T39" fmla="*/ 646 h 660"/>
                  <a:gd name="T40" fmla="*/ 67 w 542"/>
                  <a:gd name="T41" fmla="*/ 656 h 660"/>
                  <a:gd name="T42" fmla="*/ 49 w 542"/>
                  <a:gd name="T43" fmla="*/ 660 h 660"/>
                  <a:gd name="T44" fmla="*/ 32 w 542"/>
                  <a:gd name="T45" fmla="*/ 660 h 660"/>
                  <a:gd name="T46" fmla="*/ 19 w 542"/>
                  <a:gd name="T47" fmla="*/ 655 h 660"/>
                  <a:gd name="T48" fmla="*/ 9 w 542"/>
                  <a:gd name="T49" fmla="*/ 646 h 660"/>
                  <a:gd name="T50" fmla="*/ 2 w 542"/>
                  <a:gd name="T51" fmla="*/ 633 h 660"/>
                  <a:gd name="T52" fmla="*/ 0 w 542"/>
                  <a:gd name="T53" fmla="*/ 617 h 660"/>
                  <a:gd name="T54" fmla="*/ 2 w 542"/>
                  <a:gd name="T55" fmla="*/ 598 h 660"/>
                  <a:gd name="T56" fmla="*/ 9 w 542"/>
                  <a:gd name="T57" fmla="*/ 575 h 660"/>
                  <a:gd name="T58" fmla="*/ 25 w 542"/>
                  <a:gd name="T59" fmla="*/ 539 h 660"/>
                  <a:gd name="T60" fmla="*/ 44 w 542"/>
                  <a:gd name="T61" fmla="*/ 500 h 660"/>
                  <a:gd name="T62" fmla="*/ 65 w 542"/>
                  <a:gd name="T63" fmla="*/ 458 h 660"/>
                  <a:gd name="T64" fmla="*/ 88 w 542"/>
                  <a:gd name="T65" fmla="*/ 414 h 660"/>
                  <a:gd name="T66" fmla="*/ 115 w 542"/>
                  <a:gd name="T67" fmla="*/ 368 h 660"/>
                  <a:gd name="T68" fmla="*/ 146 w 542"/>
                  <a:gd name="T69" fmla="*/ 323 h 660"/>
                  <a:gd name="T70" fmla="*/ 179 w 542"/>
                  <a:gd name="T71" fmla="*/ 276 h 660"/>
                  <a:gd name="T72" fmla="*/ 217 w 542"/>
                  <a:gd name="T73" fmla="*/ 230 h 660"/>
                  <a:gd name="T74" fmla="*/ 257 w 542"/>
                  <a:gd name="T75" fmla="*/ 184 h 660"/>
                  <a:gd name="T76" fmla="*/ 302 w 542"/>
                  <a:gd name="T77" fmla="*/ 139 h 660"/>
                  <a:gd name="T78" fmla="*/ 349 w 542"/>
                  <a:gd name="T79" fmla="*/ 96 h 660"/>
                  <a:gd name="T80" fmla="*/ 401 w 542"/>
                  <a:gd name="T81" fmla="*/ 56 h 660"/>
                  <a:gd name="T82" fmla="*/ 458 w 542"/>
                  <a:gd name="T83" fmla="*/ 17 h 660"/>
                  <a:gd name="T84" fmla="*/ 478 w 542"/>
                  <a:gd name="T85" fmla="*/ 6 h 660"/>
                  <a:gd name="T86" fmla="*/ 496 w 542"/>
                  <a:gd name="T87" fmla="*/ 1 h 660"/>
                  <a:gd name="T88" fmla="*/ 512 w 542"/>
                  <a:gd name="T89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2" h="660">
                    <a:moveTo>
                      <a:pt x="512" y="0"/>
                    </a:moveTo>
                    <a:lnTo>
                      <a:pt x="525" y="4"/>
                    </a:lnTo>
                    <a:lnTo>
                      <a:pt x="534" y="12"/>
                    </a:lnTo>
                    <a:lnTo>
                      <a:pt x="540" y="24"/>
                    </a:lnTo>
                    <a:lnTo>
                      <a:pt x="542" y="41"/>
                    </a:lnTo>
                    <a:lnTo>
                      <a:pt x="539" y="59"/>
                    </a:lnTo>
                    <a:lnTo>
                      <a:pt x="532" y="81"/>
                    </a:lnTo>
                    <a:lnTo>
                      <a:pt x="516" y="119"/>
                    </a:lnTo>
                    <a:lnTo>
                      <a:pt x="496" y="160"/>
                    </a:lnTo>
                    <a:lnTo>
                      <a:pt x="475" y="204"/>
                    </a:lnTo>
                    <a:lnTo>
                      <a:pt x="450" y="250"/>
                    </a:lnTo>
                    <a:lnTo>
                      <a:pt x="422" y="297"/>
                    </a:lnTo>
                    <a:lnTo>
                      <a:pt x="392" y="344"/>
                    </a:lnTo>
                    <a:lnTo>
                      <a:pt x="359" y="392"/>
                    </a:lnTo>
                    <a:lnTo>
                      <a:pt x="321" y="440"/>
                    </a:lnTo>
                    <a:lnTo>
                      <a:pt x="282" y="486"/>
                    </a:lnTo>
                    <a:lnTo>
                      <a:pt x="238" y="530"/>
                    </a:lnTo>
                    <a:lnTo>
                      <a:pt x="191" y="571"/>
                    </a:lnTo>
                    <a:lnTo>
                      <a:pt x="142" y="611"/>
                    </a:lnTo>
                    <a:lnTo>
                      <a:pt x="88" y="646"/>
                    </a:lnTo>
                    <a:lnTo>
                      <a:pt x="67" y="656"/>
                    </a:lnTo>
                    <a:lnTo>
                      <a:pt x="49" y="660"/>
                    </a:lnTo>
                    <a:lnTo>
                      <a:pt x="32" y="660"/>
                    </a:lnTo>
                    <a:lnTo>
                      <a:pt x="19" y="655"/>
                    </a:lnTo>
                    <a:lnTo>
                      <a:pt x="9" y="646"/>
                    </a:lnTo>
                    <a:lnTo>
                      <a:pt x="2" y="633"/>
                    </a:lnTo>
                    <a:lnTo>
                      <a:pt x="0" y="617"/>
                    </a:lnTo>
                    <a:lnTo>
                      <a:pt x="2" y="598"/>
                    </a:lnTo>
                    <a:lnTo>
                      <a:pt x="9" y="575"/>
                    </a:lnTo>
                    <a:lnTo>
                      <a:pt x="25" y="539"/>
                    </a:lnTo>
                    <a:lnTo>
                      <a:pt x="44" y="500"/>
                    </a:lnTo>
                    <a:lnTo>
                      <a:pt x="65" y="458"/>
                    </a:lnTo>
                    <a:lnTo>
                      <a:pt x="88" y="414"/>
                    </a:lnTo>
                    <a:lnTo>
                      <a:pt x="115" y="368"/>
                    </a:lnTo>
                    <a:lnTo>
                      <a:pt x="146" y="323"/>
                    </a:lnTo>
                    <a:lnTo>
                      <a:pt x="179" y="276"/>
                    </a:lnTo>
                    <a:lnTo>
                      <a:pt x="217" y="230"/>
                    </a:lnTo>
                    <a:lnTo>
                      <a:pt x="257" y="184"/>
                    </a:lnTo>
                    <a:lnTo>
                      <a:pt x="302" y="139"/>
                    </a:lnTo>
                    <a:lnTo>
                      <a:pt x="349" y="96"/>
                    </a:lnTo>
                    <a:lnTo>
                      <a:pt x="401" y="56"/>
                    </a:lnTo>
                    <a:lnTo>
                      <a:pt x="458" y="17"/>
                    </a:lnTo>
                    <a:lnTo>
                      <a:pt x="478" y="6"/>
                    </a:lnTo>
                    <a:lnTo>
                      <a:pt x="496" y="1"/>
                    </a:lnTo>
                    <a:lnTo>
                      <a:pt x="5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670844" y="8018746"/>
              <a:ext cx="348314" cy="266022"/>
              <a:chOff x="5127630" y="4429130"/>
              <a:chExt cx="1760539" cy="1344609"/>
            </a:xfrm>
            <a:solidFill>
              <a:schemeClr val="bg1"/>
            </a:solidFill>
          </p:grpSpPr>
          <p:sp>
            <p:nvSpPr>
              <p:cNvPr id="128" name="Freeform 37"/>
              <p:cNvSpPr/>
              <p:nvPr/>
            </p:nvSpPr>
            <p:spPr bwMode="auto">
              <a:xfrm>
                <a:off x="5840420" y="5438777"/>
                <a:ext cx="334964" cy="334962"/>
              </a:xfrm>
              <a:custGeom>
                <a:avLst/>
                <a:gdLst>
                  <a:gd name="T0" fmla="*/ 298 w 634"/>
                  <a:gd name="T1" fmla="*/ 0 h 635"/>
                  <a:gd name="T2" fmla="*/ 336 w 634"/>
                  <a:gd name="T3" fmla="*/ 0 h 635"/>
                  <a:gd name="T4" fmla="*/ 373 w 634"/>
                  <a:gd name="T5" fmla="*/ 4 h 635"/>
                  <a:gd name="T6" fmla="*/ 410 w 634"/>
                  <a:gd name="T7" fmla="*/ 13 h 635"/>
                  <a:gd name="T8" fmla="*/ 445 w 634"/>
                  <a:gd name="T9" fmla="*/ 27 h 635"/>
                  <a:gd name="T10" fmla="*/ 479 w 634"/>
                  <a:gd name="T11" fmla="*/ 44 h 635"/>
                  <a:gd name="T12" fmla="*/ 512 w 634"/>
                  <a:gd name="T13" fmla="*/ 67 h 635"/>
                  <a:gd name="T14" fmla="*/ 541 w 634"/>
                  <a:gd name="T15" fmla="*/ 92 h 635"/>
                  <a:gd name="T16" fmla="*/ 568 w 634"/>
                  <a:gd name="T17" fmla="*/ 123 h 635"/>
                  <a:gd name="T18" fmla="*/ 590 w 634"/>
                  <a:gd name="T19" fmla="*/ 155 h 635"/>
                  <a:gd name="T20" fmla="*/ 608 w 634"/>
                  <a:gd name="T21" fmla="*/ 189 h 635"/>
                  <a:gd name="T22" fmla="*/ 621 w 634"/>
                  <a:gd name="T23" fmla="*/ 224 h 635"/>
                  <a:gd name="T24" fmla="*/ 630 w 634"/>
                  <a:gd name="T25" fmla="*/ 261 h 635"/>
                  <a:gd name="T26" fmla="*/ 634 w 634"/>
                  <a:gd name="T27" fmla="*/ 299 h 635"/>
                  <a:gd name="T28" fmla="*/ 634 w 634"/>
                  <a:gd name="T29" fmla="*/ 336 h 635"/>
                  <a:gd name="T30" fmla="*/ 630 w 634"/>
                  <a:gd name="T31" fmla="*/ 374 h 635"/>
                  <a:gd name="T32" fmla="*/ 621 w 634"/>
                  <a:gd name="T33" fmla="*/ 411 h 635"/>
                  <a:gd name="T34" fmla="*/ 608 w 634"/>
                  <a:gd name="T35" fmla="*/ 446 h 635"/>
                  <a:gd name="T36" fmla="*/ 590 w 634"/>
                  <a:gd name="T37" fmla="*/ 480 h 635"/>
                  <a:gd name="T38" fmla="*/ 568 w 634"/>
                  <a:gd name="T39" fmla="*/ 512 h 635"/>
                  <a:gd name="T40" fmla="*/ 541 w 634"/>
                  <a:gd name="T41" fmla="*/ 542 h 635"/>
                  <a:gd name="T42" fmla="*/ 512 w 634"/>
                  <a:gd name="T43" fmla="*/ 569 h 635"/>
                  <a:gd name="T44" fmla="*/ 479 w 634"/>
                  <a:gd name="T45" fmla="*/ 591 h 635"/>
                  <a:gd name="T46" fmla="*/ 445 w 634"/>
                  <a:gd name="T47" fmla="*/ 609 h 635"/>
                  <a:gd name="T48" fmla="*/ 410 w 634"/>
                  <a:gd name="T49" fmla="*/ 622 h 635"/>
                  <a:gd name="T50" fmla="*/ 373 w 634"/>
                  <a:gd name="T51" fmla="*/ 631 h 635"/>
                  <a:gd name="T52" fmla="*/ 336 w 634"/>
                  <a:gd name="T53" fmla="*/ 635 h 635"/>
                  <a:gd name="T54" fmla="*/ 298 w 634"/>
                  <a:gd name="T55" fmla="*/ 635 h 635"/>
                  <a:gd name="T56" fmla="*/ 261 w 634"/>
                  <a:gd name="T57" fmla="*/ 631 h 635"/>
                  <a:gd name="T58" fmla="*/ 225 w 634"/>
                  <a:gd name="T59" fmla="*/ 622 h 635"/>
                  <a:gd name="T60" fmla="*/ 189 w 634"/>
                  <a:gd name="T61" fmla="*/ 609 h 635"/>
                  <a:gd name="T62" fmla="*/ 155 w 634"/>
                  <a:gd name="T63" fmla="*/ 591 h 635"/>
                  <a:gd name="T64" fmla="*/ 122 w 634"/>
                  <a:gd name="T65" fmla="*/ 570 h 635"/>
                  <a:gd name="T66" fmla="*/ 93 w 634"/>
                  <a:gd name="T67" fmla="*/ 543 h 635"/>
                  <a:gd name="T68" fmla="*/ 66 w 634"/>
                  <a:gd name="T69" fmla="*/ 513 h 635"/>
                  <a:gd name="T70" fmla="*/ 45 w 634"/>
                  <a:gd name="T71" fmla="*/ 480 h 635"/>
                  <a:gd name="T72" fmla="*/ 26 w 634"/>
                  <a:gd name="T73" fmla="*/ 447 h 635"/>
                  <a:gd name="T74" fmla="*/ 13 w 634"/>
                  <a:gd name="T75" fmla="*/ 411 h 635"/>
                  <a:gd name="T76" fmla="*/ 5 w 634"/>
                  <a:gd name="T77" fmla="*/ 374 h 635"/>
                  <a:gd name="T78" fmla="*/ 0 w 634"/>
                  <a:gd name="T79" fmla="*/ 337 h 635"/>
                  <a:gd name="T80" fmla="*/ 0 w 634"/>
                  <a:gd name="T81" fmla="*/ 299 h 635"/>
                  <a:gd name="T82" fmla="*/ 5 w 634"/>
                  <a:gd name="T83" fmla="*/ 261 h 635"/>
                  <a:gd name="T84" fmla="*/ 13 w 634"/>
                  <a:gd name="T85" fmla="*/ 224 h 635"/>
                  <a:gd name="T86" fmla="*/ 26 w 634"/>
                  <a:gd name="T87" fmla="*/ 189 h 635"/>
                  <a:gd name="T88" fmla="*/ 45 w 634"/>
                  <a:gd name="T89" fmla="*/ 155 h 635"/>
                  <a:gd name="T90" fmla="*/ 66 w 634"/>
                  <a:gd name="T91" fmla="*/ 123 h 635"/>
                  <a:gd name="T92" fmla="*/ 93 w 634"/>
                  <a:gd name="T93" fmla="*/ 92 h 635"/>
                  <a:gd name="T94" fmla="*/ 122 w 634"/>
                  <a:gd name="T95" fmla="*/ 67 h 635"/>
                  <a:gd name="T96" fmla="*/ 155 w 634"/>
                  <a:gd name="T97" fmla="*/ 44 h 635"/>
                  <a:gd name="T98" fmla="*/ 189 w 634"/>
                  <a:gd name="T99" fmla="*/ 27 h 635"/>
                  <a:gd name="T100" fmla="*/ 225 w 634"/>
                  <a:gd name="T101" fmla="*/ 13 h 635"/>
                  <a:gd name="T102" fmla="*/ 261 w 634"/>
                  <a:gd name="T103" fmla="*/ 4 h 635"/>
                  <a:gd name="T104" fmla="*/ 298 w 634"/>
                  <a:gd name="T10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4" h="635">
                    <a:moveTo>
                      <a:pt x="298" y="0"/>
                    </a:moveTo>
                    <a:lnTo>
                      <a:pt x="336" y="0"/>
                    </a:lnTo>
                    <a:lnTo>
                      <a:pt x="373" y="4"/>
                    </a:lnTo>
                    <a:lnTo>
                      <a:pt x="410" y="13"/>
                    </a:lnTo>
                    <a:lnTo>
                      <a:pt x="445" y="27"/>
                    </a:lnTo>
                    <a:lnTo>
                      <a:pt x="479" y="44"/>
                    </a:lnTo>
                    <a:lnTo>
                      <a:pt x="512" y="67"/>
                    </a:lnTo>
                    <a:lnTo>
                      <a:pt x="541" y="92"/>
                    </a:lnTo>
                    <a:lnTo>
                      <a:pt x="568" y="123"/>
                    </a:lnTo>
                    <a:lnTo>
                      <a:pt x="590" y="155"/>
                    </a:lnTo>
                    <a:lnTo>
                      <a:pt x="608" y="189"/>
                    </a:lnTo>
                    <a:lnTo>
                      <a:pt x="621" y="224"/>
                    </a:lnTo>
                    <a:lnTo>
                      <a:pt x="630" y="261"/>
                    </a:lnTo>
                    <a:lnTo>
                      <a:pt x="634" y="299"/>
                    </a:lnTo>
                    <a:lnTo>
                      <a:pt x="634" y="336"/>
                    </a:lnTo>
                    <a:lnTo>
                      <a:pt x="630" y="374"/>
                    </a:lnTo>
                    <a:lnTo>
                      <a:pt x="621" y="411"/>
                    </a:lnTo>
                    <a:lnTo>
                      <a:pt x="608" y="446"/>
                    </a:lnTo>
                    <a:lnTo>
                      <a:pt x="590" y="480"/>
                    </a:lnTo>
                    <a:lnTo>
                      <a:pt x="568" y="512"/>
                    </a:lnTo>
                    <a:lnTo>
                      <a:pt x="541" y="542"/>
                    </a:lnTo>
                    <a:lnTo>
                      <a:pt x="512" y="569"/>
                    </a:lnTo>
                    <a:lnTo>
                      <a:pt x="479" y="591"/>
                    </a:lnTo>
                    <a:lnTo>
                      <a:pt x="445" y="609"/>
                    </a:lnTo>
                    <a:lnTo>
                      <a:pt x="410" y="622"/>
                    </a:lnTo>
                    <a:lnTo>
                      <a:pt x="373" y="631"/>
                    </a:lnTo>
                    <a:lnTo>
                      <a:pt x="336" y="635"/>
                    </a:lnTo>
                    <a:lnTo>
                      <a:pt x="298" y="635"/>
                    </a:lnTo>
                    <a:lnTo>
                      <a:pt x="261" y="631"/>
                    </a:lnTo>
                    <a:lnTo>
                      <a:pt x="225" y="622"/>
                    </a:lnTo>
                    <a:lnTo>
                      <a:pt x="189" y="609"/>
                    </a:lnTo>
                    <a:lnTo>
                      <a:pt x="155" y="591"/>
                    </a:lnTo>
                    <a:lnTo>
                      <a:pt x="122" y="570"/>
                    </a:lnTo>
                    <a:lnTo>
                      <a:pt x="93" y="543"/>
                    </a:lnTo>
                    <a:lnTo>
                      <a:pt x="66" y="513"/>
                    </a:lnTo>
                    <a:lnTo>
                      <a:pt x="45" y="480"/>
                    </a:lnTo>
                    <a:lnTo>
                      <a:pt x="26" y="447"/>
                    </a:lnTo>
                    <a:lnTo>
                      <a:pt x="13" y="411"/>
                    </a:lnTo>
                    <a:lnTo>
                      <a:pt x="5" y="374"/>
                    </a:lnTo>
                    <a:lnTo>
                      <a:pt x="0" y="337"/>
                    </a:lnTo>
                    <a:lnTo>
                      <a:pt x="0" y="299"/>
                    </a:lnTo>
                    <a:lnTo>
                      <a:pt x="5" y="261"/>
                    </a:lnTo>
                    <a:lnTo>
                      <a:pt x="13" y="224"/>
                    </a:lnTo>
                    <a:lnTo>
                      <a:pt x="26" y="189"/>
                    </a:lnTo>
                    <a:lnTo>
                      <a:pt x="45" y="155"/>
                    </a:lnTo>
                    <a:lnTo>
                      <a:pt x="66" y="123"/>
                    </a:lnTo>
                    <a:lnTo>
                      <a:pt x="93" y="92"/>
                    </a:lnTo>
                    <a:lnTo>
                      <a:pt x="122" y="67"/>
                    </a:lnTo>
                    <a:lnTo>
                      <a:pt x="155" y="44"/>
                    </a:lnTo>
                    <a:lnTo>
                      <a:pt x="189" y="27"/>
                    </a:lnTo>
                    <a:lnTo>
                      <a:pt x="225" y="13"/>
                    </a:lnTo>
                    <a:lnTo>
                      <a:pt x="261" y="4"/>
                    </a:lnTo>
                    <a:lnTo>
                      <a:pt x="2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29" name="Freeform 38"/>
              <p:cNvSpPr/>
              <p:nvPr/>
            </p:nvSpPr>
            <p:spPr bwMode="auto">
              <a:xfrm>
                <a:off x="5127630" y="4429130"/>
                <a:ext cx="1760539" cy="631823"/>
              </a:xfrm>
              <a:custGeom>
                <a:avLst/>
                <a:gdLst>
                  <a:gd name="T0" fmla="*/ 1715 w 3326"/>
                  <a:gd name="T1" fmla="*/ 0 h 1194"/>
                  <a:gd name="T2" fmla="*/ 1921 w 3326"/>
                  <a:gd name="T3" fmla="*/ 14 h 1194"/>
                  <a:gd name="T4" fmla="*/ 2125 w 3326"/>
                  <a:gd name="T5" fmla="*/ 47 h 1194"/>
                  <a:gd name="T6" fmla="*/ 2327 w 3326"/>
                  <a:gd name="T7" fmla="*/ 100 h 1194"/>
                  <a:gd name="T8" fmla="*/ 2524 w 3326"/>
                  <a:gd name="T9" fmla="*/ 172 h 1194"/>
                  <a:gd name="T10" fmla="*/ 2714 w 3326"/>
                  <a:gd name="T11" fmla="*/ 262 h 1194"/>
                  <a:gd name="T12" fmla="*/ 2897 w 3326"/>
                  <a:gd name="T13" fmla="*/ 373 h 1194"/>
                  <a:gd name="T14" fmla="*/ 3071 w 3326"/>
                  <a:gd name="T15" fmla="*/ 502 h 1194"/>
                  <a:gd name="T16" fmla="*/ 3234 w 3326"/>
                  <a:gd name="T17" fmla="*/ 651 h 1194"/>
                  <a:gd name="T18" fmla="*/ 3282 w 3326"/>
                  <a:gd name="T19" fmla="*/ 712 h 1194"/>
                  <a:gd name="T20" fmla="*/ 3313 w 3326"/>
                  <a:gd name="T21" fmla="*/ 783 h 1194"/>
                  <a:gd name="T22" fmla="*/ 3326 w 3326"/>
                  <a:gd name="T23" fmla="*/ 857 h 1194"/>
                  <a:gd name="T24" fmla="*/ 3322 w 3326"/>
                  <a:gd name="T25" fmla="*/ 931 h 1194"/>
                  <a:gd name="T26" fmla="*/ 3299 w 3326"/>
                  <a:gd name="T27" fmla="*/ 1004 h 1194"/>
                  <a:gd name="T28" fmla="*/ 3261 w 3326"/>
                  <a:gd name="T29" fmla="*/ 1071 h 1194"/>
                  <a:gd name="T30" fmla="*/ 3206 w 3326"/>
                  <a:gd name="T31" fmla="*/ 1125 h 1194"/>
                  <a:gd name="T32" fmla="*/ 3145 w 3326"/>
                  <a:gd name="T33" fmla="*/ 1164 h 1194"/>
                  <a:gd name="T34" fmla="*/ 3079 w 3326"/>
                  <a:gd name="T35" fmla="*/ 1187 h 1194"/>
                  <a:gd name="T36" fmla="*/ 3009 w 3326"/>
                  <a:gd name="T37" fmla="*/ 1194 h 1194"/>
                  <a:gd name="T38" fmla="*/ 2941 w 3326"/>
                  <a:gd name="T39" fmla="*/ 1187 h 1194"/>
                  <a:gd name="T40" fmla="*/ 2874 w 3326"/>
                  <a:gd name="T41" fmla="*/ 1164 h 1194"/>
                  <a:gd name="T42" fmla="*/ 2813 w 3326"/>
                  <a:gd name="T43" fmla="*/ 1125 h 1194"/>
                  <a:gd name="T44" fmla="*/ 2717 w 3326"/>
                  <a:gd name="T45" fmla="*/ 1037 h 1194"/>
                  <a:gd name="T46" fmla="*/ 2574 w 3326"/>
                  <a:gd name="T47" fmla="*/ 922 h 1194"/>
                  <a:gd name="T48" fmla="*/ 2421 w 3326"/>
                  <a:gd name="T49" fmla="*/ 828 h 1194"/>
                  <a:gd name="T50" fmla="*/ 2260 w 3326"/>
                  <a:gd name="T51" fmla="*/ 751 h 1194"/>
                  <a:gd name="T52" fmla="*/ 2094 w 3326"/>
                  <a:gd name="T53" fmla="*/ 695 h 1194"/>
                  <a:gd name="T54" fmla="*/ 1923 w 3326"/>
                  <a:gd name="T55" fmla="*/ 657 h 1194"/>
                  <a:gd name="T56" fmla="*/ 1750 w 3326"/>
                  <a:gd name="T57" fmla="*/ 637 h 1194"/>
                  <a:gd name="T58" fmla="*/ 1576 w 3326"/>
                  <a:gd name="T59" fmla="*/ 637 h 1194"/>
                  <a:gd name="T60" fmla="*/ 1403 w 3326"/>
                  <a:gd name="T61" fmla="*/ 657 h 1194"/>
                  <a:gd name="T62" fmla="*/ 1232 w 3326"/>
                  <a:gd name="T63" fmla="*/ 695 h 1194"/>
                  <a:gd name="T64" fmla="*/ 1066 w 3326"/>
                  <a:gd name="T65" fmla="*/ 751 h 1194"/>
                  <a:gd name="T66" fmla="*/ 905 w 3326"/>
                  <a:gd name="T67" fmla="*/ 828 h 1194"/>
                  <a:gd name="T68" fmla="*/ 752 w 3326"/>
                  <a:gd name="T69" fmla="*/ 922 h 1194"/>
                  <a:gd name="T70" fmla="*/ 608 w 3326"/>
                  <a:gd name="T71" fmla="*/ 1037 h 1194"/>
                  <a:gd name="T72" fmla="*/ 511 w 3326"/>
                  <a:gd name="T73" fmla="*/ 1127 h 1194"/>
                  <a:gd name="T74" fmla="*/ 445 w 3326"/>
                  <a:gd name="T75" fmla="*/ 1167 h 1194"/>
                  <a:gd name="T76" fmla="*/ 372 w 3326"/>
                  <a:gd name="T77" fmla="*/ 1189 h 1194"/>
                  <a:gd name="T78" fmla="*/ 297 w 3326"/>
                  <a:gd name="T79" fmla="*/ 1193 h 1194"/>
                  <a:gd name="T80" fmla="*/ 224 w 3326"/>
                  <a:gd name="T81" fmla="*/ 1179 h 1194"/>
                  <a:gd name="T82" fmla="*/ 154 w 3326"/>
                  <a:gd name="T83" fmla="*/ 1149 h 1194"/>
                  <a:gd name="T84" fmla="*/ 92 w 3326"/>
                  <a:gd name="T85" fmla="*/ 1100 h 1194"/>
                  <a:gd name="T86" fmla="*/ 44 w 3326"/>
                  <a:gd name="T87" fmla="*/ 1038 h 1194"/>
                  <a:gd name="T88" fmla="*/ 13 w 3326"/>
                  <a:gd name="T89" fmla="*/ 968 h 1194"/>
                  <a:gd name="T90" fmla="*/ 0 w 3326"/>
                  <a:gd name="T91" fmla="*/ 895 h 1194"/>
                  <a:gd name="T92" fmla="*/ 4 w 3326"/>
                  <a:gd name="T93" fmla="*/ 820 h 1194"/>
                  <a:gd name="T94" fmla="*/ 26 w 3326"/>
                  <a:gd name="T95" fmla="*/ 747 h 1194"/>
                  <a:gd name="T96" fmla="*/ 65 w 3326"/>
                  <a:gd name="T97" fmla="*/ 680 h 1194"/>
                  <a:gd name="T98" fmla="*/ 173 w 3326"/>
                  <a:gd name="T99" fmla="*/ 574 h 1194"/>
                  <a:gd name="T100" fmla="*/ 341 w 3326"/>
                  <a:gd name="T101" fmla="*/ 434 h 1194"/>
                  <a:gd name="T102" fmla="*/ 519 w 3326"/>
                  <a:gd name="T103" fmla="*/ 316 h 1194"/>
                  <a:gd name="T104" fmla="*/ 706 w 3326"/>
                  <a:gd name="T105" fmla="*/ 215 h 1194"/>
                  <a:gd name="T106" fmla="*/ 900 w 3326"/>
                  <a:gd name="T107" fmla="*/ 133 h 1194"/>
                  <a:gd name="T108" fmla="*/ 1099 w 3326"/>
                  <a:gd name="T109" fmla="*/ 72 h 1194"/>
                  <a:gd name="T110" fmla="*/ 1302 w 3326"/>
                  <a:gd name="T111" fmla="*/ 29 h 1194"/>
                  <a:gd name="T112" fmla="*/ 1508 w 3326"/>
                  <a:gd name="T113" fmla="*/ 4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26" h="1194">
                    <a:moveTo>
                      <a:pt x="1611" y="0"/>
                    </a:moveTo>
                    <a:lnTo>
                      <a:pt x="1715" y="0"/>
                    </a:lnTo>
                    <a:lnTo>
                      <a:pt x="1818" y="4"/>
                    </a:lnTo>
                    <a:lnTo>
                      <a:pt x="1921" y="14"/>
                    </a:lnTo>
                    <a:lnTo>
                      <a:pt x="2023" y="29"/>
                    </a:lnTo>
                    <a:lnTo>
                      <a:pt x="2125" y="47"/>
                    </a:lnTo>
                    <a:lnTo>
                      <a:pt x="2227" y="72"/>
                    </a:lnTo>
                    <a:lnTo>
                      <a:pt x="2327" y="100"/>
                    </a:lnTo>
                    <a:lnTo>
                      <a:pt x="2426" y="133"/>
                    </a:lnTo>
                    <a:lnTo>
                      <a:pt x="2524" y="172"/>
                    </a:lnTo>
                    <a:lnTo>
                      <a:pt x="2620" y="215"/>
                    </a:lnTo>
                    <a:lnTo>
                      <a:pt x="2714" y="262"/>
                    </a:lnTo>
                    <a:lnTo>
                      <a:pt x="2807" y="316"/>
                    </a:lnTo>
                    <a:lnTo>
                      <a:pt x="2897" y="373"/>
                    </a:lnTo>
                    <a:lnTo>
                      <a:pt x="2985" y="434"/>
                    </a:lnTo>
                    <a:lnTo>
                      <a:pt x="3071" y="502"/>
                    </a:lnTo>
                    <a:lnTo>
                      <a:pt x="3153" y="574"/>
                    </a:lnTo>
                    <a:lnTo>
                      <a:pt x="3234" y="651"/>
                    </a:lnTo>
                    <a:lnTo>
                      <a:pt x="3261" y="680"/>
                    </a:lnTo>
                    <a:lnTo>
                      <a:pt x="3282" y="712"/>
                    </a:lnTo>
                    <a:lnTo>
                      <a:pt x="3299" y="747"/>
                    </a:lnTo>
                    <a:lnTo>
                      <a:pt x="3313" y="783"/>
                    </a:lnTo>
                    <a:lnTo>
                      <a:pt x="3322" y="819"/>
                    </a:lnTo>
                    <a:lnTo>
                      <a:pt x="3326" y="857"/>
                    </a:lnTo>
                    <a:lnTo>
                      <a:pt x="3326" y="895"/>
                    </a:lnTo>
                    <a:lnTo>
                      <a:pt x="3322" y="931"/>
                    </a:lnTo>
                    <a:lnTo>
                      <a:pt x="3313" y="968"/>
                    </a:lnTo>
                    <a:lnTo>
                      <a:pt x="3299" y="1004"/>
                    </a:lnTo>
                    <a:lnTo>
                      <a:pt x="3282" y="1038"/>
                    </a:lnTo>
                    <a:lnTo>
                      <a:pt x="3261" y="1071"/>
                    </a:lnTo>
                    <a:lnTo>
                      <a:pt x="3234" y="1100"/>
                    </a:lnTo>
                    <a:lnTo>
                      <a:pt x="3206" y="1125"/>
                    </a:lnTo>
                    <a:lnTo>
                      <a:pt x="3177" y="1147"/>
                    </a:lnTo>
                    <a:lnTo>
                      <a:pt x="3145" y="1164"/>
                    </a:lnTo>
                    <a:lnTo>
                      <a:pt x="3112" y="1177"/>
                    </a:lnTo>
                    <a:lnTo>
                      <a:pt x="3079" y="1187"/>
                    </a:lnTo>
                    <a:lnTo>
                      <a:pt x="3044" y="1192"/>
                    </a:lnTo>
                    <a:lnTo>
                      <a:pt x="3009" y="1194"/>
                    </a:lnTo>
                    <a:lnTo>
                      <a:pt x="2975" y="1192"/>
                    </a:lnTo>
                    <a:lnTo>
                      <a:pt x="2941" y="1187"/>
                    </a:lnTo>
                    <a:lnTo>
                      <a:pt x="2907" y="1177"/>
                    </a:lnTo>
                    <a:lnTo>
                      <a:pt x="2874" y="1164"/>
                    </a:lnTo>
                    <a:lnTo>
                      <a:pt x="2843" y="1147"/>
                    </a:lnTo>
                    <a:lnTo>
                      <a:pt x="2813" y="1125"/>
                    </a:lnTo>
                    <a:lnTo>
                      <a:pt x="2785" y="1100"/>
                    </a:lnTo>
                    <a:lnTo>
                      <a:pt x="2717" y="1037"/>
                    </a:lnTo>
                    <a:lnTo>
                      <a:pt x="2647" y="978"/>
                    </a:lnTo>
                    <a:lnTo>
                      <a:pt x="2574" y="922"/>
                    </a:lnTo>
                    <a:lnTo>
                      <a:pt x="2498" y="873"/>
                    </a:lnTo>
                    <a:lnTo>
                      <a:pt x="2421" y="828"/>
                    </a:lnTo>
                    <a:lnTo>
                      <a:pt x="2342" y="787"/>
                    </a:lnTo>
                    <a:lnTo>
                      <a:pt x="2260" y="751"/>
                    </a:lnTo>
                    <a:lnTo>
                      <a:pt x="2178" y="720"/>
                    </a:lnTo>
                    <a:lnTo>
                      <a:pt x="2094" y="695"/>
                    </a:lnTo>
                    <a:lnTo>
                      <a:pt x="2009" y="673"/>
                    </a:lnTo>
                    <a:lnTo>
                      <a:pt x="1923" y="657"/>
                    </a:lnTo>
                    <a:lnTo>
                      <a:pt x="1837" y="644"/>
                    </a:lnTo>
                    <a:lnTo>
                      <a:pt x="1750" y="637"/>
                    </a:lnTo>
                    <a:lnTo>
                      <a:pt x="1663" y="635"/>
                    </a:lnTo>
                    <a:lnTo>
                      <a:pt x="1576" y="637"/>
                    </a:lnTo>
                    <a:lnTo>
                      <a:pt x="1489" y="644"/>
                    </a:lnTo>
                    <a:lnTo>
                      <a:pt x="1403" y="657"/>
                    </a:lnTo>
                    <a:lnTo>
                      <a:pt x="1317" y="673"/>
                    </a:lnTo>
                    <a:lnTo>
                      <a:pt x="1232" y="695"/>
                    </a:lnTo>
                    <a:lnTo>
                      <a:pt x="1149" y="720"/>
                    </a:lnTo>
                    <a:lnTo>
                      <a:pt x="1066" y="751"/>
                    </a:lnTo>
                    <a:lnTo>
                      <a:pt x="984" y="787"/>
                    </a:lnTo>
                    <a:lnTo>
                      <a:pt x="905" y="828"/>
                    </a:lnTo>
                    <a:lnTo>
                      <a:pt x="828" y="873"/>
                    </a:lnTo>
                    <a:lnTo>
                      <a:pt x="752" y="922"/>
                    </a:lnTo>
                    <a:lnTo>
                      <a:pt x="679" y="978"/>
                    </a:lnTo>
                    <a:lnTo>
                      <a:pt x="608" y="1037"/>
                    </a:lnTo>
                    <a:lnTo>
                      <a:pt x="541" y="1100"/>
                    </a:lnTo>
                    <a:lnTo>
                      <a:pt x="511" y="1127"/>
                    </a:lnTo>
                    <a:lnTo>
                      <a:pt x="478" y="1150"/>
                    </a:lnTo>
                    <a:lnTo>
                      <a:pt x="445" y="1167"/>
                    </a:lnTo>
                    <a:lnTo>
                      <a:pt x="409" y="1180"/>
                    </a:lnTo>
                    <a:lnTo>
                      <a:pt x="372" y="1189"/>
                    </a:lnTo>
                    <a:lnTo>
                      <a:pt x="335" y="1193"/>
                    </a:lnTo>
                    <a:lnTo>
                      <a:pt x="297" y="1193"/>
                    </a:lnTo>
                    <a:lnTo>
                      <a:pt x="261" y="1189"/>
                    </a:lnTo>
                    <a:lnTo>
                      <a:pt x="224" y="1179"/>
                    </a:lnTo>
                    <a:lnTo>
                      <a:pt x="188" y="1166"/>
                    </a:lnTo>
                    <a:lnTo>
                      <a:pt x="154" y="1149"/>
                    </a:lnTo>
                    <a:lnTo>
                      <a:pt x="122" y="1127"/>
                    </a:lnTo>
                    <a:lnTo>
                      <a:pt x="92" y="1100"/>
                    </a:lnTo>
                    <a:lnTo>
                      <a:pt x="65" y="1071"/>
                    </a:lnTo>
                    <a:lnTo>
                      <a:pt x="44" y="1038"/>
                    </a:lnTo>
                    <a:lnTo>
                      <a:pt x="26" y="1004"/>
                    </a:lnTo>
                    <a:lnTo>
                      <a:pt x="13" y="968"/>
                    </a:lnTo>
                    <a:lnTo>
                      <a:pt x="4" y="931"/>
                    </a:lnTo>
                    <a:lnTo>
                      <a:pt x="0" y="895"/>
                    </a:lnTo>
                    <a:lnTo>
                      <a:pt x="0" y="857"/>
                    </a:lnTo>
                    <a:lnTo>
                      <a:pt x="4" y="820"/>
                    </a:lnTo>
                    <a:lnTo>
                      <a:pt x="13" y="783"/>
                    </a:lnTo>
                    <a:lnTo>
                      <a:pt x="26" y="747"/>
                    </a:lnTo>
                    <a:lnTo>
                      <a:pt x="44" y="713"/>
                    </a:lnTo>
                    <a:lnTo>
                      <a:pt x="65" y="680"/>
                    </a:lnTo>
                    <a:lnTo>
                      <a:pt x="92" y="651"/>
                    </a:lnTo>
                    <a:lnTo>
                      <a:pt x="173" y="574"/>
                    </a:lnTo>
                    <a:lnTo>
                      <a:pt x="255" y="502"/>
                    </a:lnTo>
                    <a:lnTo>
                      <a:pt x="341" y="434"/>
                    </a:lnTo>
                    <a:lnTo>
                      <a:pt x="429" y="373"/>
                    </a:lnTo>
                    <a:lnTo>
                      <a:pt x="519" y="316"/>
                    </a:lnTo>
                    <a:lnTo>
                      <a:pt x="612" y="262"/>
                    </a:lnTo>
                    <a:lnTo>
                      <a:pt x="706" y="215"/>
                    </a:lnTo>
                    <a:lnTo>
                      <a:pt x="802" y="172"/>
                    </a:lnTo>
                    <a:lnTo>
                      <a:pt x="900" y="133"/>
                    </a:lnTo>
                    <a:lnTo>
                      <a:pt x="999" y="100"/>
                    </a:lnTo>
                    <a:lnTo>
                      <a:pt x="1099" y="72"/>
                    </a:lnTo>
                    <a:lnTo>
                      <a:pt x="1201" y="47"/>
                    </a:lnTo>
                    <a:lnTo>
                      <a:pt x="1302" y="29"/>
                    </a:lnTo>
                    <a:lnTo>
                      <a:pt x="1405" y="14"/>
                    </a:lnTo>
                    <a:lnTo>
                      <a:pt x="1508" y="4"/>
                    </a:lnTo>
                    <a:lnTo>
                      <a:pt x="16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30" name="Freeform 39"/>
              <p:cNvSpPr/>
              <p:nvPr/>
            </p:nvSpPr>
            <p:spPr bwMode="auto">
              <a:xfrm>
                <a:off x="5483226" y="4933948"/>
                <a:ext cx="1049336" cy="484186"/>
              </a:xfrm>
              <a:custGeom>
                <a:avLst/>
                <a:gdLst>
                  <a:gd name="T0" fmla="*/ 1108 w 1981"/>
                  <a:gd name="T1" fmla="*/ 5 h 915"/>
                  <a:gd name="T2" fmla="*/ 1262 w 1981"/>
                  <a:gd name="T3" fmla="*/ 29 h 915"/>
                  <a:gd name="T4" fmla="*/ 1414 w 1981"/>
                  <a:gd name="T5" fmla="*/ 72 h 915"/>
                  <a:gd name="T6" fmla="*/ 1560 w 1981"/>
                  <a:gd name="T7" fmla="*/ 133 h 915"/>
                  <a:gd name="T8" fmla="*/ 1698 w 1981"/>
                  <a:gd name="T9" fmla="*/ 214 h 915"/>
                  <a:gd name="T10" fmla="*/ 1827 w 1981"/>
                  <a:gd name="T11" fmla="*/ 315 h 915"/>
                  <a:gd name="T12" fmla="*/ 1915 w 1981"/>
                  <a:gd name="T13" fmla="*/ 402 h 915"/>
                  <a:gd name="T14" fmla="*/ 1954 w 1981"/>
                  <a:gd name="T15" fmla="*/ 468 h 915"/>
                  <a:gd name="T16" fmla="*/ 1977 w 1981"/>
                  <a:gd name="T17" fmla="*/ 540 h 915"/>
                  <a:gd name="T18" fmla="*/ 1981 w 1981"/>
                  <a:gd name="T19" fmla="*/ 616 h 915"/>
                  <a:gd name="T20" fmla="*/ 1967 w 1981"/>
                  <a:gd name="T21" fmla="*/ 690 h 915"/>
                  <a:gd name="T22" fmla="*/ 1937 w 1981"/>
                  <a:gd name="T23" fmla="*/ 759 h 915"/>
                  <a:gd name="T24" fmla="*/ 1889 w 1981"/>
                  <a:gd name="T25" fmla="*/ 822 h 915"/>
                  <a:gd name="T26" fmla="*/ 1826 w 1981"/>
                  <a:gd name="T27" fmla="*/ 871 h 915"/>
                  <a:gd name="T28" fmla="*/ 1757 w 1981"/>
                  <a:gd name="T29" fmla="*/ 902 h 915"/>
                  <a:gd name="T30" fmla="*/ 1683 w 1981"/>
                  <a:gd name="T31" fmla="*/ 915 h 915"/>
                  <a:gd name="T32" fmla="*/ 1609 w 1981"/>
                  <a:gd name="T33" fmla="*/ 910 h 915"/>
                  <a:gd name="T34" fmla="*/ 1536 w 1981"/>
                  <a:gd name="T35" fmla="*/ 888 h 915"/>
                  <a:gd name="T36" fmla="*/ 1470 w 1981"/>
                  <a:gd name="T37" fmla="*/ 848 h 915"/>
                  <a:gd name="T38" fmla="*/ 1397 w 1981"/>
                  <a:gd name="T39" fmla="*/ 783 h 915"/>
                  <a:gd name="T40" fmla="*/ 1304 w 1981"/>
                  <a:gd name="T41" fmla="*/ 718 h 915"/>
                  <a:gd name="T42" fmla="*/ 1204 w 1981"/>
                  <a:gd name="T43" fmla="*/ 672 h 915"/>
                  <a:gd name="T44" fmla="*/ 1099 w 1981"/>
                  <a:gd name="T45" fmla="*/ 644 h 915"/>
                  <a:gd name="T46" fmla="*/ 991 w 1981"/>
                  <a:gd name="T47" fmla="*/ 635 h 915"/>
                  <a:gd name="T48" fmla="*/ 883 w 1981"/>
                  <a:gd name="T49" fmla="*/ 644 h 915"/>
                  <a:gd name="T50" fmla="*/ 778 w 1981"/>
                  <a:gd name="T51" fmla="*/ 672 h 915"/>
                  <a:gd name="T52" fmla="*/ 677 w 1981"/>
                  <a:gd name="T53" fmla="*/ 718 h 915"/>
                  <a:gd name="T54" fmla="*/ 585 w 1981"/>
                  <a:gd name="T55" fmla="*/ 783 h 915"/>
                  <a:gd name="T56" fmla="*/ 514 w 1981"/>
                  <a:gd name="T57" fmla="*/ 846 h 915"/>
                  <a:gd name="T58" fmla="*/ 453 w 1981"/>
                  <a:gd name="T59" fmla="*/ 884 h 915"/>
                  <a:gd name="T60" fmla="*/ 387 w 1981"/>
                  <a:gd name="T61" fmla="*/ 908 h 915"/>
                  <a:gd name="T62" fmla="*/ 318 w 1981"/>
                  <a:gd name="T63" fmla="*/ 915 h 915"/>
                  <a:gd name="T64" fmla="*/ 249 w 1981"/>
                  <a:gd name="T65" fmla="*/ 908 h 915"/>
                  <a:gd name="T66" fmla="*/ 182 w 1981"/>
                  <a:gd name="T67" fmla="*/ 884 h 915"/>
                  <a:gd name="T68" fmla="*/ 121 w 1981"/>
                  <a:gd name="T69" fmla="*/ 846 h 915"/>
                  <a:gd name="T70" fmla="*/ 67 w 1981"/>
                  <a:gd name="T71" fmla="*/ 791 h 915"/>
                  <a:gd name="T72" fmla="*/ 27 w 1981"/>
                  <a:gd name="T73" fmla="*/ 725 h 915"/>
                  <a:gd name="T74" fmla="*/ 5 w 1981"/>
                  <a:gd name="T75" fmla="*/ 653 h 915"/>
                  <a:gd name="T76" fmla="*/ 0 w 1981"/>
                  <a:gd name="T77" fmla="*/ 578 h 915"/>
                  <a:gd name="T78" fmla="*/ 14 w 1981"/>
                  <a:gd name="T79" fmla="*/ 503 h 915"/>
                  <a:gd name="T80" fmla="*/ 44 w 1981"/>
                  <a:gd name="T81" fmla="*/ 433 h 915"/>
                  <a:gd name="T82" fmla="*/ 93 w 1981"/>
                  <a:gd name="T83" fmla="*/ 371 h 915"/>
                  <a:gd name="T84" fmla="*/ 218 w 1981"/>
                  <a:gd name="T85" fmla="*/ 262 h 915"/>
                  <a:gd name="T86" fmla="*/ 352 w 1981"/>
                  <a:gd name="T87" fmla="*/ 171 h 915"/>
                  <a:gd name="T88" fmla="*/ 495 w 1981"/>
                  <a:gd name="T89" fmla="*/ 100 h 915"/>
                  <a:gd name="T90" fmla="*/ 643 w 1981"/>
                  <a:gd name="T91" fmla="*/ 48 h 915"/>
                  <a:gd name="T92" fmla="*/ 796 w 1981"/>
                  <a:gd name="T93" fmla="*/ 14 h 915"/>
                  <a:gd name="T94" fmla="*/ 952 w 1981"/>
                  <a:gd name="T95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81" h="915">
                    <a:moveTo>
                      <a:pt x="1030" y="0"/>
                    </a:moveTo>
                    <a:lnTo>
                      <a:pt x="1108" y="5"/>
                    </a:lnTo>
                    <a:lnTo>
                      <a:pt x="1186" y="14"/>
                    </a:lnTo>
                    <a:lnTo>
                      <a:pt x="1262" y="29"/>
                    </a:lnTo>
                    <a:lnTo>
                      <a:pt x="1338" y="48"/>
                    </a:lnTo>
                    <a:lnTo>
                      <a:pt x="1414" y="72"/>
                    </a:lnTo>
                    <a:lnTo>
                      <a:pt x="1487" y="100"/>
                    </a:lnTo>
                    <a:lnTo>
                      <a:pt x="1560" y="133"/>
                    </a:lnTo>
                    <a:lnTo>
                      <a:pt x="1629" y="171"/>
                    </a:lnTo>
                    <a:lnTo>
                      <a:pt x="1698" y="214"/>
                    </a:lnTo>
                    <a:lnTo>
                      <a:pt x="1764" y="262"/>
                    </a:lnTo>
                    <a:lnTo>
                      <a:pt x="1827" y="315"/>
                    </a:lnTo>
                    <a:lnTo>
                      <a:pt x="1889" y="371"/>
                    </a:lnTo>
                    <a:lnTo>
                      <a:pt x="1915" y="402"/>
                    </a:lnTo>
                    <a:lnTo>
                      <a:pt x="1937" y="433"/>
                    </a:lnTo>
                    <a:lnTo>
                      <a:pt x="1954" y="468"/>
                    </a:lnTo>
                    <a:lnTo>
                      <a:pt x="1967" y="503"/>
                    </a:lnTo>
                    <a:lnTo>
                      <a:pt x="1977" y="540"/>
                    </a:lnTo>
                    <a:lnTo>
                      <a:pt x="1981" y="578"/>
                    </a:lnTo>
                    <a:lnTo>
                      <a:pt x="1981" y="616"/>
                    </a:lnTo>
                    <a:lnTo>
                      <a:pt x="1977" y="653"/>
                    </a:lnTo>
                    <a:lnTo>
                      <a:pt x="1967" y="690"/>
                    </a:lnTo>
                    <a:lnTo>
                      <a:pt x="1954" y="725"/>
                    </a:lnTo>
                    <a:lnTo>
                      <a:pt x="1937" y="759"/>
                    </a:lnTo>
                    <a:lnTo>
                      <a:pt x="1915" y="792"/>
                    </a:lnTo>
                    <a:lnTo>
                      <a:pt x="1889" y="822"/>
                    </a:lnTo>
                    <a:lnTo>
                      <a:pt x="1859" y="848"/>
                    </a:lnTo>
                    <a:lnTo>
                      <a:pt x="1826" y="871"/>
                    </a:lnTo>
                    <a:lnTo>
                      <a:pt x="1793" y="888"/>
                    </a:lnTo>
                    <a:lnTo>
                      <a:pt x="1757" y="902"/>
                    </a:lnTo>
                    <a:lnTo>
                      <a:pt x="1720" y="910"/>
                    </a:lnTo>
                    <a:lnTo>
                      <a:pt x="1683" y="915"/>
                    </a:lnTo>
                    <a:lnTo>
                      <a:pt x="1646" y="915"/>
                    </a:lnTo>
                    <a:lnTo>
                      <a:pt x="1609" y="910"/>
                    </a:lnTo>
                    <a:lnTo>
                      <a:pt x="1572" y="902"/>
                    </a:lnTo>
                    <a:lnTo>
                      <a:pt x="1536" y="888"/>
                    </a:lnTo>
                    <a:lnTo>
                      <a:pt x="1502" y="871"/>
                    </a:lnTo>
                    <a:lnTo>
                      <a:pt x="1470" y="848"/>
                    </a:lnTo>
                    <a:lnTo>
                      <a:pt x="1440" y="822"/>
                    </a:lnTo>
                    <a:lnTo>
                      <a:pt x="1397" y="783"/>
                    </a:lnTo>
                    <a:lnTo>
                      <a:pt x="1352" y="748"/>
                    </a:lnTo>
                    <a:lnTo>
                      <a:pt x="1304" y="718"/>
                    </a:lnTo>
                    <a:lnTo>
                      <a:pt x="1255" y="693"/>
                    </a:lnTo>
                    <a:lnTo>
                      <a:pt x="1204" y="672"/>
                    </a:lnTo>
                    <a:lnTo>
                      <a:pt x="1152" y="656"/>
                    </a:lnTo>
                    <a:lnTo>
                      <a:pt x="1099" y="644"/>
                    </a:lnTo>
                    <a:lnTo>
                      <a:pt x="1045" y="637"/>
                    </a:lnTo>
                    <a:lnTo>
                      <a:pt x="991" y="635"/>
                    </a:lnTo>
                    <a:lnTo>
                      <a:pt x="936" y="637"/>
                    </a:lnTo>
                    <a:lnTo>
                      <a:pt x="883" y="644"/>
                    </a:lnTo>
                    <a:lnTo>
                      <a:pt x="830" y="656"/>
                    </a:lnTo>
                    <a:lnTo>
                      <a:pt x="778" y="672"/>
                    </a:lnTo>
                    <a:lnTo>
                      <a:pt x="727" y="693"/>
                    </a:lnTo>
                    <a:lnTo>
                      <a:pt x="677" y="718"/>
                    </a:lnTo>
                    <a:lnTo>
                      <a:pt x="630" y="748"/>
                    </a:lnTo>
                    <a:lnTo>
                      <a:pt x="585" y="783"/>
                    </a:lnTo>
                    <a:lnTo>
                      <a:pt x="542" y="822"/>
                    </a:lnTo>
                    <a:lnTo>
                      <a:pt x="514" y="846"/>
                    </a:lnTo>
                    <a:lnTo>
                      <a:pt x="485" y="868"/>
                    </a:lnTo>
                    <a:lnTo>
                      <a:pt x="453" y="884"/>
                    </a:lnTo>
                    <a:lnTo>
                      <a:pt x="420" y="898"/>
                    </a:lnTo>
                    <a:lnTo>
                      <a:pt x="387" y="908"/>
                    </a:lnTo>
                    <a:lnTo>
                      <a:pt x="353" y="913"/>
                    </a:lnTo>
                    <a:lnTo>
                      <a:pt x="318" y="915"/>
                    </a:lnTo>
                    <a:lnTo>
                      <a:pt x="283" y="913"/>
                    </a:lnTo>
                    <a:lnTo>
                      <a:pt x="249" y="908"/>
                    </a:lnTo>
                    <a:lnTo>
                      <a:pt x="215" y="898"/>
                    </a:lnTo>
                    <a:lnTo>
                      <a:pt x="182" y="884"/>
                    </a:lnTo>
                    <a:lnTo>
                      <a:pt x="151" y="867"/>
                    </a:lnTo>
                    <a:lnTo>
                      <a:pt x="121" y="846"/>
                    </a:lnTo>
                    <a:lnTo>
                      <a:pt x="93" y="821"/>
                    </a:lnTo>
                    <a:lnTo>
                      <a:pt x="67" y="791"/>
                    </a:lnTo>
                    <a:lnTo>
                      <a:pt x="44" y="759"/>
                    </a:lnTo>
                    <a:lnTo>
                      <a:pt x="27" y="725"/>
                    </a:lnTo>
                    <a:lnTo>
                      <a:pt x="14" y="690"/>
                    </a:lnTo>
                    <a:lnTo>
                      <a:pt x="5" y="653"/>
                    </a:lnTo>
                    <a:lnTo>
                      <a:pt x="0" y="616"/>
                    </a:lnTo>
                    <a:lnTo>
                      <a:pt x="0" y="578"/>
                    </a:lnTo>
                    <a:lnTo>
                      <a:pt x="5" y="540"/>
                    </a:lnTo>
                    <a:lnTo>
                      <a:pt x="14" y="503"/>
                    </a:lnTo>
                    <a:lnTo>
                      <a:pt x="27" y="468"/>
                    </a:lnTo>
                    <a:lnTo>
                      <a:pt x="44" y="433"/>
                    </a:lnTo>
                    <a:lnTo>
                      <a:pt x="67" y="402"/>
                    </a:lnTo>
                    <a:lnTo>
                      <a:pt x="93" y="371"/>
                    </a:lnTo>
                    <a:lnTo>
                      <a:pt x="154" y="315"/>
                    </a:lnTo>
                    <a:lnTo>
                      <a:pt x="218" y="262"/>
                    </a:lnTo>
                    <a:lnTo>
                      <a:pt x="283" y="214"/>
                    </a:lnTo>
                    <a:lnTo>
                      <a:pt x="352" y="171"/>
                    </a:lnTo>
                    <a:lnTo>
                      <a:pt x="422" y="133"/>
                    </a:lnTo>
                    <a:lnTo>
                      <a:pt x="495" y="100"/>
                    </a:lnTo>
                    <a:lnTo>
                      <a:pt x="569" y="72"/>
                    </a:lnTo>
                    <a:lnTo>
                      <a:pt x="643" y="48"/>
                    </a:lnTo>
                    <a:lnTo>
                      <a:pt x="720" y="29"/>
                    </a:lnTo>
                    <a:lnTo>
                      <a:pt x="796" y="14"/>
                    </a:lnTo>
                    <a:lnTo>
                      <a:pt x="874" y="5"/>
                    </a:lnTo>
                    <a:lnTo>
                      <a:pt x="952" y="0"/>
                    </a:lnTo>
                    <a:lnTo>
                      <a:pt x="10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</p:grpSp>
      <p:sp>
        <p:nvSpPr>
          <p:cNvPr id="169" name="Rectangle 168"/>
          <p:cNvSpPr/>
          <p:nvPr/>
        </p:nvSpPr>
        <p:spPr>
          <a:xfrm>
            <a:off x="5667375" y="1195070"/>
            <a:ext cx="18249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“</a:t>
            </a:r>
            <a:r>
              <a:rPr lang="zh-CN" altLang="en-US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小匡大世界</a:t>
            </a:r>
            <a:r>
              <a:rPr lang="en-US" altLang="zh-CN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”</a:t>
            </a:r>
            <a:endParaRPr lang="en-US" altLang="zh-CN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algn="just" defTabSz="685800"/>
            <a:r>
              <a:rPr lang="zh-CN" altLang="en-US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栏目投稿</a:t>
            </a:r>
            <a:endParaRPr lang="zh-CN" altLang="en-US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667375" y="2341880"/>
            <a:ext cx="22815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引导主持四校联谊</a:t>
            </a:r>
            <a:endParaRPr lang="zh-CN" altLang="en-GB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学术分会场</a:t>
            </a:r>
            <a:endParaRPr lang="zh-CN" altLang="en-GB" sz="1200" dirty="0">
              <a:solidFill>
                <a:srgbClr val="686868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667375" y="3592195"/>
            <a:ext cx="153733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GB" sz="1200" dirty="0">
                <a:solidFill>
                  <a:srgbClr val="686868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闭幕式工作</a:t>
            </a:r>
            <a:endParaRPr lang="en-GB" sz="12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4787900" y="3493770"/>
            <a:ext cx="830580" cy="974725"/>
            <a:chOff x="10253705" y="7728373"/>
            <a:chExt cx="1020549" cy="1000108"/>
          </a:xfrm>
        </p:grpSpPr>
        <p:sp>
          <p:nvSpPr>
            <p:cNvPr id="185" name="Rounded Rectangle 184"/>
            <p:cNvSpPr/>
            <p:nvPr/>
          </p:nvSpPr>
          <p:spPr>
            <a:xfrm>
              <a:off x="10253705" y="7728373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10847679" y="8301906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0966522" y="8412010"/>
              <a:ext cx="188953" cy="225323"/>
              <a:chOff x="11136313" y="3325813"/>
              <a:chExt cx="717550" cy="855662"/>
            </a:xfrm>
            <a:solidFill>
              <a:schemeClr val="accent3"/>
            </a:solidFill>
          </p:grpSpPr>
          <p:sp>
            <p:nvSpPr>
              <p:cNvPr id="191" name="Freeform 395"/>
              <p:cNvSpPr>
                <a:spLocks noEditPoints="1"/>
              </p:cNvSpPr>
              <p:nvPr/>
            </p:nvSpPr>
            <p:spPr bwMode="auto">
              <a:xfrm>
                <a:off x="11136313" y="3325813"/>
                <a:ext cx="717550" cy="811212"/>
              </a:xfrm>
              <a:custGeom>
                <a:avLst/>
                <a:gdLst>
                  <a:gd name="T0" fmla="*/ 1636 w 2711"/>
                  <a:gd name="T1" fmla="*/ 952 h 3065"/>
                  <a:gd name="T2" fmla="*/ 1534 w 2711"/>
                  <a:gd name="T3" fmla="*/ 1072 h 3065"/>
                  <a:gd name="T4" fmla="*/ 1524 w 2711"/>
                  <a:gd name="T5" fmla="*/ 1239 h 3065"/>
                  <a:gd name="T6" fmla="*/ 1620 w 2711"/>
                  <a:gd name="T7" fmla="*/ 1379 h 3065"/>
                  <a:gd name="T8" fmla="*/ 1793 w 2711"/>
                  <a:gd name="T9" fmla="*/ 1436 h 3065"/>
                  <a:gd name="T10" fmla="*/ 1959 w 2711"/>
                  <a:gd name="T11" fmla="*/ 1375 h 3065"/>
                  <a:gd name="T12" fmla="*/ 2043 w 2711"/>
                  <a:gd name="T13" fmla="*/ 1243 h 3065"/>
                  <a:gd name="T14" fmla="*/ 2030 w 2711"/>
                  <a:gd name="T15" fmla="*/ 1077 h 3065"/>
                  <a:gd name="T16" fmla="*/ 1915 w 2711"/>
                  <a:gd name="T17" fmla="*/ 948 h 3065"/>
                  <a:gd name="T18" fmla="*/ 2686 w 2711"/>
                  <a:gd name="T19" fmla="*/ 0 h 3065"/>
                  <a:gd name="T20" fmla="*/ 2708 w 2711"/>
                  <a:gd name="T21" fmla="*/ 29 h 3065"/>
                  <a:gd name="T22" fmla="*/ 2703 w 2711"/>
                  <a:gd name="T23" fmla="*/ 72 h 3065"/>
                  <a:gd name="T24" fmla="*/ 2711 w 2711"/>
                  <a:gd name="T25" fmla="*/ 81 h 3065"/>
                  <a:gd name="T26" fmla="*/ 2687 w 2711"/>
                  <a:gd name="T27" fmla="*/ 132 h 3065"/>
                  <a:gd name="T28" fmla="*/ 2683 w 2711"/>
                  <a:gd name="T29" fmla="*/ 182 h 3065"/>
                  <a:gd name="T30" fmla="*/ 2690 w 2711"/>
                  <a:gd name="T31" fmla="*/ 329 h 3065"/>
                  <a:gd name="T32" fmla="*/ 2667 w 2711"/>
                  <a:gd name="T33" fmla="*/ 628 h 3065"/>
                  <a:gd name="T34" fmla="*/ 2638 w 2711"/>
                  <a:gd name="T35" fmla="*/ 780 h 3065"/>
                  <a:gd name="T36" fmla="*/ 2583 w 2711"/>
                  <a:gd name="T37" fmla="*/ 957 h 3065"/>
                  <a:gd name="T38" fmla="*/ 2472 w 2711"/>
                  <a:gd name="T39" fmla="*/ 1220 h 3065"/>
                  <a:gd name="T40" fmla="*/ 2206 w 2711"/>
                  <a:gd name="T41" fmla="*/ 1635 h 3065"/>
                  <a:gd name="T42" fmla="*/ 2083 w 2711"/>
                  <a:gd name="T43" fmla="*/ 1833 h 3065"/>
                  <a:gd name="T44" fmla="*/ 2082 w 2711"/>
                  <a:gd name="T45" fmla="*/ 1989 h 3065"/>
                  <a:gd name="T46" fmla="*/ 2099 w 2711"/>
                  <a:gd name="T47" fmla="*/ 2182 h 3065"/>
                  <a:gd name="T48" fmla="*/ 2085 w 2711"/>
                  <a:gd name="T49" fmla="*/ 2415 h 3065"/>
                  <a:gd name="T50" fmla="*/ 2015 w 2711"/>
                  <a:gd name="T51" fmla="*/ 2661 h 3065"/>
                  <a:gd name="T52" fmla="*/ 1863 w 2711"/>
                  <a:gd name="T53" fmla="*/ 2893 h 3065"/>
                  <a:gd name="T54" fmla="*/ 1646 w 2711"/>
                  <a:gd name="T55" fmla="*/ 3060 h 3065"/>
                  <a:gd name="T56" fmla="*/ 1570 w 2711"/>
                  <a:gd name="T57" fmla="*/ 3037 h 3065"/>
                  <a:gd name="T58" fmla="*/ 1555 w 2711"/>
                  <a:gd name="T59" fmla="*/ 2924 h 3065"/>
                  <a:gd name="T60" fmla="*/ 1541 w 2711"/>
                  <a:gd name="T61" fmla="*/ 2765 h 3065"/>
                  <a:gd name="T62" fmla="*/ 1496 w 2711"/>
                  <a:gd name="T63" fmla="*/ 2582 h 3065"/>
                  <a:gd name="T64" fmla="*/ 1410 w 2711"/>
                  <a:gd name="T65" fmla="*/ 2390 h 3065"/>
                  <a:gd name="T66" fmla="*/ 1267 w 2711"/>
                  <a:gd name="T67" fmla="*/ 2206 h 3065"/>
                  <a:gd name="T68" fmla="*/ 1057 w 2711"/>
                  <a:gd name="T69" fmla="*/ 2045 h 3065"/>
                  <a:gd name="T70" fmla="*/ 767 w 2711"/>
                  <a:gd name="T71" fmla="*/ 1922 h 3065"/>
                  <a:gd name="T72" fmla="*/ 382 w 2711"/>
                  <a:gd name="T73" fmla="*/ 1854 h 3065"/>
                  <a:gd name="T74" fmla="*/ 56 w 2711"/>
                  <a:gd name="T75" fmla="*/ 1839 h 3065"/>
                  <a:gd name="T76" fmla="*/ 0 w 2711"/>
                  <a:gd name="T77" fmla="*/ 1767 h 3065"/>
                  <a:gd name="T78" fmla="*/ 51 w 2711"/>
                  <a:gd name="T79" fmla="*/ 1636 h 3065"/>
                  <a:gd name="T80" fmla="*/ 156 w 2711"/>
                  <a:gd name="T81" fmla="*/ 1471 h 3065"/>
                  <a:gd name="T82" fmla="*/ 316 w 2711"/>
                  <a:gd name="T83" fmla="*/ 1306 h 3065"/>
                  <a:gd name="T84" fmla="*/ 539 w 2711"/>
                  <a:gd name="T85" fmla="*/ 1173 h 3065"/>
                  <a:gd name="T86" fmla="*/ 832 w 2711"/>
                  <a:gd name="T87" fmla="*/ 1103 h 3065"/>
                  <a:gd name="T88" fmla="*/ 1058 w 2711"/>
                  <a:gd name="T89" fmla="*/ 1085 h 3065"/>
                  <a:gd name="T90" fmla="*/ 1176 w 2711"/>
                  <a:gd name="T91" fmla="*/ 993 h 3065"/>
                  <a:gd name="T92" fmla="*/ 1323 w 2711"/>
                  <a:gd name="T93" fmla="*/ 787 h 3065"/>
                  <a:gd name="T94" fmla="*/ 1554 w 2711"/>
                  <a:gd name="T95" fmla="*/ 538 h 3065"/>
                  <a:gd name="T96" fmla="*/ 1871 w 2711"/>
                  <a:gd name="T97" fmla="*/ 296 h 3065"/>
                  <a:gd name="T98" fmla="*/ 2184 w 2711"/>
                  <a:gd name="T99" fmla="*/ 140 h 3065"/>
                  <a:gd name="T100" fmla="*/ 2427 w 2711"/>
                  <a:gd name="T101" fmla="*/ 69 h 3065"/>
                  <a:gd name="T102" fmla="*/ 2551 w 2711"/>
                  <a:gd name="T103" fmla="*/ 48 h 3065"/>
                  <a:gd name="T104" fmla="*/ 2593 w 2711"/>
                  <a:gd name="T105" fmla="*/ 16 h 3065"/>
                  <a:gd name="T106" fmla="*/ 2628 w 2711"/>
                  <a:gd name="T107" fmla="*/ 13 h 3065"/>
                  <a:gd name="T108" fmla="*/ 2686 w 2711"/>
                  <a:gd name="T109" fmla="*/ 0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11" h="3065">
                    <a:moveTo>
                      <a:pt x="1773" y="912"/>
                    </a:moveTo>
                    <a:lnTo>
                      <a:pt x="1736" y="915"/>
                    </a:lnTo>
                    <a:lnTo>
                      <a:pt x="1702" y="923"/>
                    </a:lnTo>
                    <a:lnTo>
                      <a:pt x="1668" y="935"/>
                    </a:lnTo>
                    <a:lnTo>
                      <a:pt x="1636" y="952"/>
                    </a:lnTo>
                    <a:lnTo>
                      <a:pt x="1608" y="972"/>
                    </a:lnTo>
                    <a:lnTo>
                      <a:pt x="1581" y="997"/>
                    </a:lnTo>
                    <a:lnTo>
                      <a:pt x="1564" y="1018"/>
                    </a:lnTo>
                    <a:lnTo>
                      <a:pt x="1550" y="1040"/>
                    </a:lnTo>
                    <a:lnTo>
                      <a:pt x="1534" y="1072"/>
                    </a:lnTo>
                    <a:lnTo>
                      <a:pt x="1522" y="1105"/>
                    </a:lnTo>
                    <a:lnTo>
                      <a:pt x="1516" y="1138"/>
                    </a:lnTo>
                    <a:lnTo>
                      <a:pt x="1514" y="1172"/>
                    </a:lnTo>
                    <a:lnTo>
                      <a:pt x="1517" y="1206"/>
                    </a:lnTo>
                    <a:lnTo>
                      <a:pt x="1524" y="1239"/>
                    </a:lnTo>
                    <a:lnTo>
                      <a:pt x="1536" y="1271"/>
                    </a:lnTo>
                    <a:lnTo>
                      <a:pt x="1551" y="1301"/>
                    </a:lnTo>
                    <a:lnTo>
                      <a:pt x="1570" y="1330"/>
                    </a:lnTo>
                    <a:lnTo>
                      <a:pt x="1593" y="1356"/>
                    </a:lnTo>
                    <a:lnTo>
                      <a:pt x="1620" y="1379"/>
                    </a:lnTo>
                    <a:lnTo>
                      <a:pt x="1650" y="1400"/>
                    </a:lnTo>
                    <a:lnTo>
                      <a:pt x="1684" y="1417"/>
                    </a:lnTo>
                    <a:lnTo>
                      <a:pt x="1721" y="1428"/>
                    </a:lnTo>
                    <a:lnTo>
                      <a:pt x="1756" y="1435"/>
                    </a:lnTo>
                    <a:lnTo>
                      <a:pt x="1793" y="1436"/>
                    </a:lnTo>
                    <a:lnTo>
                      <a:pt x="1829" y="1433"/>
                    </a:lnTo>
                    <a:lnTo>
                      <a:pt x="1864" y="1425"/>
                    </a:lnTo>
                    <a:lnTo>
                      <a:pt x="1897" y="1413"/>
                    </a:lnTo>
                    <a:lnTo>
                      <a:pt x="1930" y="1396"/>
                    </a:lnTo>
                    <a:lnTo>
                      <a:pt x="1959" y="1375"/>
                    </a:lnTo>
                    <a:lnTo>
                      <a:pt x="1985" y="1350"/>
                    </a:lnTo>
                    <a:lnTo>
                      <a:pt x="2002" y="1330"/>
                    </a:lnTo>
                    <a:lnTo>
                      <a:pt x="2016" y="1308"/>
                    </a:lnTo>
                    <a:lnTo>
                      <a:pt x="2032" y="1276"/>
                    </a:lnTo>
                    <a:lnTo>
                      <a:pt x="2043" y="1243"/>
                    </a:lnTo>
                    <a:lnTo>
                      <a:pt x="2049" y="1210"/>
                    </a:lnTo>
                    <a:lnTo>
                      <a:pt x="2051" y="1175"/>
                    </a:lnTo>
                    <a:lnTo>
                      <a:pt x="2048" y="1142"/>
                    </a:lnTo>
                    <a:lnTo>
                      <a:pt x="2042" y="1109"/>
                    </a:lnTo>
                    <a:lnTo>
                      <a:pt x="2030" y="1077"/>
                    </a:lnTo>
                    <a:lnTo>
                      <a:pt x="2015" y="1047"/>
                    </a:lnTo>
                    <a:lnTo>
                      <a:pt x="1995" y="1018"/>
                    </a:lnTo>
                    <a:lnTo>
                      <a:pt x="1972" y="991"/>
                    </a:lnTo>
                    <a:lnTo>
                      <a:pt x="1946" y="968"/>
                    </a:lnTo>
                    <a:lnTo>
                      <a:pt x="1915" y="948"/>
                    </a:lnTo>
                    <a:lnTo>
                      <a:pt x="1881" y="932"/>
                    </a:lnTo>
                    <a:lnTo>
                      <a:pt x="1845" y="920"/>
                    </a:lnTo>
                    <a:lnTo>
                      <a:pt x="1809" y="914"/>
                    </a:lnTo>
                    <a:lnTo>
                      <a:pt x="1773" y="912"/>
                    </a:lnTo>
                    <a:close/>
                    <a:moveTo>
                      <a:pt x="2686" y="0"/>
                    </a:moveTo>
                    <a:lnTo>
                      <a:pt x="2686" y="0"/>
                    </a:lnTo>
                    <a:lnTo>
                      <a:pt x="2697" y="2"/>
                    </a:lnTo>
                    <a:lnTo>
                      <a:pt x="2705" y="8"/>
                    </a:lnTo>
                    <a:lnTo>
                      <a:pt x="2709" y="17"/>
                    </a:lnTo>
                    <a:lnTo>
                      <a:pt x="2708" y="29"/>
                    </a:lnTo>
                    <a:lnTo>
                      <a:pt x="2706" y="42"/>
                    </a:lnTo>
                    <a:lnTo>
                      <a:pt x="2703" y="53"/>
                    </a:lnTo>
                    <a:lnTo>
                      <a:pt x="2702" y="63"/>
                    </a:lnTo>
                    <a:lnTo>
                      <a:pt x="2702" y="69"/>
                    </a:lnTo>
                    <a:lnTo>
                      <a:pt x="2703" y="72"/>
                    </a:lnTo>
                    <a:lnTo>
                      <a:pt x="2706" y="74"/>
                    </a:lnTo>
                    <a:lnTo>
                      <a:pt x="2707" y="75"/>
                    </a:lnTo>
                    <a:lnTo>
                      <a:pt x="2708" y="76"/>
                    </a:lnTo>
                    <a:lnTo>
                      <a:pt x="2708" y="76"/>
                    </a:lnTo>
                    <a:lnTo>
                      <a:pt x="2711" y="81"/>
                    </a:lnTo>
                    <a:lnTo>
                      <a:pt x="2711" y="90"/>
                    </a:lnTo>
                    <a:lnTo>
                      <a:pt x="2707" y="102"/>
                    </a:lnTo>
                    <a:lnTo>
                      <a:pt x="2700" y="115"/>
                    </a:lnTo>
                    <a:lnTo>
                      <a:pt x="2690" y="128"/>
                    </a:lnTo>
                    <a:lnTo>
                      <a:pt x="2687" y="132"/>
                    </a:lnTo>
                    <a:lnTo>
                      <a:pt x="2683" y="137"/>
                    </a:lnTo>
                    <a:lnTo>
                      <a:pt x="2682" y="141"/>
                    </a:lnTo>
                    <a:lnTo>
                      <a:pt x="2682" y="150"/>
                    </a:lnTo>
                    <a:lnTo>
                      <a:pt x="2682" y="164"/>
                    </a:lnTo>
                    <a:lnTo>
                      <a:pt x="2683" y="182"/>
                    </a:lnTo>
                    <a:lnTo>
                      <a:pt x="2684" y="202"/>
                    </a:lnTo>
                    <a:lnTo>
                      <a:pt x="2686" y="226"/>
                    </a:lnTo>
                    <a:lnTo>
                      <a:pt x="2687" y="252"/>
                    </a:lnTo>
                    <a:lnTo>
                      <a:pt x="2688" y="280"/>
                    </a:lnTo>
                    <a:lnTo>
                      <a:pt x="2690" y="329"/>
                    </a:lnTo>
                    <a:lnTo>
                      <a:pt x="2690" y="381"/>
                    </a:lnTo>
                    <a:lnTo>
                      <a:pt x="2688" y="438"/>
                    </a:lnTo>
                    <a:lnTo>
                      <a:pt x="2684" y="499"/>
                    </a:lnTo>
                    <a:lnTo>
                      <a:pt x="2677" y="562"/>
                    </a:lnTo>
                    <a:lnTo>
                      <a:pt x="2667" y="628"/>
                    </a:lnTo>
                    <a:lnTo>
                      <a:pt x="2661" y="667"/>
                    </a:lnTo>
                    <a:lnTo>
                      <a:pt x="2659" y="681"/>
                    </a:lnTo>
                    <a:lnTo>
                      <a:pt x="2656" y="696"/>
                    </a:lnTo>
                    <a:lnTo>
                      <a:pt x="2647" y="740"/>
                    </a:lnTo>
                    <a:lnTo>
                      <a:pt x="2638" y="780"/>
                    </a:lnTo>
                    <a:lnTo>
                      <a:pt x="2629" y="816"/>
                    </a:lnTo>
                    <a:lnTo>
                      <a:pt x="2619" y="848"/>
                    </a:lnTo>
                    <a:lnTo>
                      <a:pt x="2609" y="883"/>
                    </a:lnTo>
                    <a:lnTo>
                      <a:pt x="2597" y="919"/>
                    </a:lnTo>
                    <a:lnTo>
                      <a:pt x="2583" y="957"/>
                    </a:lnTo>
                    <a:lnTo>
                      <a:pt x="2570" y="995"/>
                    </a:lnTo>
                    <a:lnTo>
                      <a:pt x="2557" y="1031"/>
                    </a:lnTo>
                    <a:lnTo>
                      <a:pt x="2543" y="1063"/>
                    </a:lnTo>
                    <a:lnTo>
                      <a:pt x="2510" y="1140"/>
                    </a:lnTo>
                    <a:lnTo>
                      <a:pt x="2472" y="1220"/>
                    </a:lnTo>
                    <a:lnTo>
                      <a:pt x="2429" y="1300"/>
                    </a:lnTo>
                    <a:lnTo>
                      <a:pt x="2381" y="1382"/>
                    </a:lnTo>
                    <a:lnTo>
                      <a:pt x="2329" y="1465"/>
                    </a:lnTo>
                    <a:lnTo>
                      <a:pt x="2270" y="1549"/>
                    </a:lnTo>
                    <a:lnTo>
                      <a:pt x="2206" y="1635"/>
                    </a:lnTo>
                    <a:lnTo>
                      <a:pt x="2136" y="1721"/>
                    </a:lnTo>
                    <a:lnTo>
                      <a:pt x="2119" y="1745"/>
                    </a:lnTo>
                    <a:lnTo>
                      <a:pt x="2104" y="1773"/>
                    </a:lnTo>
                    <a:lnTo>
                      <a:pt x="2092" y="1802"/>
                    </a:lnTo>
                    <a:lnTo>
                      <a:pt x="2083" y="1833"/>
                    </a:lnTo>
                    <a:lnTo>
                      <a:pt x="2076" y="1865"/>
                    </a:lnTo>
                    <a:lnTo>
                      <a:pt x="2072" y="1897"/>
                    </a:lnTo>
                    <a:lnTo>
                      <a:pt x="2072" y="1927"/>
                    </a:lnTo>
                    <a:lnTo>
                      <a:pt x="2075" y="1957"/>
                    </a:lnTo>
                    <a:lnTo>
                      <a:pt x="2082" y="1989"/>
                    </a:lnTo>
                    <a:lnTo>
                      <a:pt x="2087" y="2023"/>
                    </a:lnTo>
                    <a:lnTo>
                      <a:pt x="2091" y="2059"/>
                    </a:lnTo>
                    <a:lnTo>
                      <a:pt x="2095" y="2098"/>
                    </a:lnTo>
                    <a:lnTo>
                      <a:pt x="2098" y="2140"/>
                    </a:lnTo>
                    <a:lnTo>
                      <a:pt x="2099" y="2182"/>
                    </a:lnTo>
                    <a:lnTo>
                      <a:pt x="2100" y="2226"/>
                    </a:lnTo>
                    <a:lnTo>
                      <a:pt x="2099" y="2272"/>
                    </a:lnTo>
                    <a:lnTo>
                      <a:pt x="2096" y="2319"/>
                    </a:lnTo>
                    <a:lnTo>
                      <a:pt x="2092" y="2367"/>
                    </a:lnTo>
                    <a:lnTo>
                      <a:pt x="2085" y="2415"/>
                    </a:lnTo>
                    <a:lnTo>
                      <a:pt x="2076" y="2464"/>
                    </a:lnTo>
                    <a:lnTo>
                      <a:pt x="2064" y="2514"/>
                    </a:lnTo>
                    <a:lnTo>
                      <a:pt x="2051" y="2563"/>
                    </a:lnTo>
                    <a:lnTo>
                      <a:pt x="2034" y="2612"/>
                    </a:lnTo>
                    <a:lnTo>
                      <a:pt x="2015" y="2661"/>
                    </a:lnTo>
                    <a:lnTo>
                      <a:pt x="1991" y="2710"/>
                    </a:lnTo>
                    <a:lnTo>
                      <a:pt x="1965" y="2757"/>
                    </a:lnTo>
                    <a:lnTo>
                      <a:pt x="1935" y="2803"/>
                    </a:lnTo>
                    <a:lnTo>
                      <a:pt x="1900" y="2848"/>
                    </a:lnTo>
                    <a:lnTo>
                      <a:pt x="1863" y="2893"/>
                    </a:lnTo>
                    <a:lnTo>
                      <a:pt x="1820" y="2935"/>
                    </a:lnTo>
                    <a:lnTo>
                      <a:pt x="1774" y="2975"/>
                    </a:lnTo>
                    <a:lnTo>
                      <a:pt x="1723" y="3013"/>
                    </a:lnTo>
                    <a:lnTo>
                      <a:pt x="1667" y="3050"/>
                    </a:lnTo>
                    <a:lnTo>
                      <a:pt x="1646" y="3060"/>
                    </a:lnTo>
                    <a:lnTo>
                      <a:pt x="1627" y="3065"/>
                    </a:lnTo>
                    <a:lnTo>
                      <a:pt x="1610" y="3065"/>
                    </a:lnTo>
                    <a:lnTo>
                      <a:pt x="1593" y="3061"/>
                    </a:lnTo>
                    <a:lnTo>
                      <a:pt x="1580" y="3051"/>
                    </a:lnTo>
                    <a:lnTo>
                      <a:pt x="1570" y="3037"/>
                    </a:lnTo>
                    <a:lnTo>
                      <a:pt x="1562" y="3020"/>
                    </a:lnTo>
                    <a:lnTo>
                      <a:pt x="1557" y="3000"/>
                    </a:lnTo>
                    <a:lnTo>
                      <a:pt x="1556" y="2977"/>
                    </a:lnTo>
                    <a:lnTo>
                      <a:pt x="1556" y="2951"/>
                    </a:lnTo>
                    <a:lnTo>
                      <a:pt x="1555" y="2924"/>
                    </a:lnTo>
                    <a:lnTo>
                      <a:pt x="1554" y="2895"/>
                    </a:lnTo>
                    <a:lnTo>
                      <a:pt x="1552" y="2864"/>
                    </a:lnTo>
                    <a:lnTo>
                      <a:pt x="1550" y="2832"/>
                    </a:lnTo>
                    <a:lnTo>
                      <a:pt x="1546" y="2799"/>
                    </a:lnTo>
                    <a:lnTo>
                      <a:pt x="1541" y="2765"/>
                    </a:lnTo>
                    <a:lnTo>
                      <a:pt x="1535" y="2730"/>
                    </a:lnTo>
                    <a:lnTo>
                      <a:pt x="1527" y="2694"/>
                    </a:lnTo>
                    <a:lnTo>
                      <a:pt x="1518" y="2656"/>
                    </a:lnTo>
                    <a:lnTo>
                      <a:pt x="1508" y="2619"/>
                    </a:lnTo>
                    <a:lnTo>
                      <a:pt x="1496" y="2582"/>
                    </a:lnTo>
                    <a:lnTo>
                      <a:pt x="1483" y="2544"/>
                    </a:lnTo>
                    <a:lnTo>
                      <a:pt x="1468" y="2506"/>
                    </a:lnTo>
                    <a:lnTo>
                      <a:pt x="1451" y="2466"/>
                    </a:lnTo>
                    <a:lnTo>
                      <a:pt x="1431" y="2428"/>
                    </a:lnTo>
                    <a:lnTo>
                      <a:pt x="1410" y="2390"/>
                    </a:lnTo>
                    <a:lnTo>
                      <a:pt x="1386" y="2352"/>
                    </a:lnTo>
                    <a:lnTo>
                      <a:pt x="1360" y="2315"/>
                    </a:lnTo>
                    <a:lnTo>
                      <a:pt x="1332" y="2277"/>
                    </a:lnTo>
                    <a:lnTo>
                      <a:pt x="1301" y="2241"/>
                    </a:lnTo>
                    <a:lnTo>
                      <a:pt x="1267" y="2206"/>
                    </a:lnTo>
                    <a:lnTo>
                      <a:pt x="1232" y="2172"/>
                    </a:lnTo>
                    <a:lnTo>
                      <a:pt x="1192" y="2138"/>
                    </a:lnTo>
                    <a:lnTo>
                      <a:pt x="1151" y="2105"/>
                    </a:lnTo>
                    <a:lnTo>
                      <a:pt x="1105" y="2074"/>
                    </a:lnTo>
                    <a:lnTo>
                      <a:pt x="1057" y="2045"/>
                    </a:lnTo>
                    <a:lnTo>
                      <a:pt x="1006" y="2017"/>
                    </a:lnTo>
                    <a:lnTo>
                      <a:pt x="951" y="1991"/>
                    </a:lnTo>
                    <a:lnTo>
                      <a:pt x="893" y="1966"/>
                    </a:lnTo>
                    <a:lnTo>
                      <a:pt x="832" y="1943"/>
                    </a:lnTo>
                    <a:lnTo>
                      <a:pt x="767" y="1922"/>
                    </a:lnTo>
                    <a:lnTo>
                      <a:pt x="698" y="1904"/>
                    </a:lnTo>
                    <a:lnTo>
                      <a:pt x="625" y="1887"/>
                    </a:lnTo>
                    <a:lnTo>
                      <a:pt x="548" y="1874"/>
                    </a:lnTo>
                    <a:lnTo>
                      <a:pt x="467" y="1863"/>
                    </a:lnTo>
                    <a:lnTo>
                      <a:pt x="382" y="1854"/>
                    </a:lnTo>
                    <a:lnTo>
                      <a:pt x="293" y="1849"/>
                    </a:lnTo>
                    <a:lnTo>
                      <a:pt x="200" y="1846"/>
                    </a:lnTo>
                    <a:lnTo>
                      <a:pt x="101" y="1846"/>
                    </a:lnTo>
                    <a:lnTo>
                      <a:pt x="77" y="1845"/>
                    </a:lnTo>
                    <a:lnTo>
                      <a:pt x="56" y="1839"/>
                    </a:lnTo>
                    <a:lnTo>
                      <a:pt x="37" y="1830"/>
                    </a:lnTo>
                    <a:lnTo>
                      <a:pt x="22" y="1818"/>
                    </a:lnTo>
                    <a:lnTo>
                      <a:pt x="10" y="1804"/>
                    </a:lnTo>
                    <a:lnTo>
                      <a:pt x="3" y="1786"/>
                    </a:lnTo>
                    <a:lnTo>
                      <a:pt x="0" y="1767"/>
                    </a:lnTo>
                    <a:lnTo>
                      <a:pt x="2" y="1745"/>
                    </a:lnTo>
                    <a:lnTo>
                      <a:pt x="9" y="1723"/>
                    </a:lnTo>
                    <a:lnTo>
                      <a:pt x="21" y="1695"/>
                    </a:lnTo>
                    <a:lnTo>
                      <a:pt x="35" y="1667"/>
                    </a:lnTo>
                    <a:lnTo>
                      <a:pt x="51" y="1636"/>
                    </a:lnTo>
                    <a:lnTo>
                      <a:pt x="68" y="1605"/>
                    </a:lnTo>
                    <a:lnTo>
                      <a:pt x="87" y="1572"/>
                    </a:lnTo>
                    <a:lnTo>
                      <a:pt x="108" y="1538"/>
                    </a:lnTo>
                    <a:lnTo>
                      <a:pt x="132" y="1505"/>
                    </a:lnTo>
                    <a:lnTo>
                      <a:pt x="156" y="1471"/>
                    </a:lnTo>
                    <a:lnTo>
                      <a:pt x="183" y="1437"/>
                    </a:lnTo>
                    <a:lnTo>
                      <a:pt x="214" y="1403"/>
                    </a:lnTo>
                    <a:lnTo>
                      <a:pt x="245" y="1369"/>
                    </a:lnTo>
                    <a:lnTo>
                      <a:pt x="280" y="1337"/>
                    </a:lnTo>
                    <a:lnTo>
                      <a:pt x="316" y="1306"/>
                    </a:lnTo>
                    <a:lnTo>
                      <a:pt x="356" y="1276"/>
                    </a:lnTo>
                    <a:lnTo>
                      <a:pt x="397" y="1248"/>
                    </a:lnTo>
                    <a:lnTo>
                      <a:pt x="442" y="1221"/>
                    </a:lnTo>
                    <a:lnTo>
                      <a:pt x="488" y="1195"/>
                    </a:lnTo>
                    <a:lnTo>
                      <a:pt x="539" y="1173"/>
                    </a:lnTo>
                    <a:lnTo>
                      <a:pt x="592" y="1153"/>
                    </a:lnTo>
                    <a:lnTo>
                      <a:pt x="646" y="1136"/>
                    </a:lnTo>
                    <a:lnTo>
                      <a:pt x="705" y="1122"/>
                    </a:lnTo>
                    <a:lnTo>
                      <a:pt x="767" y="1111"/>
                    </a:lnTo>
                    <a:lnTo>
                      <a:pt x="832" y="1103"/>
                    </a:lnTo>
                    <a:lnTo>
                      <a:pt x="899" y="1100"/>
                    </a:lnTo>
                    <a:lnTo>
                      <a:pt x="971" y="1100"/>
                    </a:lnTo>
                    <a:lnTo>
                      <a:pt x="1000" y="1099"/>
                    </a:lnTo>
                    <a:lnTo>
                      <a:pt x="1029" y="1094"/>
                    </a:lnTo>
                    <a:lnTo>
                      <a:pt x="1058" y="1085"/>
                    </a:lnTo>
                    <a:lnTo>
                      <a:pt x="1087" y="1072"/>
                    </a:lnTo>
                    <a:lnTo>
                      <a:pt x="1113" y="1056"/>
                    </a:lnTo>
                    <a:lnTo>
                      <a:pt x="1138" y="1038"/>
                    </a:lnTo>
                    <a:lnTo>
                      <a:pt x="1159" y="1017"/>
                    </a:lnTo>
                    <a:lnTo>
                      <a:pt x="1176" y="993"/>
                    </a:lnTo>
                    <a:lnTo>
                      <a:pt x="1198" y="958"/>
                    </a:lnTo>
                    <a:lnTo>
                      <a:pt x="1225" y="920"/>
                    </a:lnTo>
                    <a:lnTo>
                      <a:pt x="1254" y="878"/>
                    </a:lnTo>
                    <a:lnTo>
                      <a:pt x="1286" y="834"/>
                    </a:lnTo>
                    <a:lnTo>
                      <a:pt x="1323" y="787"/>
                    </a:lnTo>
                    <a:lnTo>
                      <a:pt x="1361" y="739"/>
                    </a:lnTo>
                    <a:lnTo>
                      <a:pt x="1405" y="690"/>
                    </a:lnTo>
                    <a:lnTo>
                      <a:pt x="1451" y="639"/>
                    </a:lnTo>
                    <a:lnTo>
                      <a:pt x="1500" y="588"/>
                    </a:lnTo>
                    <a:lnTo>
                      <a:pt x="1554" y="538"/>
                    </a:lnTo>
                    <a:lnTo>
                      <a:pt x="1610" y="487"/>
                    </a:lnTo>
                    <a:lnTo>
                      <a:pt x="1669" y="436"/>
                    </a:lnTo>
                    <a:lnTo>
                      <a:pt x="1733" y="388"/>
                    </a:lnTo>
                    <a:lnTo>
                      <a:pt x="1800" y="341"/>
                    </a:lnTo>
                    <a:lnTo>
                      <a:pt x="1871" y="296"/>
                    </a:lnTo>
                    <a:lnTo>
                      <a:pt x="1937" y="255"/>
                    </a:lnTo>
                    <a:lnTo>
                      <a:pt x="2002" y="220"/>
                    </a:lnTo>
                    <a:lnTo>
                      <a:pt x="2065" y="189"/>
                    </a:lnTo>
                    <a:lnTo>
                      <a:pt x="2126" y="163"/>
                    </a:lnTo>
                    <a:lnTo>
                      <a:pt x="2184" y="140"/>
                    </a:lnTo>
                    <a:lnTo>
                      <a:pt x="2240" y="120"/>
                    </a:lnTo>
                    <a:lnTo>
                      <a:pt x="2292" y="104"/>
                    </a:lnTo>
                    <a:lnTo>
                      <a:pt x="2341" y="89"/>
                    </a:lnTo>
                    <a:lnTo>
                      <a:pt x="2385" y="78"/>
                    </a:lnTo>
                    <a:lnTo>
                      <a:pt x="2427" y="69"/>
                    </a:lnTo>
                    <a:lnTo>
                      <a:pt x="2457" y="64"/>
                    </a:lnTo>
                    <a:lnTo>
                      <a:pt x="2487" y="59"/>
                    </a:lnTo>
                    <a:lnTo>
                      <a:pt x="2512" y="55"/>
                    </a:lnTo>
                    <a:lnTo>
                      <a:pt x="2533" y="51"/>
                    </a:lnTo>
                    <a:lnTo>
                      <a:pt x="2551" y="48"/>
                    </a:lnTo>
                    <a:lnTo>
                      <a:pt x="2562" y="46"/>
                    </a:lnTo>
                    <a:lnTo>
                      <a:pt x="2567" y="44"/>
                    </a:lnTo>
                    <a:lnTo>
                      <a:pt x="2572" y="37"/>
                    </a:lnTo>
                    <a:lnTo>
                      <a:pt x="2583" y="25"/>
                    </a:lnTo>
                    <a:lnTo>
                      <a:pt x="2593" y="16"/>
                    </a:lnTo>
                    <a:lnTo>
                      <a:pt x="2603" y="9"/>
                    </a:lnTo>
                    <a:lnTo>
                      <a:pt x="2611" y="7"/>
                    </a:lnTo>
                    <a:lnTo>
                      <a:pt x="2618" y="8"/>
                    </a:lnTo>
                    <a:lnTo>
                      <a:pt x="2623" y="12"/>
                    </a:lnTo>
                    <a:lnTo>
                      <a:pt x="2628" y="13"/>
                    </a:lnTo>
                    <a:lnTo>
                      <a:pt x="2636" y="12"/>
                    </a:lnTo>
                    <a:lnTo>
                      <a:pt x="2647" y="10"/>
                    </a:lnTo>
                    <a:lnTo>
                      <a:pt x="2659" y="7"/>
                    </a:lnTo>
                    <a:lnTo>
                      <a:pt x="2673" y="3"/>
                    </a:lnTo>
                    <a:lnTo>
                      <a:pt x="26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92" name="Freeform 396"/>
              <p:cNvSpPr/>
              <p:nvPr/>
            </p:nvSpPr>
            <p:spPr bwMode="auto">
              <a:xfrm>
                <a:off x="11326813" y="3992563"/>
                <a:ext cx="142875" cy="174625"/>
              </a:xfrm>
              <a:custGeom>
                <a:avLst/>
                <a:gdLst>
                  <a:gd name="T0" fmla="*/ 511 w 541"/>
                  <a:gd name="T1" fmla="*/ 0 h 659"/>
                  <a:gd name="T2" fmla="*/ 524 w 541"/>
                  <a:gd name="T3" fmla="*/ 4 h 659"/>
                  <a:gd name="T4" fmla="*/ 533 w 541"/>
                  <a:gd name="T5" fmla="*/ 12 h 659"/>
                  <a:gd name="T6" fmla="*/ 539 w 541"/>
                  <a:gd name="T7" fmla="*/ 24 h 659"/>
                  <a:gd name="T8" fmla="*/ 541 w 541"/>
                  <a:gd name="T9" fmla="*/ 39 h 659"/>
                  <a:gd name="T10" fmla="*/ 539 w 541"/>
                  <a:gd name="T11" fmla="*/ 58 h 659"/>
                  <a:gd name="T12" fmla="*/ 532 w 541"/>
                  <a:gd name="T13" fmla="*/ 80 h 659"/>
                  <a:gd name="T14" fmla="*/ 515 w 541"/>
                  <a:gd name="T15" fmla="*/ 118 h 659"/>
                  <a:gd name="T16" fmla="*/ 497 w 541"/>
                  <a:gd name="T17" fmla="*/ 160 h 659"/>
                  <a:gd name="T18" fmla="*/ 474 w 541"/>
                  <a:gd name="T19" fmla="*/ 203 h 659"/>
                  <a:gd name="T20" fmla="*/ 450 w 541"/>
                  <a:gd name="T21" fmla="*/ 249 h 659"/>
                  <a:gd name="T22" fmla="*/ 423 w 541"/>
                  <a:gd name="T23" fmla="*/ 296 h 659"/>
                  <a:gd name="T24" fmla="*/ 391 w 541"/>
                  <a:gd name="T25" fmla="*/ 344 h 659"/>
                  <a:gd name="T26" fmla="*/ 358 w 541"/>
                  <a:gd name="T27" fmla="*/ 392 h 659"/>
                  <a:gd name="T28" fmla="*/ 321 w 541"/>
                  <a:gd name="T29" fmla="*/ 439 h 659"/>
                  <a:gd name="T30" fmla="*/ 281 w 541"/>
                  <a:gd name="T31" fmla="*/ 485 h 659"/>
                  <a:gd name="T32" fmla="*/ 238 w 541"/>
                  <a:gd name="T33" fmla="*/ 530 h 659"/>
                  <a:gd name="T34" fmla="*/ 192 w 541"/>
                  <a:gd name="T35" fmla="*/ 571 h 659"/>
                  <a:gd name="T36" fmla="*/ 141 w 541"/>
                  <a:gd name="T37" fmla="*/ 610 h 659"/>
                  <a:gd name="T38" fmla="*/ 87 w 541"/>
                  <a:gd name="T39" fmla="*/ 645 h 659"/>
                  <a:gd name="T40" fmla="*/ 67 w 541"/>
                  <a:gd name="T41" fmla="*/ 655 h 659"/>
                  <a:gd name="T42" fmla="*/ 48 w 541"/>
                  <a:gd name="T43" fmla="*/ 659 h 659"/>
                  <a:gd name="T44" fmla="*/ 32 w 541"/>
                  <a:gd name="T45" fmla="*/ 659 h 659"/>
                  <a:gd name="T46" fmla="*/ 18 w 541"/>
                  <a:gd name="T47" fmla="*/ 654 h 659"/>
                  <a:gd name="T48" fmla="*/ 8 w 541"/>
                  <a:gd name="T49" fmla="*/ 645 h 659"/>
                  <a:gd name="T50" fmla="*/ 2 w 541"/>
                  <a:gd name="T51" fmla="*/ 632 h 659"/>
                  <a:gd name="T52" fmla="*/ 0 w 541"/>
                  <a:gd name="T53" fmla="*/ 616 h 659"/>
                  <a:gd name="T54" fmla="*/ 2 w 541"/>
                  <a:gd name="T55" fmla="*/ 597 h 659"/>
                  <a:gd name="T56" fmla="*/ 9 w 541"/>
                  <a:gd name="T57" fmla="*/ 575 h 659"/>
                  <a:gd name="T58" fmla="*/ 25 w 541"/>
                  <a:gd name="T59" fmla="*/ 539 h 659"/>
                  <a:gd name="T60" fmla="*/ 43 w 541"/>
                  <a:gd name="T61" fmla="*/ 499 h 659"/>
                  <a:gd name="T62" fmla="*/ 64 w 541"/>
                  <a:gd name="T63" fmla="*/ 457 h 659"/>
                  <a:gd name="T64" fmla="*/ 88 w 541"/>
                  <a:gd name="T65" fmla="*/ 413 h 659"/>
                  <a:gd name="T66" fmla="*/ 116 w 541"/>
                  <a:gd name="T67" fmla="*/ 368 h 659"/>
                  <a:gd name="T68" fmla="*/ 146 w 541"/>
                  <a:gd name="T69" fmla="*/ 321 h 659"/>
                  <a:gd name="T70" fmla="*/ 179 w 541"/>
                  <a:gd name="T71" fmla="*/ 275 h 659"/>
                  <a:gd name="T72" fmla="*/ 216 w 541"/>
                  <a:gd name="T73" fmla="*/ 229 h 659"/>
                  <a:gd name="T74" fmla="*/ 256 w 541"/>
                  <a:gd name="T75" fmla="*/ 183 h 659"/>
                  <a:gd name="T76" fmla="*/ 301 w 541"/>
                  <a:gd name="T77" fmla="*/ 138 h 659"/>
                  <a:gd name="T78" fmla="*/ 349 w 541"/>
                  <a:gd name="T79" fmla="*/ 95 h 659"/>
                  <a:gd name="T80" fmla="*/ 401 w 541"/>
                  <a:gd name="T81" fmla="*/ 54 h 659"/>
                  <a:gd name="T82" fmla="*/ 457 w 541"/>
                  <a:gd name="T83" fmla="*/ 16 h 659"/>
                  <a:gd name="T84" fmla="*/ 477 w 541"/>
                  <a:gd name="T85" fmla="*/ 6 h 659"/>
                  <a:gd name="T86" fmla="*/ 496 w 541"/>
                  <a:gd name="T87" fmla="*/ 0 h 659"/>
                  <a:gd name="T88" fmla="*/ 511 w 541"/>
                  <a:gd name="T89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1" h="659">
                    <a:moveTo>
                      <a:pt x="511" y="0"/>
                    </a:moveTo>
                    <a:lnTo>
                      <a:pt x="524" y="4"/>
                    </a:lnTo>
                    <a:lnTo>
                      <a:pt x="533" y="12"/>
                    </a:lnTo>
                    <a:lnTo>
                      <a:pt x="539" y="24"/>
                    </a:lnTo>
                    <a:lnTo>
                      <a:pt x="541" y="39"/>
                    </a:lnTo>
                    <a:lnTo>
                      <a:pt x="539" y="58"/>
                    </a:lnTo>
                    <a:lnTo>
                      <a:pt x="532" y="80"/>
                    </a:lnTo>
                    <a:lnTo>
                      <a:pt x="515" y="118"/>
                    </a:lnTo>
                    <a:lnTo>
                      <a:pt x="497" y="160"/>
                    </a:lnTo>
                    <a:lnTo>
                      <a:pt x="474" y="203"/>
                    </a:lnTo>
                    <a:lnTo>
                      <a:pt x="450" y="249"/>
                    </a:lnTo>
                    <a:lnTo>
                      <a:pt x="423" y="296"/>
                    </a:lnTo>
                    <a:lnTo>
                      <a:pt x="391" y="344"/>
                    </a:lnTo>
                    <a:lnTo>
                      <a:pt x="358" y="392"/>
                    </a:lnTo>
                    <a:lnTo>
                      <a:pt x="321" y="439"/>
                    </a:lnTo>
                    <a:lnTo>
                      <a:pt x="281" y="485"/>
                    </a:lnTo>
                    <a:lnTo>
                      <a:pt x="238" y="530"/>
                    </a:lnTo>
                    <a:lnTo>
                      <a:pt x="192" y="571"/>
                    </a:lnTo>
                    <a:lnTo>
                      <a:pt x="141" y="610"/>
                    </a:lnTo>
                    <a:lnTo>
                      <a:pt x="87" y="645"/>
                    </a:lnTo>
                    <a:lnTo>
                      <a:pt x="67" y="655"/>
                    </a:lnTo>
                    <a:lnTo>
                      <a:pt x="48" y="659"/>
                    </a:lnTo>
                    <a:lnTo>
                      <a:pt x="32" y="659"/>
                    </a:lnTo>
                    <a:lnTo>
                      <a:pt x="18" y="654"/>
                    </a:lnTo>
                    <a:lnTo>
                      <a:pt x="8" y="645"/>
                    </a:lnTo>
                    <a:lnTo>
                      <a:pt x="2" y="632"/>
                    </a:lnTo>
                    <a:lnTo>
                      <a:pt x="0" y="616"/>
                    </a:lnTo>
                    <a:lnTo>
                      <a:pt x="2" y="597"/>
                    </a:lnTo>
                    <a:lnTo>
                      <a:pt x="9" y="575"/>
                    </a:lnTo>
                    <a:lnTo>
                      <a:pt x="25" y="539"/>
                    </a:lnTo>
                    <a:lnTo>
                      <a:pt x="43" y="499"/>
                    </a:lnTo>
                    <a:lnTo>
                      <a:pt x="64" y="457"/>
                    </a:lnTo>
                    <a:lnTo>
                      <a:pt x="88" y="413"/>
                    </a:lnTo>
                    <a:lnTo>
                      <a:pt x="116" y="368"/>
                    </a:lnTo>
                    <a:lnTo>
                      <a:pt x="146" y="321"/>
                    </a:lnTo>
                    <a:lnTo>
                      <a:pt x="179" y="275"/>
                    </a:lnTo>
                    <a:lnTo>
                      <a:pt x="216" y="229"/>
                    </a:lnTo>
                    <a:lnTo>
                      <a:pt x="256" y="183"/>
                    </a:lnTo>
                    <a:lnTo>
                      <a:pt x="301" y="138"/>
                    </a:lnTo>
                    <a:lnTo>
                      <a:pt x="349" y="95"/>
                    </a:lnTo>
                    <a:lnTo>
                      <a:pt x="401" y="54"/>
                    </a:lnTo>
                    <a:lnTo>
                      <a:pt x="457" y="16"/>
                    </a:lnTo>
                    <a:lnTo>
                      <a:pt x="477" y="6"/>
                    </a:lnTo>
                    <a:lnTo>
                      <a:pt x="496" y="0"/>
                    </a:lnTo>
                    <a:lnTo>
                      <a:pt x="5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93" name="Freeform 397"/>
              <p:cNvSpPr/>
              <p:nvPr/>
            </p:nvSpPr>
            <p:spPr bwMode="auto">
              <a:xfrm>
                <a:off x="11199813" y="3935413"/>
                <a:ext cx="196850" cy="246062"/>
              </a:xfrm>
              <a:custGeom>
                <a:avLst/>
                <a:gdLst>
                  <a:gd name="T0" fmla="*/ 711 w 743"/>
                  <a:gd name="T1" fmla="*/ 0 h 931"/>
                  <a:gd name="T2" fmla="*/ 724 w 743"/>
                  <a:gd name="T3" fmla="*/ 5 h 931"/>
                  <a:gd name="T4" fmla="*/ 733 w 743"/>
                  <a:gd name="T5" fmla="*/ 13 h 931"/>
                  <a:gd name="T6" fmla="*/ 739 w 743"/>
                  <a:gd name="T7" fmla="*/ 25 h 931"/>
                  <a:gd name="T8" fmla="*/ 743 w 743"/>
                  <a:gd name="T9" fmla="*/ 41 h 931"/>
                  <a:gd name="T10" fmla="*/ 741 w 743"/>
                  <a:gd name="T11" fmla="*/ 60 h 931"/>
                  <a:gd name="T12" fmla="*/ 734 w 743"/>
                  <a:gd name="T13" fmla="*/ 82 h 931"/>
                  <a:gd name="T14" fmla="*/ 719 w 743"/>
                  <a:gd name="T15" fmla="*/ 119 h 931"/>
                  <a:gd name="T16" fmla="*/ 703 w 743"/>
                  <a:gd name="T17" fmla="*/ 160 h 931"/>
                  <a:gd name="T18" fmla="*/ 684 w 743"/>
                  <a:gd name="T19" fmla="*/ 204 h 931"/>
                  <a:gd name="T20" fmla="*/ 664 w 743"/>
                  <a:gd name="T21" fmla="*/ 250 h 931"/>
                  <a:gd name="T22" fmla="*/ 639 w 743"/>
                  <a:gd name="T23" fmla="*/ 298 h 931"/>
                  <a:gd name="T24" fmla="*/ 614 w 743"/>
                  <a:gd name="T25" fmla="*/ 348 h 931"/>
                  <a:gd name="T26" fmla="*/ 585 w 743"/>
                  <a:gd name="T27" fmla="*/ 400 h 931"/>
                  <a:gd name="T28" fmla="*/ 554 w 743"/>
                  <a:gd name="T29" fmla="*/ 452 h 931"/>
                  <a:gd name="T30" fmla="*/ 520 w 743"/>
                  <a:gd name="T31" fmla="*/ 504 h 931"/>
                  <a:gd name="T32" fmla="*/ 484 w 743"/>
                  <a:gd name="T33" fmla="*/ 557 h 931"/>
                  <a:gd name="T34" fmla="*/ 445 w 743"/>
                  <a:gd name="T35" fmla="*/ 608 h 931"/>
                  <a:gd name="T36" fmla="*/ 403 w 743"/>
                  <a:gd name="T37" fmla="*/ 659 h 931"/>
                  <a:gd name="T38" fmla="*/ 359 w 743"/>
                  <a:gd name="T39" fmla="*/ 708 h 931"/>
                  <a:gd name="T40" fmla="*/ 311 w 743"/>
                  <a:gd name="T41" fmla="*/ 756 h 931"/>
                  <a:gd name="T42" fmla="*/ 260 w 743"/>
                  <a:gd name="T43" fmla="*/ 801 h 931"/>
                  <a:gd name="T44" fmla="*/ 207 w 743"/>
                  <a:gd name="T45" fmla="*/ 843 h 931"/>
                  <a:gd name="T46" fmla="*/ 150 w 743"/>
                  <a:gd name="T47" fmla="*/ 881 h 931"/>
                  <a:gd name="T48" fmla="*/ 91 w 743"/>
                  <a:gd name="T49" fmla="*/ 917 h 931"/>
                  <a:gd name="T50" fmla="*/ 70 w 743"/>
                  <a:gd name="T51" fmla="*/ 927 h 931"/>
                  <a:gd name="T52" fmla="*/ 51 w 743"/>
                  <a:gd name="T53" fmla="*/ 931 h 931"/>
                  <a:gd name="T54" fmla="*/ 34 w 743"/>
                  <a:gd name="T55" fmla="*/ 930 h 931"/>
                  <a:gd name="T56" fmla="*/ 20 w 743"/>
                  <a:gd name="T57" fmla="*/ 925 h 931"/>
                  <a:gd name="T58" fmla="*/ 10 w 743"/>
                  <a:gd name="T59" fmla="*/ 915 h 931"/>
                  <a:gd name="T60" fmla="*/ 3 w 743"/>
                  <a:gd name="T61" fmla="*/ 902 h 931"/>
                  <a:gd name="T62" fmla="*/ 0 w 743"/>
                  <a:gd name="T63" fmla="*/ 886 h 931"/>
                  <a:gd name="T64" fmla="*/ 2 w 743"/>
                  <a:gd name="T65" fmla="*/ 866 h 931"/>
                  <a:gd name="T66" fmla="*/ 8 w 743"/>
                  <a:gd name="T67" fmla="*/ 844 h 931"/>
                  <a:gd name="T68" fmla="*/ 22 w 743"/>
                  <a:gd name="T69" fmla="*/ 806 h 931"/>
                  <a:gd name="T70" fmla="*/ 40 w 743"/>
                  <a:gd name="T71" fmla="*/ 765 h 931"/>
                  <a:gd name="T72" fmla="*/ 59 w 743"/>
                  <a:gd name="T73" fmla="*/ 720 h 931"/>
                  <a:gd name="T74" fmla="*/ 81 w 743"/>
                  <a:gd name="T75" fmla="*/ 673 h 931"/>
                  <a:gd name="T76" fmla="*/ 105 w 743"/>
                  <a:gd name="T77" fmla="*/ 624 h 931"/>
                  <a:gd name="T78" fmla="*/ 134 w 743"/>
                  <a:gd name="T79" fmla="*/ 573 h 931"/>
                  <a:gd name="T80" fmla="*/ 164 w 743"/>
                  <a:gd name="T81" fmla="*/ 520 h 931"/>
                  <a:gd name="T82" fmla="*/ 198 w 743"/>
                  <a:gd name="T83" fmla="*/ 466 h 931"/>
                  <a:gd name="T84" fmla="*/ 235 w 743"/>
                  <a:gd name="T85" fmla="*/ 413 h 931"/>
                  <a:gd name="T86" fmla="*/ 275 w 743"/>
                  <a:gd name="T87" fmla="*/ 358 h 931"/>
                  <a:gd name="T88" fmla="*/ 318 w 743"/>
                  <a:gd name="T89" fmla="*/ 305 h 931"/>
                  <a:gd name="T90" fmla="*/ 366 w 743"/>
                  <a:gd name="T91" fmla="*/ 252 h 931"/>
                  <a:gd name="T92" fmla="*/ 415 w 743"/>
                  <a:gd name="T93" fmla="*/ 201 h 931"/>
                  <a:gd name="T94" fmla="*/ 470 w 743"/>
                  <a:gd name="T95" fmla="*/ 151 h 931"/>
                  <a:gd name="T96" fmla="*/ 528 w 743"/>
                  <a:gd name="T97" fmla="*/ 103 h 931"/>
                  <a:gd name="T98" fmla="*/ 590 w 743"/>
                  <a:gd name="T99" fmla="*/ 58 h 931"/>
                  <a:gd name="T100" fmla="*/ 655 w 743"/>
                  <a:gd name="T101" fmla="*/ 17 h 931"/>
                  <a:gd name="T102" fmla="*/ 677 w 743"/>
                  <a:gd name="T103" fmla="*/ 6 h 931"/>
                  <a:gd name="T104" fmla="*/ 695 w 743"/>
                  <a:gd name="T105" fmla="*/ 0 h 931"/>
                  <a:gd name="T106" fmla="*/ 711 w 743"/>
                  <a:gd name="T107" fmla="*/ 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43" h="931">
                    <a:moveTo>
                      <a:pt x="711" y="0"/>
                    </a:moveTo>
                    <a:lnTo>
                      <a:pt x="724" y="5"/>
                    </a:lnTo>
                    <a:lnTo>
                      <a:pt x="733" y="13"/>
                    </a:lnTo>
                    <a:lnTo>
                      <a:pt x="739" y="25"/>
                    </a:lnTo>
                    <a:lnTo>
                      <a:pt x="743" y="41"/>
                    </a:lnTo>
                    <a:lnTo>
                      <a:pt x="741" y="60"/>
                    </a:lnTo>
                    <a:lnTo>
                      <a:pt x="734" y="82"/>
                    </a:lnTo>
                    <a:lnTo>
                      <a:pt x="719" y="119"/>
                    </a:lnTo>
                    <a:lnTo>
                      <a:pt x="703" y="160"/>
                    </a:lnTo>
                    <a:lnTo>
                      <a:pt x="684" y="204"/>
                    </a:lnTo>
                    <a:lnTo>
                      <a:pt x="664" y="250"/>
                    </a:lnTo>
                    <a:lnTo>
                      <a:pt x="639" y="298"/>
                    </a:lnTo>
                    <a:lnTo>
                      <a:pt x="614" y="348"/>
                    </a:lnTo>
                    <a:lnTo>
                      <a:pt x="585" y="400"/>
                    </a:lnTo>
                    <a:lnTo>
                      <a:pt x="554" y="452"/>
                    </a:lnTo>
                    <a:lnTo>
                      <a:pt x="520" y="504"/>
                    </a:lnTo>
                    <a:lnTo>
                      <a:pt x="484" y="557"/>
                    </a:lnTo>
                    <a:lnTo>
                      <a:pt x="445" y="608"/>
                    </a:lnTo>
                    <a:lnTo>
                      <a:pt x="403" y="659"/>
                    </a:lnTo>
                    <a:lnTo>
                      <a:pt x="359" y="708"/>
                    </a:lnTo>
                    <a:lnTo>
                      <a:pt x="311" y="756"/>
                    </a:lnTo>
                    <a:lnTo>
                      <a:pt x="260" y="801"/>
                    </a:lnTo>
                    <a:lnTo>
                      <a:pt x="207" y="843"/>
                    </a:lnTo>
                    <a:lnTo>
                      <a:pt x="150" y="881"/>
                    </a:lnTo>
                    <a:lnTo>
                      <a:pt x="91" y="917"/>
                    </a:lnTo>
                    <a:lnTo>
                      <a:pt x="70" y="927"/>
                    </a:lnTo>
                    <a:lnTo>
                      <a:pt x="51" y="931"/>
                    </a:lnTo>
                    <a:lnTo>
                      <a:pt x="34" y="930"/>
                    </a:lnTo>
                    <a:lnTo>
                      <a:pt x="20" y="925"/>
                    </a:lnTo>
                    <a:lnTo>
                      <a:pt x="10" y="915"/>
                    </a:lnTo>
                    <a:lnTo>
                      <a:pt x="3" y="902"/>
                    </a:lnTo>
                    <a:lnTo>
                      <a:pt x="0" y="886"/>
                    </a:lnTo>
                    <a:lnTo>
                      <a:pt x="2" y="866"/>
                    </a:lnTo>
                    <a:lnTo>
                      <a:pt x="8" y="844"/>
                    </a:lnTo>
                    <a:lnTo>
                      <a:pt x="22" y="806"/>
                    </a:lnTo>
                    <a:lnTo>
                      <a:pt x="40" y="765"/>
                    </a:lnTo>
                    <a:lnTo>
                      <a:pt x="59" y="720"/>
                    </a:lnTo>
                    <a:lnTo>
                      <a:pt x="81" y="673"/>
                    </a:lnTo>
                    <a:lnTo>
                      <a:pt x="105" y="624"/>
                    </a:lnTo>
                    <a:lnTo>
                      <a:pt x="134" y="573"/>
                    </a:lnTo>
                    <a:lnTo>
                      <a:pt x="164" y="520"/>
                    </a:lnTo>
                    <a:lnTo>
                      <a:pt x="198" y="466"/>
                    </a:lnTo>
                    <a:lnTo>
                      <a:pt x="235" y="413"/>
                    </a:lnTo>
                    <a:lnTo>
                      <a:pt x="275" y="358"/>
                    </a:lnTo>
                    <a:lnTo>
                      <a:pt x="318" y="305"/>
                    </a:lnTo>
                    <a:lnTo>
                      <a:pt x="366" y="252"/>
                    </a:lnTo>
                    <a:lnTo>
                      <a:pt x="415" y="201"/>
                    </a:lnTo>
                    <a:lnTo>
                      <a:pt x="470" y="151"/>
                    </a:lnTo>
                    <a:lnTo>
                      <a:pt x="528" y="103"/>
                    </a:lnTo>
                    <a:lnTo>
                      <a:pt x="590" y="58"/>
                    </a:lnTo>
                    <a:lnTo>
                      <a:pt x="655" y="17"/>
                    </a:lnTo>
                    <a:lnTo>
                      <a:pt x="677" y="6"/>
                    </a:lnTo>
                    <a:lnTo>
                      <a:pt x="695" y="0"/>
                    </a:lnTo>
                    <a:lnTo>
                      <a:pt x="7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94" name="Freeform 398"/>
              <p:cNvSpPr/>
              <p:nvPr/>
            </p:nvSpPr>
            <p:spPr bwMode="auto">
              <a:xfrm>
                <a:off x="11177588" y="3876675"/>
                <a:ext cx="142875" cy="174625"/>
              </a:xfrm>
              <a:custGeom>
                <a:avLst/>
                <a:gdLst>
                  <a:gd name="T0" fmla="*/ 512 w 542"/>
                  <a:gd name="T1" fmla="*/ 0 h 660"/>
                  <a:gd name="T2" fmla="*/ 525 w 542"/>
                  <a:gd name="T3" fmla="*/ 4 h 660"/>
                  <a:gd name="T4" fmla="*/ 534 w 542"/>
                  <a:gd name="T5" fmla="*/ 12 h 660"/>
                  <a:gd name="T6" fmla="*/ 540 w 542"/>
                  <a:gd name="T7" fmla="*/ 24 h 660"/>
                  <a:gd name="T8" fmla="*/ 542 w 542"/>
                  <a:gd name="T9" fmla="*/ 41 h 660"/>
                  <a:gd name="T10" fmla="*/ 539 w 542"/>
                  <a:gd name="T11" fmla="*/ 59 h 660"/>
                  <a:gd name="T12" fmla="*/ 532 w 542"/>
                  <a:gd name="T13" fmla="*/ 81 h 660"/>
                  <a:gd name="T14" fmla="*/ 516 w 542"/>
                  <a:gd name="T15" fmla="*/ 119 h 660"/>
                  <a:gd name="T16" fmla="*/ 496 w 542"/>
                  <a:gd name="T17" fmla="*/ 160 h 660"/>
                  <a:gd name="T18" fmla="*/ 475 w 542"/>
                  <a:gd name="T19" fmla="*/ 204 h 660"/>
                  <a:gd name="T20" fmla="*/ 450 w 542"/>
                  <a:gd name="T21" fmla="*/ 250 h 660"/>
                  <a:gd name="T22" fmla="*/ 422 w 542"/>
                  <a:gd name="T23" fmla="*/ 297 h 660"/>
                  <a:gd name="T24" fmla="*/ 392 w 542"/>
                  <a:gd name="T25" fmla="*/ 344 h 660"/>
                  <a:gd name="T26" fmla="*/ 359 w 542"/>
                  <a:gd name="T27" fmla="*/ 392 h 660"/>
                  <a:gd name="T28" fmla="*/ 321 w 542"/>
                  <a:gd name="T29" fmla="*/ 440 h 660"/>
                  <a:gd name="T30" fmla="*/ 282 w 542"/>
                  <a:gd name="T31" fmla="*/ 486 h 660"/>
                  <a:gd name="T32" fmla="*/ 238 w 542"/>
                  <a:gd name="T33" fmla="*/ 530 h 660"/>
                  <a:gd name="T34" fmla="*/ 191 w 542"/>
                  <a:gd name="T35" fmla="*/ 571 h 660"/>
                  <a:gd name="T36" fmla="*/ 142 w 542"/>
                  <a:gd name="T37" fmla="*/ 611 h 660"/>
                  <a:gd name="T38" fmla="*/ 88 w 542"/>
                  <a:gd name="T39" fmla="*/ 646 h 660"/>
                  <a:gd name="T40" fmla="*/ 67 w 542"/>
                  <a:gd name="T41" fmla="*/ 656 h 660"/>
                  <a:gd name="T42" fmla="*/ 49 w 542"/>
                  <a:gd name="T43" fmla="*/ 660 h 660"/>
                  <a:gd name="T44" fmla="*/ 32 w 542"/>
                  <a:gd name="T45" fmla="*/ 660 h 660"/>
                  <a:gd name="T46" fmla="*/ 19 w 542"/>
                  <a:gd name="T47" fmla="*/ 655 h 660"/>
                  <a:gd name="T48" fmla="*/ 9 w 542"/>
                  <a:gd name="T49" fmla="*/ 646 h 660"/>
                  <a:gd name="T50" fmla="*/ 2 w 542"/>
                  <a:gd name="T51" fmla="*/ 633 h 660"/>
                  <a:gd name="T52" fmla="*/ 0 w 542"/>
                  <a:gd name="T53" fmla="*/ 617 h 660"/>
                  <a:gd name="T54" fmla="*/ 2 w 542"/>
                  <a:gd name="T55" fmla="*/ 598 h 660"/>
                  <a:gd name="T56" fmla="*/ 9 w 542"/>
                  <a:gd name="T57" fmla="*/ 575 h 660"/>
                  <a:gd name="T58" fmla="*/ 25 w 542"/>
                  <a:gd name="T59" fmla="*/ 539 h 660"/>
                  <a:gd name="T60" fmla="*/ 44 w 542"/>
                  <a:gd name="T61" fmla="*/ 500 h 660"/>
                  <a:gd name="T62" fmla="*/ 65 w 542"/>
                  <a:gd name="T63" fmla="*/ 458 h 660"/>
                  <a:gd name="T64" fmla="*/ 88 w 542"/>
                  <a:gd name="T65" fmla="*/ 414 h 660"/>
                  <a:gd name="T66" fmla="*/ 115 w 542"/>
                  <a:gd name="T67" fmla="*/ 368 h 660"/>
                  <a:gd name="T68" fmla="*/ 146 w 542"/>
                  <a:gd name="T69" fmla="*/ 323 h 660"/>
                  <a:gd name="T70" fmla="*/ 179 w 542"/>
                  <a:gd name="T71" fmla="*/ 276 h 660"/>
                  <a:gd name="T72" fmla="*/ 217 w 542"/>
                  <a:gd name="T73" fmla="*/ 230 h 660"/>
                  <a:gd name="T74" fmla="*/ 257 w 542"/>
                  <a:gd name="T75" fmla="*/ 184 h 660"/>
                  <a:gd name="T76" fmla="*/ 302 w 542"/>
                  <a:gd name="T77" fmla="*/ 139 h 660"/>
                  <a:gd name="T78" fmla="*/ 349 w 542"/>
                  <a:gd name="T79" fmla="*/ 96 h 660"/>
                  <a:gd name="T80" fmla="*/ 401 w 542"/>
                  <a:gd name="T81" fmla="*/ 56 h 660"/>
                  <a:gd name="T82" fmla="*/ 458 w 542"/>
                  <a:gd name="T83" fmla="*/ 17 h 660"/>
                  <a:gd name="T84" fmla="*/ 478 w 542"/>
                  <a:gd name="T85" fmla="*/ 6 h 660"/>
                  <a:gd name="T86" fmla="*/ 496 w 542"/>
                  <a:gd name="T87" fmla="*/ 1 h 660"/>
                  <a:gd name="T88" fmla="*/ 512 w 542"/>
                  <a:gd name="T89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2" h="660">
                    <a:moveTo>
                      <a:pt x="512" y="0"/>
                    </a:moveTo>
                    <a:lnTo>
                      <a:pt x="525" y="4"/>
                    </a:lnTo>
                    <a:lnTo>
                      <a:pt x="534" y="12"/>
                    </a:lnTo>
                    <a:lnTo>
                      <a:pt x="540" y="24"/>
                    </a:lnTo>
                    <a:lnTo>
                      <a:pt x="542" y="41"/>
                    </a:lnTo>
                    <a:lnTo>
                      <a:pt x="539" y="59"/>
                    </a:lnTo>
                    <a:lnTo>
                      <a:pt x="532" y="81"/>
                    </a:lnTo>
                    <a:lnTo>
                      <a:pt x="516" y="119"/>
                    </a:lnTo>
                    <a:lnTo>
                      <a:pt x="496" y="160"/>
                    </a:lnTo>
                    <a:lnTo>
                      <a:pt x="475" y="204"/>
                    </a:lnTo>
                    <a:lnTo>
                      <a:pt x="450" y="250"/>
                    </a:lnTo>
                    <a:lnTo>
                      <a:pt x="422" y="297"/>
                    </a:lnTo>
                    <a:lnTo>
                      <a:pt x="392" y="344"/>
                    </a:lnTo>
                    <a:lnTo>
                      <a:pt x="359" y="392"/>
                    </a:lnTo>
                    <a:lnTo>
                      <a:pt x="321" y="440"/>
                    </a:lnTo>
                    <a:lnTo>
                      <a:pt x="282" y="486"/>
                    </a:lnTo>
                    <a:lnTo>
                      <a:pt x="238" y="530"/>
                    </a:lnTo>
                    <a:lnTo>
                      <a:pt x="191" y="571"/>
                    </a:lnTo>
                    <a:lnTo>
                      <a:pt x="142" y="611"/>
                    </a:lnTo>
                    <a:lnTo>
                      <a:pt x="88" y="646"/>
                    </a:lnTo>
                    <a:lnTo>
                      <a:pt x="67" y="656"/>
                    </a:lnTo>
                    <a:lnTo>
                      <a:pt x="49" y="660"/>
                    </a:lnTo>
                    <a:lnTo>
                      <a:pt x="32" y="660"/>
                    </a:lnTo>
                    <a:lnTo>
                      <a:pt x="19" y="655"/>
                    </a:lnTo>
                    <a:lnTo>
                      <a:pt x="9" y="646"/>
                    </a:lnTo>
                    <a:lnTo>
                      <a:pt x="2" y="633"/>
                    </a:lnTo>
                    <a:lnTo>
                      <a:pt x="0" y="617"/>
                    </a:lnTo>
                    <a:lnTo>
                      <a:pt x="2" y="598"/>
                    </a:lnTo>
                    <a:lnTo>
                      <a:pt x="9" y="575"/>
                    </a:lnTo>
                    <a:lnTo>
                      <a:pt x="25" y="539"/>
                    </a:lnTo>
                    <a:lnTo>
                      <a:pt x="44" y="500"/>
                    </a:lnTo>
                    <a:lnTo>
                      <a:pt x="65" y="458"/>
                    </a:lnTo>
                    <a:lnTo>
                      <a:pt x="88" y="414"/>
                    </a:lnTo>
                    <a:lnTo>
                      <a:pt x="115" y="368"/>
                    </a:lnTo>
                    <a:lnTo>
                      <a:pt x="146" y="323"/>
                    </a:lnTo>
                    <a:lnTo>
                      <a:pt x="179" y="276"/>
                    </a:lnTo>
                    <a:lnTo>
                      <a:pt x="217" y="230"/>
                    </a:lnTo>
                    <a:lnTo>
                      <a:pt x="257" y="184"/>
                    </a:lnTo>
                    <a:lnTo>
                      <a:pt x="302" y="139"/>
                    </a:lnTo>
                    <a:lnTo>
                      <a:pt x="349" y="96"/>
                    </a:lnTo>
                    <a:lnTo>
                      <a:pt x="401" y="56"/>
                    </a:lnTo>
                    <a:lnTo>
                      <a:pt x="458" y="17"/>
                    </a:lnTo>
                    <a:lnTo>
                      <a:pt x="478" y="6"/>
                    </a:lnTo>
                    <a:lnTo>
                      <a:pt x="496" y="1"/>
                    </a:lnTo>
                    <a:lnTo>
                      <a:pt x="5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10609019" y="8016737"/>
              <a:ext cx="202177" cy="349632"/>
              <a:chOff x="3963988" y="3324225"/>
              <a:chExt cx="844550" cy="1460501"/>
            </a:xfrm>
            <a:solidFill>
              <a:schemeClr val="bg1"/>
            </a:solidFill>
          </p:grpSpPr>
          <p:sp>
            <p:nvSpPr>
              <p:cNvPr id="200" name="Freeform 11"/>
              <p:cNvSpPr/>
              <p:nvPr/>
            </p:nvSpPr>
            <p:spPr bwMode="auto">
              <a:xfrm>
                <a:off x="4202113" y="3324225"/>
                <a:ext cx="368300" cy="371475"/>
              </a:xfrm>
              <a:custGeom>
                <a:avLst/>
                <a:gdLst>
                  <a:gd name="T0" fmla="*/ 466 w 932"/>
                  <a:gd name="T1" fmla="*/ 0 h 937"/>
                  <a:gd name="T2" fmla="*/ 520 w 932"/>
                  <a:gd name="T3" fmla="*/ 3 h 937"/>
                  <a:gd name="T4" fmla="*/ 572 w 932"/>
                  <a:gd name="T5" fmla="*/ 11 h 937"/>
                  <a:gd name="T6" fmla="*/ 621 w 932"/>
                  <a:gd name="T7" fmla="*/ 25 h 937"/>
                  <a:gd name="T8" fmla="*/ 668 w 932"/>
                  <a:gd name="T9" fmla="*/ 45 h 937"/>
                  <a:gd name="T10" fmla="*/ 713 w 932"/>
                  <a:gd name="T11" fmla="*/ 70 h 937"/>
                  <a:gd name="T12" fmla="*/ 755 w 932"/>
                  <a:gd name="T13" fmla="*/ 100 h 937"/>
                  <a:gd name="T14" fmla="*/ 795 w 932"/>
                  <a:gd name="T15" fmla="*/ 138 h 937"/>
                  <a:gd name="T16" fmla="*/ 831 w 932"/>
                  <a:gd name="T17" fmla="*/ 177 h 937"/>
                  <a:gd name="T18" fmla="*/ 862 w 932"/>
                  <a:gd name="T19" fmla="*/ 220 h 937"/>
                  <a:gd name="T20" fmla="*/ 887 w 932"/>
                  <a:gd name="T21" fmla="*/ 265 h 937"/>
                  <a:gd name="T22" fmla="*/ 906 w 932"/>
                  <a:gd name="T23" fmla="*/ 312 h 937"/>
                  <a:gd name="T24" fmla="*/ 921 w 932"/>
                  <a:gd name="T25" fmla="*/ 362 h 937"/>
                  <a:gd name="T26" fmla="*/ 928 w 932"/>
                  <a:gd name="T27" fmla="*/ 414 h 937"/>
                  <a:gd name="T28" fmla="*/ 932 w 932"/>
                  <a:gd name="T29" fmla="*/ 468 h 937"/>
                  <a:gd name="T30" fmla="*/ 928 w 932"/>
                  <a:gd name="T31" fmla="*/ 523 h 937"/>
                  <a:gd name="T32" fmla="*/ 921 w 932"/>
                  <a:gd name="T33" fmla="*/ 575 h 937"/>
                  <a:gd name="T34" fmla="*/ 906 w 932"/>
                  <a:gd name="T35" fmla="*/ 625 h 937"/>
                  <a:gd name="T36" fmla="*/ 887 w 932"/>
                  <a:gd name="T37" fmla="*/ 672 h 937"/>
                  <a:gd name="T38" fmla="*/ 862 w 932"/>
                  <a:gd name="T39" fmla="*/ 717 h 937"/>
                  <a:gd name="T40" fmla="*/ 831 w 932"/>
                  <a:gd name="T41" fmla="*/ 760 h 937"/>
                  <a:gd name="T42" fmla="*/ 795 w 932"/>
                  <a:gd name="T43" fmla="*/ 799 h 937"/>
                  <a:gd name="T44" fmla="*/ 755 w 932"/>
                  <a:gd name="T45" fmla="*/ 836 h 937"/>
                  <a:gd name="T46" fmla="*/ 713 w 932"/>
                  <a:gd name="T47" fmla="*/ 867 h 937"/>
                  <a:gd name="T48" fmla="*/ 668 w 932"/>
                  <a:gd name="T49" fmla="*/ 892 h 937"/>
                  <a:gd name="T50" fmla="*/ 621 w 932"/>
                  <a:gd name="T51" fmla="*/ 911 h 937"/>
                  <a:gd name="T52" fmla="*/ 572 w 932"/>
                  <a:gd name="T53" fmla="*/ 926 h 937"/>
                  <a:gd name="T54" fmla="*/ 520 w 932"/>
                  <a:gd name="T55" fmla="*/ 933 h 937"/>
                  <a:gd name="T56" fmla="*/ 466 w 932"/>
                  <a:gd name="T57" fmla="*/ 937 h 937"/>
                  <a:gd name="T58" fmla="*/ 412 w 932"/>
                  <a:gd name="T59" fmla="*/ 933 h 937"/>
                  <a:gd name="T60" fmla="*/ 360 w 932"/>
                  <a:gd name="T61" fmla="*/ 926 h 937"/>
                  <a:gd name="T62" fmla="*/ 311 w 932"/>
                  <a:gd name="T63" fmla="*/ 911 h 937"/>
                  <a:gd name="T64" fmla="*/ 264 w 932"/>
                  <a:gd name="T65" fmla="*/ 892 h 937"/>
                  <a:gd name="T66" fmla="*/ 219 w 932"/>
                  <a:gd name="T67" fmla="*/ 867 h 937"/>
                  <a:gd name="T68" fmla="*/ 176 w 932"/>
                  <a:gd name="T69" fmla="*/ 836 h 937"/>
                  <a:gd name="T70" fmla="*/ 136 w 932"/>
                  <a:gd name="T71" fmla="*/ 799 h 937"/>
                  <a:gd name="T72" fmla="*/ 100 w 932"/>
                  <a:gd name="T73" fmla="*/ 760 h 937"/>
                  <a:gd name="T74" fmla="*/ 70 w 932"/>
                  <a:gd name="T75" fmla="*/ 717 h 937"/>
                  <a:gd name="T76" fmla="*/ 45 w 932"/>
                  <a:gd name="T77" fmla="*/ 672 h 937"/>
                  <a:gd name="T78" fmla="*/ 25 w 932"/>
                  <a:gd name="T79" fmla="*/ 625 h 937"/>
                  <a:gd name="T80" fmla="*/ 12 w 932"/>
                  <a:gd name="T81" fmla="*/ 575 h 937"/>
                  <a:gd name="T82" fmla="*/ 3 w 932"/>
                  <a:gd name="T83" fmla="*/ 523 h 937"/>
                  <a:gd name="T84" fmla="*/ 0 w 932"/>
                  <a:gd name="T85" fmla="*/ 468 h 937"/>
                  <a:gd name="T86" fmla="*/ 3 w 932"/>
                  <a:gd name="T87" fmla="*/ 414 h 937"/>
                  <a:gd name="T88" fmla="*/ 12 w 932"/>
                  <a:gd name="T89" fmla="*/ 362 h 937"/>
                  <a:gd name="T90" fmla="*/ 25 w 932"/>
                  <a:gd name="T91" fmla="*/ 312 h 937"/>
                  <a:gd name="T92" fmla="*/ 45 w 932"/>
                  <a:gd name="T93" fmla="*/ 265 h 937"/>
                  <a:gd name="T94" fmla="*/ 70 w 932"/>
                  <a:gd name="T95" fmla="*/ 220 h 937"/>
                  <a:gd name="T96" fmla="*/ 100 w 932"/>
                  <a:gd name="T97" fmla="*/ 177 h 937"/>
                  <a:gd name="T98" fmla="*/ 136 w 932"/>
                  <a:gd name="T99" fmla="*/ 138 h 937"/>
                  <a:gd name="T100" fmla="*/ 176 w 932"/>
                  <a:gd name="T101" fmla="*/ 100 h 937"/>
                  <a:gd name="T102" fmla="*/ 219 w 932"/>
                  <a:gd name="T103" fmla="*/ 70 h 937"/>
                  <a:gd name="T104" fmla="*/ 264 w 932"/>
                  <a:gd name="T105" fmla="*/ 45 h 937"/>
                  <a:gd name="T106" fmla="*/ 311 w 932"/>
                  <a:gd name="T107" fmla="*/ 25 h 937"/>
                  <a:gd name="T108" fmla="*/ 360 w 932"/>
                  <a:gd name="T109" fmla="*/ 11 h 937"/>
                  <a:gd name="T110" fmla="*/ 412 w 932"/>
                  <a:gd name="T111" fmla="*/ 3 h 937"/>
                  <a:gd name="T112" fmla="*/ 466 w 932"/>
                  <a:gd name="T1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32" h="937">
                    <a:moveTo>
                      <a:pt x="466" y="0"/>
                    </a:moveTo>
                    <a:lnTo>
                      <a:pt x="520" y="3"/>
                    </a:lnTo>
                    <a:lnTo>
                      <a:pt x="572" y="11"/>
                    </a:lnTo>
                    <a:lnTo>
                      <a:pt x="621" y="25"/>
                    </a:lnTo>
                    <a:lnTo>
                      <a:pt x="668" y="45"/>
                    </a:lnTo>
                    <a:lnTo>
                      <a:pt x="713" y="70"/>
                    </a:lnTo>
                    <a:lnTo>
                      <a:pt x="755" y="100"/>
                    </a:lnTo>
                    <a:lnTo>
                      <a:pt x="795" y="138"/>
                    </a:lnTo>
                    <a:lnTo>
                      <a:pt x="831" y="177"/>
                    </a:lnTo>
                    <a:lnTo>
                      <a:pt x="862" y="220"/>
                    </a:lnTo>
                    <a:lnTo>
                      <a:pt x="887" y="265"/>
                    </a:lnTo>
                    <a:lnTo>
                      <a:pt x="906" y="312"/>
                    </a:lnTo>
                    <a:lnTo>
                      <a:pt x="921" y="362"/>
                    </a:lnTo>
                    <a:lnTo>
                      <a:pt x="928" y="414"/>
                    </a:lnTo>
                    <a:lnTo>
                      <a:pt x="932" y="468"/>
                    </a:lnTo>
                    <a:lnTo>
                      <a:pt x="928" y="523"/>
                    </a:lnTo>
                    <a:lnTo>
                      <a:pt x="921" y="575"/>
                    </a:lnTo>
                    <a:lnTo>
                      <a:pt x="906" y="625"/>
                    </a:lnTo>
                    <a:lnTo>
                      <a:pt x="887" y="672"/>
                    </a:lnTo>
                    <a:lnTo>
                      <a:pt x="862" y="717"/>
                    </a:lnTo>
                    <a:lnTo>
                      <a:pt x="831" y="760"/>
                    </a:lnTo>
                    <a:lnTo>
                      <a:pt x="795" y="799"/>
                    </a:lnTo>
                    <a:lnTo>
                      <a:pt x="755" y="836"/>
                    </a:lnTo>
                    <a:lnTo>
                      <a:pt x="713" y="867"/>
                    </a:lnTo>
                    <a:lnTo>
                      <a:pt x="668" y="892"/>
                    </a:lnTo>
                    <a:lnTo>
                      <a:pt x="621" y="911"/>
                    </a:lnTo>
                    <a:lnTo>
                      <a:pt x="572" y="926"/>
                    </a:lnTo>
                    <a:lnTo>
                      <a:pt x="520" y="933"/>
                    </a:lnTo>
                    <a:lnTo>
                      <a:pt x="466" y="937"/>
                    </a:lnTo>
                    <a:lnTo>
                      <a:pt x="412" y="933"/>
                    </a:lnTo>
                    <a:lnTo>
                      <a:pt x="360" y="926"/>
                    </a:lnTo>
                    <a:lnTo>
                      <a:pt x="311" y="911"/>
                    </a:lnTo>
                    <a:lnTo>
                      <a:pt x="264" y="892"/>
                    </a:lnTo>
                    <a:lnTo>
                      <a:pt x="219" y="867"/>
                    </a:lnTo>
                    <a:lnTo>
                      <a:pt x="176" y="836"/>
                    </a:lnTo>
                    <a:lnTo>
                      <a:pt x="136" y="799"/>
                    </a:lnTo>
                    <a:lnTo>
                      <a:pt x="100" y="760"/>
                    </a:lnTo>
                    <a:lnTo>
                      <a:pt x="70" y="717"/>
                    </a:lnTo>
                    <a:lnTo>
                      <a:pt x="45" y="672"/>
                    </a:lnTo>
                    <a:lnTo>
                      <a:pt x="25" y="625"/>
                    </a:lnTo>
                    <a:lnTo>
                      <a:pt x="12" y="575"/>
                    </a:lnTo>
                    <a:lnTo>
                      <a:pt x="3" y="523"/>
                    </a:lnTo>
                    <a:lnTo>
                      <a:pt x="0" y="468"/>
                    </a:lnTo>
                    <a:lnTo>
                      <a:pt x="3" y="414"/>
                    </a:lnTo>
                    <a:lnTo>
                      <a:pt x="12" y="362"/>
                    </a:lnTo>
                    <a:lnTo>
                      <a:pt x="25" y="312"/>
                    </a:lnTo>
                    <a:lnTo>
                      <a:pt x="45" y="265"/>
                    </a:lnTo>
                    <a:lnTo>
                      <a:pt x="70" y="220"/>
                    </a:lnTo>
                    <a:lnTo>
                      <a:pt x="100" y="177"/>
                    </a:lnTo>
                    <a:lnTo>
                      <a:pt x="136" y="138"/>
                    </a:lnTo>
                    <a:lnTo>
                      <a:pt x="176" y="100"/>
                    </a:lnTo>
                    <a:lnTo>
                      <a:pt x="219" y="70"/>
                    </a:lnTo>
                    <a:lnTo>
                      <a:pt x="264" y="45"/>
                    </a:lnTo>
                    <a:lnTo>
                      <a:pt x="311" y="25"/>
                    </a:lnTo>
                    <a:lnTo>
                      <a:pt x="360" y="11"/>
                    </a:lnTo>
                    <a:lnTo>
                      <a:pt x="412" y="3"/>
                    </a:lnTo>
                    <a:lnTo>
                      <a:pt x="4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201" name="Freeform 12"/>
              <p:cNvSpPr/>
              <p:nvPr/>
            </p:nvSpPr>
            <p:spPr bwMode="auto">
              <a:xfrm>
                <a:off x="3963988" y="3722688"/>
                <a:ext cx="844550" cy="1062038"/>
              </a:xfrm>
              <a:custGeom>
                <a:avLst/>
                <a:gdLst>
                  <a:gd name="T0" fmla="*/ 1729 w 2128"/>
                  <a:gd name="T1" fmla="*/ 0 h 2676"/>
                  <a:gd name="T2" fmla="*/ 1820 w 2128"/>
                  <a:gd name="T3" fmla="*/ 10 h 2676"/>
                  <a:gd name="T4" fmla="*/ 1903 w 2128"/>
                  <a:gd name="T5" fmla="*/ 39 h 2676"/>
                  <a:gd name="T6" fmla="*/ 1977 w 2128"/>
                  <a:gd name="T7" fmla="*/ 86 h 2676"/>
                  <a:gd name="T8" fmla="*/ 2042 w 2128"/>
                  <a:gd name="T9" fmla="*/ 151 h 2676"/>
                  <a:gd name="T10" fmla="*/ 2090 w 2128"/>
                  <a:gd name="T11" fmla="*/ 227 h 2676"/>
                  <a:gd name="T12" fmla="*/ 2118 w 2128"/>
                  <a:gd name="T13" fmla="*/ 310 h 2676"/>
                  <a:gd name="T14" fmla="*/ 2128 w 2128"/>
                  <a:gd name="T15" fmla="*/ 402 h 2676"/>
                  <a:gd name="T16" fmla="*/ 2126 w 2128"/>
                  <a:gd name="T17" fmla="*/ 1303 h 2676"/>
                  <a:gd name="T18" fmla="*/ 2107 w 2128"/>
                  <a:gd name="T19" fmla="*/ 1362 h 2676"/>
                  <a:gd name="T20" fmla="*/ 2070 w 2128"/>
                  <a:gd name="T21" fmla="*/ 1414 h 2676"/>
                  <a:gd name="T22" fmla="*/ 2019 w 2128"/>
                  <a:gd name="T23" fmla="*/ 1451 h 2676"/>
                  <a:gd name="T24" fmla="*/ 1960 w 2128"/>
                  <a:gd name="T25" fmla="*/ 1469 h 2676"/>
                  <a:gd name="T26" fmla="*/ 1896 w 2128"/>
                  <a:gd name="T27" fmla="*/ 1469 h 2676"/>
                  <a:gd name="T28" fmla="*/ 1838 w 2128"/>
                  <a:gd name="T29" fmla="*/ 1451 h 2676"/>
                  <a:gd name="T30" fmla="*/ 1787 w 2128"/>
                  <a:gd name="T31" fmla="*/ 1414 h 2676"/>
                  <a:gd name="T32" fmla="*/ 1749 w 2128"/>
                  <a:gd name="T33" fmla="*/ 1362 h 2676"/>
                  <a:gd name="T34" fmla="*/ 1731 w 2128"/>
                  <a:gd name="T35" fmla="*/ 1303 h 2676"/>
                  <a:gd name="T36" fmla="*/ 1729 w 2128"/>
                  <a:gd name="T37" fmla="*/ 536 h 2676"/>
                  <a:gd name="T38" fmla="*/ 1596 w 2128"/>
                  <a:gd name="T39" fmla="*/ 2442 h 2676"/>
                  <a:gd name="T40" fmla="*/ 1585 w 2128"/>
                  <a:gd name="T41" fmla="*/ 2514 h 2676"/>
                  <a:gd name="T42" fmla="*/ 1552 w 2128"/>
                  <a:gd name="T43" fmla="*/ 2578 h 2676"/>
                  <a:gd name="T44" fmla="*/ 1498 w 2128"/>
                  <a:gd name="T45" fmla="*/ 2631 h 2676"/>
                  <a:gd name="T46" fmla="*/ 1436 w 2128"/>
                  <a:gd name="T47" fmla="*/ 2665 h 2676"/>
                  <a:gd name="T48" fmla="*/ 1363 w 2128"/>
                  <a:gd name="T49" fmla="*/ 2676 h 2676"/>
                  <a:gd name="T50" fmla="*/ 1291 w 2128"/>
                  <a:gd name="T51" fmla="*/ 2665 h 2676"/>
                  <a:gd name="T52" fmla="*/ 1227 w 2128"/>
                  <a:gd name="T53" fmla="*/ 2631 h 2676"/>
                  <a:gd name="T54" fmla="*/ 1174 w 2128"/>
                  <a:gd name="T55" fmla="*/ 2578 h 2676"/>
                  <a:gd name="T56" fmla="*/ 1141 w 2128"/>
                  <a:gd name="T57" fmla="*/ 2514 h 2676"/>
                  <a:gd name="T58" fmla="*/ 1131 w 2128"/>
                  <a:gd name="T59" fmla="*/ 2442 h 2676"/>
                  <a:gd name="T60" fmla="*/ 997 w 2128"/>
                  <a:gd name="T61" fmla="*/ 1473 h 2676"/>
                  <a:gd name="T62" fmla="*/ 995 w 2128"/>
                  <a:gd name="T63" fmla="*/ 2479 h 2676"/>
                  <a:gd name="T64" fmla="*/ 973 w 2128"/>
                  <a:gd name="T65" fmla="*/ 2548 h 2676"/>
                  <a:gd name="T66" fmla="*/ 929 w 2128"/>
                  <a:gd name="T67" fmla="*/ 2607 h 2676"/>
                  <a:gd name="T68" fmla="*/ 870 w 2128"/>
                  <a:gd name="T69" fmla="*/ 2651 h 2676"/>
                  <a:gd name="T70" fmla="*/ 801 w 2128"/>
                  <a:gd name="T71" fmla="*/ 2673 h 2676"/>
                  <a:gd name="T72" fmla="*/ 727 w 2128"/>
                  <a:gd name="T73" fmla="*/ 2673 h 2676"/>
                  <a:gd name="T74" fmla="*/ 660 w 2128"/>
                  <a:gd name="T75" fmla="*/ 2651 h 2676"/>
                  <a:gd name="T76" fmla="*/ 601 w 2128"/>
                  <a:gd name="T77" fmla="*/ 2607 h 2676"/>
                  <a:gd name="T78" fmla="*/ 557 w 2128"/>
                  <a:gd name="T79" fmla="*/ 2548 h 2676"/>
                  <a:gd name="T80" fmla="*/ 535 w 2128"/>
                  <a:gd name="T81" fmla="*/ 2479 h 2676"/>
                  <a:gd name="T82" fmla="*/ 532 w 2128"/>
                  <a:gd name="T83" fmla="*/ 536 h 2676"/>
                  <a:gd name="T84" fmla="*/ 399 w 2128"/>
                  <a:gd name="T85" fmla="*/ 1271 h 2676"/>
                  <a:gd name="T86" fmla="*/ 390 w 2128"/>
                  <a:gd name="T87" fmla="*/ 1334 h 2676"/>
                  <a:gd name="T88" fmla="*/ 362 w 2128"/>
                  <a:gd name="T89" fmla="*/ 1389 h 2676"/>
                  <a:gd name="T90" fmla="*/ 316 w 2128"/>
                  <a:gd name="T91" fmla="*/ 1434 h 2676"/>
                  <a:gd name="T92" fmla="*/ 262 w 2128"/>
                  <a:gd name="T93" fmla="*/ 1462 h 2676"/>
                  <a:gd name="T94" fmla="*/ 199 w 2128"/>
                  <a:gd name="T95" fmla="*/ 1473 h 2676"/>
                  <a:gd name="T96" fmla="*/ 137 w 2128"/>
                  <a:gd name="T97" fmla="*/ 1462 h 2676"/>
                  <a:gd name="T98" fmla="*/ 83 w 2128"/>
                  <a:gd name="T99" fmla="*/ 1434 h 2676"/>
                  <a:gd name="T100" fmla="*/ 37 w 2128"/>
                  <a:gd name="T101" fmla="*/ 1389 h 2676"/>
                  <a:gd name="T102" fmla="*/ 9 w 2128"/>
                  <a:gd name="T103" fmla="*/ 1334 h 2676"/>
                  <a:gd name="T104" fmla="*/ 0 w 2128"/>
                  <a:gd name="T105" fmla="*/ 1271 h 2676"/>
                  <a:gd name="T106" fmla="*/ 2 w 2128"/>
                  <a:gd name="T107" fmla="*/ 355 h 2676"/>
                  <a:gd name="T108" fmla="*/ 21 w 2128"/>
                  <a:gd name="T109" fmla="*/ 267 h 2676"/>
                  <a:gd name="T110" fmla="*/ 59 w 2128"/>
                  <a:gd name="T111" fmla="*/ 189 h 2676"/>
                  <a:gd name="T112" fmla="*/ 117 w 2128"/>
                  <a:gd name="T113" fmla="*/ 118 h 2676"/>
                  <a:gd name="T114" fmla="*/ 187 w 2128"/>
                  <a:gd name="T115" fmla="*/ 60 h 2676"/>
                  <a:gd name="T116" fmla="*/ 266 w 2128"/>
                  <a:gd name="T117" fmla="*/ 22 h 2676"/>
                  <a:gd name="T118" fmla="*/ 353 w 2128"/>
                  <a:gd name="T119" fmla="*/ 3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28" h="2676">
                    <a:moveTo>
                      <a:pt x="399" y="0"/>
                    </a:moveTo>
                    <a:lnTo>
                      <a:pt x="1729" y="0"/>
                    </a:lnTo>
                    <a:lnTo>
                      <a:pt x="1775" y="3"/>
                    </a:lnTo>
                    <a:lnTo>
                      <a:pt x="1820" y="10"/>
                    </a:lnTo>
                    <a:lnTo>
                      <a:pt x="1863" y="22"/>
                    </a:lnTo>
                    <a:lnTo>
                      <a:pt x="1903" y="39"/>
                    </a:lnTo>
                    <a:lnTo>
                      <a:pt x="1941" y="60"/>
                    </a:lnTo>
                    <a:lnTo>
                      <a:pt x="1977" y="86"/>
                    </a:lnTo>
                    <a:lnTo>
                      <a:pt x="2012" y="118"/>
                    </a:lnTo>
                    <a:lnTo>
                      <a:pt x="2042" y="151"/>
                    </a:lnTo>
                    <a:lnTo>
                      <a:pt x="2069" y="189"/>
                    </a:lnTo>
                    <a:lnTo>
                      <a:pt x="2090" y="227"/>
                    </a:lnTo>
                    <a:lnTo>
                      <a:pt x="2107" y="267"/>
                    </a:lnTo>
                    <a:lnTo>
                      <a:pt x="2118" y="310"/>
                    </a:lnTo>
                    <a:lnTo>
                      <a:pt x="2126" y="355"/>
                    </a:lnTo>
                    <a:lnTo>
                      <a:pt x="2128" y="402"/>
                    </a:lnTo>
                    <a:lnTo>
                      <a:pt x="2128" y="1271"/>
                    </a:lnTo>
                    <a:lnTo>
                      <a:pt x="2126" y="1303"/>
                    </a:lnTo>
                    <a:lnTo>
                      <a:pt x="2118" y="1334"/>
                    </a:lnTo>
                    <a:lnTo>
                      <a:pt x="2107" y="1362"/>
                    </a:lnTo>
                    <a:lnTo>
                      <a:pt x="2090" y="1389"/>
                    </a:lnTo>
                    <a:lnTo>
                      <a:pt x="2070" y="1414"/>
                    </a:lnTo>
                    <a:lnTo>
                      <a:pt x="2045" y="1434"/>
                    </a:lnTo>
                    <a:lnTo>
                      <a:pt x="2019" y="1451"/>
                    </a:lnTo>
                    <a:lnTo>
                      <a:pt x="1990" y="1462"/>
                    </a:lnTo>
                    <a:lnTo>
                      <a:pt x="1960" y="1469"/>
                    </a:lnTo>
                    <a:lnTo>
                      <a:pt x="1929" y="1473"/>
                    </a:lnTo>
                    <a:lnTo>
                      <a:pt x="1896" y="1469"/>
                    </a:lnTo>
                    <a:lnTo>
                      <a:pt x="1866" y="1462"/>
                    </a:lnTo>
                    <a:lnTo>
                      <a:pt x="1838" y="1451"/>
                    </a:lnTo>
                    <a:lnTo>
                      <a:pt x="1811" y="1434"/>
                    </a:lnTo>
                    <a:lnTo>
                      <a:pt x="1787" y="1414"/>
                    </a:lnTo>
                    <a:lnTo>
                      <a:pt x="1766" y="1389"/>
                    </a:lnTo>
                    <a:lnTo>
                      <a:pt x="1749" y="1362"/>
                    </a:lnTo>
                    <a:lnTo>
                      <a:pt x="1738" y="1334"/>
                    </a:lnTo>
                    <a:lnTo>
                      <a:pt x="1731" y="1303"/>
                    </a:lnTo>
                    <a:lnTo>
                      <a:pt x="1729" y="1271"/>
                    </a:lnTo>
                    <a:lnTo>
                      <a:pt x="1729" y="536"/>
                    </a:lnTo>
                    <a:lnTo>
                      <a:pt x="1596" y="536"/>
                    </a:lnTo>
                    <a:lnTo>
                      <a:pt x="1596" y="2442"/>
                    </a:lnTo>
                    <a:lnTo>
                      <a:pt x="1594" y="2479"/>
                    </a:lnTo>
                    <a:lnTo>
                      <a:pt x="1585" y="2514"/>
                    </a:lnTo>
                    <a:lnTo>
                      <a:pt x="1571" y="2548"/>
                    </a:lnTo>
                    <a:lnTo>
                      <a:pt x="1552" y="2578"/>
                    </a:lnTo>
                    <a:lnTo>
                      <a:pt x="1527" y="2607"/>
                    </a:lnTo>
                    <a:lnTo>
                      <a:pt x="1498" y="2631"/>
                    </a:lnTo>
                    <a:lnTo>
                      <a:pt x="1468" y="2652"/>
                    </a:lnTo>
                    <a:lnTo>
                      <a:pt x="1436" y="2665"/>
                    </a:lnTo>
                    <a:lnTo>
                      <a:pt x="1401" y="2673"/>
                    </a:lnTo>
                    <a:lnTo>
                      <a:pt x="1363" y="2676"/>
                    </a:lnTo>
                    <a:lnTo>
                      <a:pt x="1326" y="2673"/>
                    </a:lnTo>
                    <a:lnTo>
                      <a:pt x="1291" y="2665"/>
                    </a:lnTo>
                    <a:lnTo>
                      <a:pt x="1259" y="2652"/>
                    </a:lnTo>
                    <a:lnTo>
                      <a:pt x="1227" y="2631"/>
                    </a:lnTo>
                    <a:lnTo>
                      <a:pt x="1199" y="2607"/>
                    </a:lnTo>
                    <a:lnTo>
                      <a:pt x="1174" y="2578"/>
                    </a:lnTo>
                    <a:lnTo>
                      <a:pt x="1155" y="2548"/>
                    </a:lnTo>
                    <a:lnTo>
                      <a:pt x="1141" y="2514"/>
                    </a:lnTo>
                    <a:lnTo>
                      <a:pt x="1133" y="2479"/>
                    </a:lnTo>
                    <a:lnTo>
                      <a:pt x="1131" y="2442"/>
                    </a:lnTo>
                    <a:lnTo>
                      <a:pt x="1131" y="1473"/>
                    </a:lnTo>
                    <a:lnTo>
                      <a:pt x="997" y="1473"/>
                    </a:lnTo>
                    <a:lnTo>
                      <a:pt x="997" y="2442"/>
                    </a:lnTo>
                    <a:lnTo>
                      <a:pt x="995" y="2479"/>
                    </a:lnTo>
                    <a:lnTo>
                      <a:pt x="986" y="2514"/>
                    </a:lnTo>
                    <a:lnTo>
                      <a:pt x="973" y="2548"/>
                    </a:lnTo>
                    <a:lnTo>
                      <a:pt x="954" y="2578"/>
                    </a:lnTo>
                    <a:lnTo>
                      <a:pt x="929" y="2607"/>
                    </a:lnTo>
                    <a:lnTo>
                      <a:pt x="900" y="2631"/>
                    </a:lnTo>
                    <a:lnTo>
                      <a:pt x="870" y="2651"/>
                    </a:lnTo>
                    <a:lnTo>
                      <a:pt x="837" y="2665"/>
                    </a:lnTo>
                    <a:lnTo>
                      <a:pt x="801" y="2673"/>
                    </a:lnTo>
                    <a:lnTo>
                      <a:pt x="764" y="2676"/>
                    </a:lnTo>
                    <a:lnTo>
                      <a:pt x="727" y="2673"/>
                    </a:lnTo>
                    <a:lnTo>
                      <a:pt x="693" y="2665"/>
                    </a:lnTo>
                    <a:lnTo>
                      <a:pt x="660" y="2651"/>
                    </a:lnTo>
                    <a:lnTo>
                      <a:pt x="629" y="2631"/>
                    </a:lnTo>
                    <a:lnTo>
                      <a:pt x="601" y="2607"/>
                    </a:lnTo>
                    <a:lnTo>
                      <a:pt x="576" y="2578"/>
                    </a:lnTo>
                    <a:lnTo>
                      <a:pt x="557" y="2548"/>
                    </a:lnTo>
                    <a:lnTo>
                      <a:pt x="542" y="2514"/>
                    </a:lnTo>
                    <a:lnTo>
                      <a:pt x="535" y="2479"/>
                    </a:lnTo>
                    <a:lnTo>
                      <a:pt x="532" y="2442"/>
                    </a:lnTo>
                    <a:lnTo>
                      <a:pt x="532" y="536"/>
                    </a:lnTo>
                    <a:lnTo>
                      <a:pt x="399" y="536"/>
                    </a:lnTo>
                    <a:lnTo>
                      <a:pt x="399" y="1271"/>
                    </a:lnTo>
                    <a:lnTo>
                      <a:pt x="397" y="1303"/>
                    </a:lnTo>
                    <a:lnTo>
                      <a:pt x="390" y="1334"/>
                    </a:lnTo>
                    <a:lnTo>
                      <a:pt x="378" y="1362"/>
                    </a:lnTo>
                    <a:lnTo>
                      <a:pt x="362" y="1389"/>
                    </a:lnTo>
                    <a:lnTo>
                      <a:pt x="341" y="1414"/>
                    </a:lnTo>
                    <a:lnTo>
                      <a:pt x="316" y="1434"/>
                    </a:lnTo>
                    <a:lnTo>
                      <a:pt x="290" y="1451"/>
                    </a:lnTo>
                    <a:lnTo>
                      <a:pt x="262" y="1462"/>
                    </a:lnTo>
                    <a:lnTo>
                      <a:pt x="232" y="1469"/>
                    </a:lnTo>
                    <a:lnTo>
                      <a:pt x="199" y="1473"/>
                    </a:lnTo>
                    <a:lnTo>
                      <a:pt x="167" y="1469"/>
                    </a:lnTo>
                    <a:lnTo>
                      <a:pt x="137" y="1462"/>
                    </a:lnTo>
                    <a:lnTo>
                      <a:pt x="109" y="1451"/>
                    </a:lnTo>
                    <a:lnTo>
                      <a:pt x="83" y="1434"/>
                    </a:lnTo>
                    <a:lnTo>
                      <a:pt x="58" y="1414"/>
                    </a:lnTo>
                    <a:lnTo>
                      <a:pt x="37" y="1389"/>
                    </a:lnTo>
                    <a:lnTo>
                      <a:pt x="21" y="1362"/>
                    </a:lnTo>
                    <a:lnTo>
                      <a:pt x="9" y="1334"/>
                    </a:lnTo>
                    <a:lnTo>
                      <a:pt x="2" y="1303"/>
                    </a:lnTo>
                    <a:lnTo>
                      <a:pt x="0" y="1271"/>
                    </a:lnTo>
                    <a:lnTo>
                      <a:pt x="0" y="402"/>
                    </a:lnTo>
                    <a:lnTo>
                      <a:pt x="2" y="355"/>
                    </a:lnTo>
                    <a:lnTo>
                      <a:pt x="9" y="310"/>
                    </a:lnTo>
                    <a:lnTo>
                      <a:pt x="21" y="267"/>
                    </a:lnTo>
                    <a:lnTo>
                      <a:pt x="38" y="227"/>
                    </a:lnTo>
                    <a:lnTo>
                      <a:pt x="59" y="189"/>
                    </a:lnTo>
                    <a:lnTo>
                      <a:pt x="85" y="151"/>
                    </a:lnTo>
                    <a:lnTo>
                      <a:pt x="117" y="118"/>
                    </a:lnTo>
                    <a:lnTo>
                      <a:pt x="150" y="86"/>
                    </a:lnTo>
                    <a:lnTo>
                      <a:pt x="187" y="60"/>
                    </a:lnTo>
                    <a:lnTo>
                      <a:pt x="225" y="39"/>
                    </a:lnTo>
                    <a:lnTo>
                      <a:pt x="266" y="22"/>
                    </a:lnTo>
                    <a:lnTo>
                      <a:pt x="308" y="10"/>
                    </a:lnTo>
                    <a:lnTo>
                      <a:pt x="353" y="3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4787900" y="2303780"/>
            <a:ext cx="830580" cy="974725"/>
            <a:chOff x="10253705" y="5348313"/>
            <a:chExt cx="1020549" cy="1000108"/>
          </a:xfrm>
        </p:grpSpPr>
        <p:sp>
          <p:nvSpPr>
            <p:cNvPr id="171" name="Rounded Rectangle 170"/>
            <p:cNvSpPr/>
            <p:nvPr/>
          </p:nvSpPr>
          <p:spPr>
            <a:xfrm>
              <a:off x="10253705" y="5348313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10847679" y="5921846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10933505" y="6043704"/>
              <a:ext cx="233203" cy="217657"/>
              <a:chOff x="5402263" y="5524500"/>
              <a:chExt cx="1071562" cy="1000126"/>
            </a:xfrm>
            <a:solidFill>
              <a:schemeClr val="accent2"/>
            </a:solidFill>
          </p:grpSpPr>
          <p:sp>
            <p:nvSpPr>
              <p:cNvPr id="181" name="Freeform 424"/>
              <p:cNvSpPr>
                <a:spLocks noEditPoints="1"/>
              </p:cNvSpPr>
              <p:nvPr/>
            </p:nvSpPr>
            <p:spPr bwMode="auto">
              <a:xfrm>
                <a:off x="5402263" y="5524500"/>
                <a:ext cx="1071562" cy="777875"/>
              </a:xfrm>
              <a:custGeom>
                <a:avLst/>
                <a:gdLst>
                  <a:gd name="T0" fmla="*/ 2323 w 3373"/>
                  <a:gd name="T1" fmla="*/ 1575 h 2450"/>
                  <a:gd name="T2" fmla="*/ 2922 w 3373"/>
                  <a:gd name="T3" fmla="*/ 1225 h 2450"/>
                  <a:gd name="T4" fmla="*/ 1621 w 3373"/>
                  <a:gd name="T5" fmla="*/ 1225 h 2450"/>
                  <a:gd name="T6" fmla="*/ 2147 w 3373"/>
                  <a:gd name="T7" fmla="*/ 1575 h 2450"/>
                  <a:gd name="T8" fmla="*/ 1621 w 3373"/>
                  <a:gd name="T9" fmla="*/ 1225 h 2450"/>
                  <a:gd name="T10" fmla="*/ 980 w 3373"/>
                  <a:gd name="T11" fmla="*/ 1575 h 2450"/>
                  <a:gd name="T12" fmla="*/ 1447 w 3373"/>
                  <a:gd name="T13" fmla="*/ 1225 h 2450"/>
                  <a:gd name="T14" fmla="*/ 2323 w 3373"/>
                  <a:gd name="T15" fmla="*/ 700 h 2450"/>
                  <a:gd name="T16" fmla="*/ 2946 w 3373"/>
                  <a:gd name="T17" fmla="*/ 1050 h 2450"/>
                  <a:gd name="T18" fmla="*/ 2323 w 3373"/>
                  <a:gd name="T19" fmla="*/ 700 h 2450"/>
                  <a:gd name="T20" fmla="*/ 1621 w 3373"/>
                  <a:gd name="T21" fmla="*/ 1050 h 2450"/>
                  <a:gd name="T22" fmla="*/ 2147 w 3373"/>
                  <a:gd name="T23" fmla="*/ 700 h 2450"/>
                  <a:gd name="T24" fmla="*/ 835 w 3373"/>
                  <a:gd name="T25" fmla="*/ 700 h 2450"/>
                  <a:gd name="T26" fmla="*/ 907 w 3373"/>
                  <a:gd name="T27" fmla="*/ 1051 h 2450"/>
                  <a:gd name="T28" fmla="*/ 1447 w 3373"/>
                  <a:gd name="T29" fmla="*/ 1050 h 2450"/>
                  <a:gd name="T30" fmla="*/ 835 w 3373"/>
                  <a:gd name="T31" fmla="*/ 700 h 2450"/>
                  <a:gd name="T32" fmla="*/ 570 w 3373"/>
                  <a:gd name="T33" fmla="*/ 0 h 2450"/>
                  <a:gd name="T34" fmla="*/ 631 w 3373"/>
                  <a:gd name="T35" fmla="*/ 10 h 2450"/>
                  <a:gd name="T36" fmla="*/ 683 w 3373"/>
                  <a:gd name="T37" fmla="*/ 41 h 2450"/>
                  <a:gd name="T38" fmla="*/ 721 w 3373"/>
                  <a:gd name="T39" fmla="*/ 86 h 2450"/>
                  <a:gd name="T40" fmla="*/ 742 w 3373"/>
                  <a:gd name="T41" fmla="*/ 146 h 2450"/>
                  <a:gd name="T42" fmla="*/ 3199 w 3373"/>
                  <a:gd name="T43" fmla="*/ 350 h 2450"/>
                  <a:gd name="T44" fmla="*/ 3258 w 3373"/>
                  <a:gd name="T45" fmla="*/ 360 h 2450"/>
                  <a:gd name="T46" fmla="*/ 3309 w 3373"/>
                  <a:gd name="T47" fmla="*/ 389 h 2450"/>
                  <a:gd name="T48" fmla="*/ 3348 w 3373"/>
                  <a:gd name="T49" fmla="*/ 433 h 2450"/>
                  <a:gd name="T50" fmla="*/ 3370 w 3373"/>
                  <a:gd name="T51" fmla="*/ 488 h 2450"/>
                  <a:gd name="T52" fmla="*/ 3371 w 3373"/>
                  <a:gd name="T53" fmla="*/ 549 h 2450"/>
                  <a:gd name="T54" fmla="*/ 3190 w 3373"/>
                  <a:gd name="T55" fmla="*/ 1806 h 2450"/>
                  <a:gd name="T56" fmla="*/ 3160 w 3373"/>
                  <a:gd name="T57" fmla="*/ 1860 h 2450"/>
                  <a:gd name="T58" fmla="*/ 3113 w 3373"/>
                  <a:gd name="T59" fmla="*/ 1900 h 2450"/>
                  <a:gd name="T60" fmla="*/ 3056 w 3373"/>
                  <a:gd name="T61" fmla="*/ 1921 h 2450"/>
                  <a:gd name="T62" fmla="*/ 1040 w 3373"/>
                  <a:gd name="T63" fmla="*/ 1925 h 2450"/>
                  <a:gd name="T64" fmla="*/ 2848 w 3373"/>
                  <a:gd name="T65" fmla="*/ 2100 h 2450"/>
                  <a:gd name="T66" fmla="*/ 2909 w 3373"/>
                  <a:gd name="T67" fmla="*/ 2110 h 2450"/>
                  <a:gd name="T68" fmla="*/ 2961 w 3373"/>
                  <a:gd name="T69" fmla="*/ 2141 h 2450"/>
                  <a:gd name="T70" fmla="*/ 2999 w 3373"/>
                  <a:gd name="T71" fmla="*/ 2185 h 2450"/>
                  <a:gd name="T72" fmla="*/ 3021 w 3373"/>
                  <a:gd name="T73" fmla="*/ 2243 h 2450"/>
                  <a:gd name="T74" fmla="*/ 3021 w 3373"/>
                  <a:gd name="T75" fmla="*/ 2305 h 2450"/>
                  <a:gd name="T76" fmla="*/ 2999 w 3373"/>
                  <a:gd name="T77" fmla="*/ 2363 h 2450"/>
                  <a:gd name="T78" fmla="*/ 2961 w 3373"/>
                  <a:gd name="T79" fmla="*/ 2408 h 2450"/>
                  <a:gd name="T80" fmla="*/ 2909 w 3373"/>
                  <a:gd name="T81" fmla="*/ 2438 h 2450"/>
                  <a:gd name="T82" fmla="*/ 2848 w 3373"/>
                  <a:gd name="T83" fmla="*/ 2450 h 2450"/>
                  <a:gd name="T84" fmla="*/ 897 w 3373"/>
                  <a:gd name="T85" fmla="*/ 2447 h 2450"/>
                  <a:gd name="T86" fmla="*/ 856 w 3373"/>
                  <a:gd name="T87" fmla="*/ 2437 h 2450"/>
                  <a:gd name="T88" fmla="*/ 836 w 3373"/>
                  <a:gd name="T89" fmla="*/ 2425 h 2450"/>
                  <a:gd name="T90" fmla="*/ 802 w 3373"/>
                  <a:gd name="T91" fmla="*/ 2402 h 2450"/>
                  <a:gd name="T92" fmla="*/ 786 w 3373"/>
                  <a:gd name="T93" fmla="*/ 2383 h 2450"/>
                  <a:gd name="T94" fmla="*/ 764 w 3373"/>
                  <a:gd name="T95" fmla="*/ 2351 h 2450"/>
                  <a:gd name="T96" fmla="*/ 755 w 3373"/>
                  <a:gd name="T97" fmla="*/ 2324 h 2450"/>
                  <a:gd name="T98" fmla="*/ 747 w 3373"/>
                  <a:gd name="T99" fmla="*/ 2303 h 2450"/>
                  <a:gd name="T100" fmla="*/ 175 w 3373"/>
                  <a:gd name="T101" fmla="*/ 350 h 2450"/>
                  <a:gd name="T102" fmla="*/ 115 w 3373"/>
                  <a:gd name="T103" fmla="*/ 339 h 2450"/>
                  <a:gd name="T104" fmla="*/ 63 w 3373"/>
                  <a:gd name="T105" fmla="*/ 308 h 2450"/>
                  <a:gd name="T106" fmla="*/ 24 w 3373"/>
                  <a:gd name="T107" fmla="*/ 263 h 2450"/>
                  <a:gd name="T108" fmla="*/ 3 w 3373"/>
                  <a:gd name="T109" fmla="*/ 206 h 2450"/>
                  <a:gd name="T110" fmla="*/ 3 w 3373"/>
                  <a:gd name="T111" fmla="*/ 143 h 2450"/>
                  <a:gd name="T112" fmla="*/ 24 w 3373"/>
                  <a:gd name="T113" fmla="*/ 86 h 2450"/>
                  <a:gd name="T114" fmla="*/ 63 w 3373"/>
                  <a:gd name="T115" fmla="*/ 41 h 2450"/>
                  <a:gd name="T116" fmla="*/ 115 w 3373"/>
                  <a:gd name="T117" fmla="*/ 10 h 2450"/>
                  <a:gd name="T118" fmla="*/ 175 w 3373"/>
                  <a:gd name="T119" fmla="*/ 0 h 2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73" h="2450">
                    <a:moveTo>
                      <a:pt x="2323" y="1225"/>
                    </a:moveTo>
                    <a:lnTo>
                      <a:pt x="2323" y="1575"/>
                    </a:lnTo>
                    <a:lnTo>
                      <a:pt x="2871" y="1575"/>
                    </a:lnTo>
                    <a:lnTo>
                      <a:pt x="2922" y="1225"/>
                    </a:lnTo>
                    <a:lnTo>
                      <a:pt x="2323" y="1225"/>
                    </a:lnTo>
                    <a:close/>
                    <a:moveTo>
                      <a:pt x="1621" y="1225"/>
                    </a:moveTo>
                    <a:lnTo>
                      <a:pt x="1621" y="1575"/>
                    </a:lnTo>
                    <a:lnTo>
                      <a:pt x="2147" y="1575"/>
                    </a:lnTo>
                    <a:lnTo>
                      <a:pt x="2147" y="1225"/>
                    </a:lnTo>
                    <a:lnTo>
                      <a:pt x="1621" y="1225"/>
                    </a:lnTo>
                    <a:close/>
                    <a:moveTo>
                      <a:pt x="923" y="1225"/>
                    </a:moveTo>
                    <a:lnTo>
                      <a:pt x="980" y="1575"/>
                    </a:lnTo>
                    <a:lnTo>
                      <a:pt x="1447" y="1575"/>
                    </a:lnTo>
                    <a:lnTo>
                      <a:pt x="1447" y="1225"/>
                    </a:lnTo>
                    <a:lnTo>
                      <a:pt x="923" y="1225"/>
                    </a:lnTo>
                    <a:close/>
                    <a:moveTo>
                      <a:pt x="2323" y="700"/>
                    </a:moveTo>
                    <a:lnTo>
                      <a:pt x="2323" y="1050"/>
                    </a:lnTo>
                    <a:lnTo>
                      <a:pt x="2946" y="1050"/>
                    </a:lnTo>
                    <a:lnTo>
                      <a:pt x="2996" y="700"/>
                    </a:lnTo>
                    <a:lnTo>
                      <a:pt x="2323" y="700"/>
                    </a:lnTo>
                    <a:close/>
                    <a:moveTo>
                      <a:pt x="1621" y="700"/>
                    </a:moveTo>
                    <a:lnTo>
                      <a:pt x="1621" y="1050"/>
                    </a:lnTo>
                    <a:lnTo>
                      <a:pt x="2147" y="1050"/>
                    </a:lnTo>
                    <a:lnTo>
                      <a:pt x="2147" y="700"/>
                    </a:lnTo>
                    <a:lnTo>
                      <a:pt x="1621" y="700"/>
                    </a:lnTo>
                    <a:close/>
                    <a:moveTo>
                      <a:pt x="835" y="700"/>
                    </a:moveTo>
                    <a:lnTo>
                      <a:pt x="894" y="1055"/>
                    </a:lnTo>
                    <a:lnTo>
                      <a:pt x="907" y="1051"/>
                    </a:lnTo>
                    <a:lnTo>
                      <a:pt x="920" y="1050"/>
                    </a:lnTo>
                    <a:lnTo>
                      <a:pt x="1447" y="1050"/>
                    </a:lnTo>
                    <a:lnTo>
                      <a:pt x="1447" y="700"/>
                    </a:lnTo>
                    <a:lnTo>
                      <a:pt x="835" y="700"/>
                    </a:lnTo>
                    <a:close/>
                    <a:moveTo>
                      <a:pt x="175" y="0"/>
                    </a:moveTo>
                    <a:lnTo>
                      <a:pt x="570" y="0"/>
                    </a:lnTo>
                    <a:lnTo>
                      <a:pt x="601" y="2"/>
                    </a:lnTo>
                    <a:lnTo>
                      <a:pt x="631" y="10"/>
                    </a:lnTo>
                    <a:lnTo>
                      <a:pt x="659" y="23"/>
                    </a:lnTo>
                    <a:lnTo>
                      <a:pt x="683" y="41"/>
                    </a:lnTo>
                    <a:lnTo>
                      <a:pt x="704" y="62"/>
                    </a:lnTo>
                    <a:lnTo>
                      <a:pt x="721" y="86"/>
                    </a:lnTo>
                    <a:lnTo>
                      <a:pt x="735" y="115"/>
                    </a:lnTo>
                    <a:lnTo>
                      <a:pt x="742" y="146"/>
                    </a:lnTo>
                    <a:lnTo>
                      <a:pt x="776" y="350"/>
                    </a:lnTo>
                    <a:lnTo>
                      <a:pt x="3199" y="350"/>
                    </a:lnTo>
                    <a:lnTo>
                      <a:pt x="3229" y="353"/>
                    </a:lnTo>
                    <a:lnTo>
                      <a:pt x="3258" y="360"/>
                    </a:lnTo>
                    <a:lnTo>
                      <a:pt x="3284" y="372"/>
                    </a:lnTo>
                    <a:lnTo>
                      <a:pt x="3309" y="389"/>
                    </a:lnTo>
                    <a:lnTo>
                      <a:pt x="3331" y="409"/>
                    </a:lnTo>
                    <a:lnTo>
                      <a:pt x="3348" y="433"/>
                    </a:lnTo>
                    <a:lnTo>
                      <a:pt x="3362" y="461"/>
                    </a:lnTo>
                    <a:lnTo>
                      <a:pt x="3370" y="488"/>
                    </a:lnTo>
                    <a:lnTo>
                      <a:pt x="3373" y="518"/>
                    </a:lnTo>
                    <a:lnTo>
                      <a:pt x="3371" y="549"/>
                    </a:lnTo>
                    <a:lnTo>
                      <a:pt x="3197" y="1774"/>
                    </a:lnTo>
                    <a:lnTo>
                      <a:pt x="3190" y="1806"/>
                    </a:lnTo>
                    <a:lnTo>
                      <a:pt x="3177" y="1834"/>
                    </a:lnTo>
                    <a:lnTo>
                      <a:pt x="3160" y="1860"/>
                    </a:lnTo>
                    <a:lnTo>
                      <a:pt x="3138" y="1882"/>
                    </a:lnTo>
                    <a:lnTo>
                      <a:pt x="3113" y="1900"/>
                    </a:lnTo>
                    <a:lnTo>
                      <a:pt x="3085" y="1913"/>
                    </a:lnTo>
                    <a:lnTo>
                      <a:pt x="3056" y="1921"/>
                    </a:lnTo>
                    <a:lnTo>
                      <a:pt x="3023" y="1925"/>
                    </a:lnTo>
                    <a:lnTo>
                      <a:pt x="1040" y="1925"/>
                    </a:lnTo>
                    <a:lnTo>
                      <a:pt x="1068" y="2100"/>
                    </a:lnTo>
                    <a:lnTo>
                      <a:pt x="2848" y="2100"/>
                    </a:lnTo>
                    <a:lnTo>
                      <a:pt x="2879" y="2103"/>
                    </a:lnTo>
                    <a:lnTo>
                      <a:pt x="2909" y="2110"/>
                    </a:lnTo>
                    <a:lnTo>
                      <a:pt x="2937" y="2124"/>
                    </a:lnTo>
                    <a:lnTo>
                      <a:pt x="2961" y="2141"/>
                    </a:lnTo>
                    <a:lnTo>
                      <a:pt x="2982" y="2161"/>
                    </a:lnTo>
                    <a:lnTo>
                      <a:pt x="2999" y="2185"/>
                    </a:lnTo>
                    <a:lnTo>
                      <a:pt x="3012" y="2213"/>
                    </a:lnTo>
                    <a:lnTo>
                      <a:pt x="3021" y="2243"/>
                    </a:lnTo>
                    <a:lnTo>
                      <a:pt x="3023" y="2273"/>
                    </a:lnTo>
                    <a:lnTo>
                      <a:pt x="3021" y="2305"/>
                    </a:lnTo>
                    <a:lnTo>
                      <a:pt x="3012" y="2335"/>
                    </a:lnTo>
                    <a:lnTo>
                      <a:pt x="2999" y="2363"/>
                    </a:lnTo>
                    <a:lnTo>
                      <a:pt x="2982" y="2387"/>
                    </a:lnTo>
                    <a:lnTo>
                      <a:pt x="2961" y="2408"/>
                    </a:lnTo>
                    <a:lnTo>
                      <a:pt x="2937" y="2425"/>
                    </a:lnTo>
                    <a:lnTo>
                      <a:pt x="2909" y="2438"/>
                    </a:lnTo>
                    <a:lnTo>
                      <a:pt x="2879" y="2446"/>
                    </a:lnTo>
                    <a:lnTo>
                      <a:pt x="2848" y="2450"/>
                    </a:lnTo>
                    <a:lnTo>
                      <a:pt x="920" y="2450"/>
                    </a:lnTo>
                    <a:lnTo>
                      <a:pt x="897" y="2447"/>
                    </a:lnTo>
                    <a:lnTo>
                      <a:pt x="876" y="2443"/>
                    </a:lnTo>
                    <a:lnTo>
                      <a:pt x="856" y="2437"/>
                    </a:lnTo>
                    <a:lnTo>
                      <a:pt x="845" y="2431"/>
                    </a:lnTo>
                    <a:lnTo>
                      <a:pt x="836" y="2425"/>
                    </a:lnTo>
                    <a:lnTo>
                      <a:pt x="818" y="2415"/>
                    </a:lnTo>
                    <a:lnTo>
                      <a:pt x="802" y="2402"/>
                    </a:lnTo>
                    <a:lnTo>
                      <a:pt x="793" y="2392"/>
                    </a:lnTo>
                    <a:lnTo>
                      <a:pt x="786" y="2383"/>
                    </a:lnTo>
                    <a:lnTo>
                      <a:pt x="774" y="2368"/>
                    </a:lnTo>
                    <a:lnTo>
                      <a:pt x="764" y="2351"/>
                    </a:lnTo>
                    <a:lnTo>
                      <a:pt x="759" y="2338"/>
                    </a:lnTo>
                    <a:lnTo>
                      <a:pt x="755" y="2324"/>
                    </a:lnTo>
                    <a:lnTo>
                      <a:pt x="751" y="2314"/>
                    </a:lnTo>
                    <a:lnTo>
                      <a:pt x="747" y="2303"/>
                    </a:lnTo>
                    <a:lnTo>
                      <a:pt x="421" y="350"/>
                    </a:lnTo>
                    <a:lnTo>
                      <a:pt x="175" y="350"/>
                    </a:lnTo>
                    <a:lnTo>
                      <a:pt x="144" y="346"/>
                    </a:lnTo>
                    <a:lnTo>
                      <a:pt x="115" y="339"/>
                    </a:lnTo>
                    <a:lnTo>
                      <a:pt x="87" y="326"/>
                    </a:lnTo>
                    <a:lnTo>
                      <a:pt x="63" y="308"/>
                    </a:lnTo>
                    <a:lnTo>
                      <a:pt x="41" y="287"/>
                    </a:lnTo>
                    <a:lnTo>
                      <a:pt x="24" y="263"/>
                    </a:lnTo>
                    <a:lnTo>
                      <a:pt x="11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1" y="113"/>
                    </a:lnTo>
                    <a:lnTo>
                      <a:pt x="24" y="86"/>
                    </a:lnTo>
                    <a:lnTo>
                      <a:pt x="41" y="62"/>
                    </a:lnTo>
                    <a:lnTo>
                      <a:pt x="63" y="41"/>
                    </a:lnTo>
                    <a:lnTo>
                      <a:pt x="87" y="23"/>
                    </a:lnTo>
                    <a:lnTo>
                      <a:pt x="115" y="10"/>
                    </a:lnTo>
                    <a:lnTo>
                      <a:pt x="144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82" name="Freeform 425"/>
              <p:cNvSpPr/>
              <p:nvPr/>
            </p:nvSpPr>
            <p:spPr bwMode="auto">
              <a:xfrm>
                <a:off x="5694363" y="6357938"/>
                <a:ext cx="166687" cy="166688"/>
              </a:xfrm>
              <a:custGeom>
                <a:avLst/>
                <a:gdLst>
                  <a:gd name="T0" fmla="*/ 262 w 527"/>
                  <a:gd name="T1" fmla="*/ 0 h 523"/>
                  <a:gd name="T2" fmla="*/ 301 w 527"/>
                  <a:gd name="T3" fmla="*/ 2 h 523"/>
                  <a:gd name="T4" fmla="*/ 339 w 527"/>
                  <a:gd name="T5" fmla="*/ 10 h 523"/>
                  <a:gd name="T6" fmla="*/ 374 w 527"/>
                  <a:gd name="T7" fmla="*/ 24 h 523"/>
                  <a:gd name="T8" fmla="*/ 406 w 527"/>
                  <a:gd name="T9" fmla="*/ 42 h 523"/>
                  <a:gd name="T10" fmla="*/ 435 w 527"/>
                  <a:gd name="T11" fmla="*/ 64 h 523"/>
                  <a:gd name="T12" fmla="*/ 462 w 527"/>
                  <a:gd name="T13" fmla="*/ 90 h 523"/>
                  <a:gd name="T14" fmla="*/ 484 w 527"/>
                  <a:gd name="T15" fmla="*/ 119 h 523"/>
                  <a:gd name="T16" fmla="*/ 502 w 527"/>
                  <a:gd name="T17" fmla="*/ 151 h 523"/>
                  <a:gd name="T18" fmla="*/ 515 w 527"/>
                  <a:gd name="T19" fmla="*/ 186 h 523"/>
                  <a:gd name="T20" fmla="*/ 523 w 527"/>
                  <a:gd name="T21" fmla="*/ 223 h 523"/>
                  <a:gd name="T22" fmla="*/ 527 w 527"/>
                  <a:gd name="T23" fmla="*/ 261 h 523"/>
                  <a:gd name="T24" fmla="*/ 523 w 527"/>
                  <a:gd name="T25" fmla="*/ 301 h 523"/>
                  <a:gd name="T26" fmla="*/ 515 w 527"/>
                  <a:gd name="T27" fmla="*/ 338 h 523"/>
                  <a:gd name="T28" fmla="*/ 502 w 527"/>
                  <a:gd name="T29" fmla="*/ 372 h 523"/>
                  <a:gd name="T30" fmla="*/ 484 w 527"/>
                  <a:gd name="T31" fmla="*/ 405 h 523"/>
                  <a:gd name="T32" fmla="*/ 462 w 527"/>
                  <a:gd name="T33" fmla="*/ 433 h 523"/>
                  <a:gd name="T34" fmla="*/ 435 w 527"/>
                  <a:gd name="T35" fmla="*/ 460 h 523"/>
                  <a:gd name="T36" fmla="*/ 406 w 527"/>
                  <a:gd name="T37" fmla="*/ 482 h 523"/>
                  <a:gd name="T38" fmla="*/ 374 w 527"/>
                  <a:gd name="T39" fmla="*/ 499 h 523"/>
                  <a:gd name="T40" fmla="*/ 339 w 527"/>
                  <a:gd name="T41" fmla="*/ 513 h 523"/>
                  <a:gd name="T42" fmla="*/ 301 w 527"/>
                  <a:gd name="T43" fmla="*/ 521 h 523"/>
                  <a:gd name="T44" fmla="*/ 262 w 527"/>
                  <a:gd name="T45" fmla="*/ 523 h 523"/>
                  <a:gd name="T46" fmla="*/ 224 w 527"/>
                  <a:gd name="T47" fmla="*/ 521 h 523"/>
                  <a:gd name="T48" fmla="*/ 187 w 527"/>
                  <a:gd name="T49" fmla="*/ 513 h 523"/>
                  <a:gd name="T50" fmla="*/ 152 w 527"/>
                  <a:gd name="T51" fmla="*/ 499 h 523"/>
                  <a:gd name="T52" fmla="*/ 120 w 527"/>
                  <a:gd name="T53" fmla="*/ 482 h 523"/>
                  <a:gd name="T54" fmla="*/ 90 w 527"/>
                  <a:gd name="T55" fmla="*/ 460 h 523"/>
                  <a:gd name="T56" fmla="*/ 65 w 527"/>
                  <a:gd name="T57" fmla="*/ 433 h 523"/>
                  <a:gd name="T58" fmla="*/ 42 w 527"/>
                  <a:gd name="T59" fmla="*/ 405 h 523"/>
                  <a:gd name="T60" fmla="*/ 24 w 527"/>
                  <a:gd name="T61" fmla="*/ 372 h 523"/>
                  <a:gd name="T62" fmla="*/ 11 w 527"/>
                  <a:gd name="T63" fmla="*/ 338 h 523"/>
                  <a:gd name="T64" fmla="*/ 3 w 527"/>
                  <a:gd name="T65" fmla="*/ 301 h 523"/>
                  <a:gd name="T66" fmla="*/ 0 w 527"/>
                  <a:gd name="T67" fmla="*/ 261 h 523"/>
                  <a:gd name="T68" fmla="*/ 3 w 527"/>
                  <a:gd name="T69" fmla="*/ 223 h 523"/>
                  <a:gd name="T70" fmla="*/ 11 w 527"/>
                  <a:gd name="T71" fmla="*/ 186 h 523"/>
                  <a:gd name="T72" fmla="*/ 24 w 527"/>
                  <a:gd name="T73" fmla="*/ 151 h 523"/>
                  <a:gd name="T74" fmla="*/ 42 w 527"/>
                  <a:gd name="T75" fmla="*/ 119 h 523"/>
                  <a:gd name="T76" fmla="*/ 65 w 527"/>
                  <a:gd name="T77" fmla="*/ 90 h 523"/>
                  <a:gd name="T78" fmla="*/ 90 w 527"/>
                  <a:gd name="T79" fmla="*/ 64 h 523"/>
                  <a:gd name="T80" fmla="*/ 120 w 527"/>
                  <a:gd name="T81" fmla="*/ 42 h 523"/>
                  <a:gd name="T82" fmla="*/ 152 w 527"/>
                  <a:gd name="T83" fmla="*/ 24 h 523"/>
                  <a:gd name="T84" fmla="*/ 187 w 527"/>
                  <a:gd name="T85" fmla="*/ 10 h 523"/>
                  <a:gd name="T86" fmla="*/ 224 w 527"/>
                  <a:gd name="T87" fmla="*/ 2 h 523"/>
                  <a:gd name="T88" fmla="*/ 262 w 527"/>
                  <a:gd name="T8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7" h="523">
                    <a:moveTo>
                      <a:pt x="262" y="0"/>
                    </a:moveTo>
                    <a:lnTo>
                      <a:pt x="301" y="2"/>
                    </a:lnTo>
                    <a:lnTo>
                      <a:pt x="339" y="10"/>
                    </a:lnTo>
                    <a:lnTo>
                      <a:pt x="374" y="24"/>
                    </a:lnTo>
                    <a:lnTo>
                      <a:pt x="406" y="42"/>
                    </a:lnTo>
                    <a:lnTo>
                      <a:pt x="435" y="64"/>
                    </a:lnTo>
                    <a:lnTo>
                      <a:pt x="462" y="90"/>
                    </a:lnTo>
                    <a:lnTo>
                      <a:pt x="484" y="119"/>
                    </a:lnTo>
                    <a:lnTo>
                      <a:pt x="502" y="151"/>
                    </a:lnTo>
                    <a:lnTo>
                      <a:pt x="515" y="186"/>
                    </a:lnTo>
                    <a:lnTo>
                      <a:pt x="523" y="223"/>
                    </a:lnTo>
                    <a:lnTo>
                      <a:pt x="527" y="261"/>
                    </a:lnTo>
                    <a:lnTo>
                      <a:pt x="523" y="301"/>
                    </a:lnTo>
                    <a:lnTo>
                      <a:pt x="515" y="338"/>
                    </a:lnTo>
                    <a:lnTo>
                      <a:pt x="502" y="372"/>
                    </a:lnTo>
                    <a:lnTo>
                      <a:pt x="484" y="405"/>
                    </a:lnTo>
                    <a:lnTo>
                      <a:pt x="462" y="433"/>
                    </a:lnTo>
                    <a:lnTo>
                      <a:pt x="435" y="460"/>
                    </a:lnTo>
                    <a:lnTo>
                      <a:pt x="406" y="482"/>
                    </a:lnTo>
                    <a:lnTo>
                      <a:pt x="374" y="499"/>
                    </a:lnTo>
                    <a:lnTo>
                      <a:pt x="339" y="513"/>
                    </a:lnTo>
                    <a:lnTo>
                      <a:pt x="301" y="521"/>
                    </a:lnTo>
                    <a:lnTo>
                      <a:pt x="262" y="523"/>
                    </a:lnTo>
                    <a:lnTo>
                      <a:pt x="224" y="521"/>
                    </a:lnTo>
                    <a:lnTo>
                      <a:pt x="187" y="513"/>
                    </a:lnTo>
                    <a:lnTo>
                      <a:pt x="152" y="499"/>
                    </a:lnTo>
                    <a:lnTo>
                      <a:pt x="120" y="482"/>
                    </a:lnTo>
                    <a:lnTo>
                      <a:pt x="90" y="460"/>
                    </a:lnTo>
                    <a:lnTo>
                      <a:pt x="65" y="433"/>
                    </a:lnTo>
                    <a:lnTo>
                      <a:pt x="42" y="405"/>
                    </a:lnTo>
                    <a:lnTo>
                      <a:pt x="24" y="372"/>
                    </a:lnTo>
                    <a:lnTo>
                      <a:pt x="11" y="338"/>
                    </a:lnTo>
                    <a:lnTo>
                      <a:pt x="3" y="301"/>
                    </a:lnTo>
                    <a:lnTo>
                      <a:pt x="0" y="261"/>
                    </a:lnTo>
                    <a:lnTo>
                      <a:pt x="3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2" y="119"/>
                    </a:lnTo>
                    <a:lnTo>
                      <a:pt x="65" y="90"/>
                    </a:lnTo>
                    <a:lnTo>
                      <a:pt x="90" y="64"/>
                    </a:lnTo>
                    <a:lnTo>
                      <a:pt x="120" y="42"/>
                    </a:lnTo>
                    <a:lnTo>
                      <a:pt x="152" y="24"/>
                    </a:lnTo>
                    <a:lnTo>
                      <a:pt x="187" y="10"/>
                    </a:lnTo>
                    <a:lnTo>
                      <a:pt x="224" y="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83" name="Freeform 426"/>
              <p:cNvSpPr/>
              <p:nvPr/>
            </p:nvSpPr>
            <p:spPr bwMode="auto">
              <a:xfrm>
                <a:off x="6194425" y="6357938"/>
                <a:ext cx="168275" cy="166688"/>
              </a:xfrm>
              <a:custGeom>
                <a:avLst/>
                <a:gdLst>
                  <a:gd name="T0" fmla="*/ 263 w 526"/>
                  <a:gd name="T1" fmla="*/ 0 h 523"/>
                  <a:gd name="T2" fmla="*/ 303 w 526"/>
                  <a:gd name="T3" fmla="*/ 2 h 523"/>
                  <a:gd name="T4" fmla="*/ 339 w 526"/>
                  <a:gd name="T5" fmla="*/ 10 h 523"/>
                  <a:gd name="T6" fmla="*/ 374 w 526"/>
                  <a:gd name="T7" fmla="*/ 24 h 523"/>
                  <a:gd name="T8" fmla="*/ 407 w 526"/>
                  <a:gd name="T9" fmla="*/ 42 h 523"/>
                  <a:gd name="T10" fmla="*/ 436 w 526"/>
                  <a:gd name="T11" fmla="*/ 64 h 523"/>
                  <a:gd name="T12" fmla="*/ 462 w 526"/>
                  <a:gd name="T13" fmla="*/ 90 h 523"/>
                  <a:gd name="T14" fmla="*/ 484 w 526"/>
                  <a:gd name="T15" fmla="*/ 119 h 523"/>
                  <a:gd name="T16" fmla="*/ 501 w 526"/>
                  <a:gd name="T17" fmla="*/ 151 h 523"/>
                  <a:gd name="T18" fmla="*/ 515 w 526"/>
                  <a:gd name="T19" fmla="*/ 186 h 523"/>
                  <a:gd name="T20" fmla="*/ 524 w 526"/>
                  <a:gd name="T21" fmla="*/ 223 h 523"/>
                  <a:gd name="T22" fmla="*/ 526 w 526"/>
                  <a:gd name="T23" fmla="*/ 261 h 523"/>
                  <a:gd name="T24" fmla="*/ 524 w 526"/>
                  <a:gd name="T25" fmla="*/ 301 h 523"/>
                  <a:gd name="T26" fmla="*/ 515 w 526"/>
                  <a:gd name="T27" fmla="*/ 338 h 523"/>
                  <a:gd name="T28" fmla="*/ 501 w 526"/>
                  <a:gd name="T29" fmla="*/ 372 h 523"/>
                  <a:gd name="T30" fmla="*/ 484 w 526"/>
                  <a:gd name="T31" fmla="*/ 405 h 523"/>
                  <a:gd name="T32" fmla="*/ 462 w 526"/>
                  <a:gd name="T33" fmla="*/ 433 h 523"/>
                  <a:gd name="T34" fmla="*/ 436 w 526"/>
                  <a:gd name="T35" fmla="*/ 460 h 523"/>
                  <a:gd name="T36" fmla="*/ 407 w 526"/>
                  <a:gd name="T37" fmla="*/ 482 h 523"/>
                  <a:gd name="T38" fmla="*/ 374 w 526"/>
                  <a:gd name="T39" fmla="*/ 499 h 523"/>
                  <a:gd name="T40" fmla="*/ 339 w 526"/>
                  <a:gd name="T41" fmla="*/ 513 h 523"/>
                  <a:gd name="T42" fmla="*/ 303 w 526"/>
                  <a:gd name="T43" fmla="*/ 521 h 523"/>
                  <a:gd name="T44" fmla="*/ 263 w 526"/>
                  <a:gd name="T45" fmla="*/ 523 h 523"/>
                  <a:gd name="T46" fmla="*/ 225 w 526"/>
                  <a:gd name="T47" fmla="*/ 521 h 523"/>
                  <a:gd name="T48" fmla="*/ 188 w 526"/>
                  <a:gd name="T49" fmla="*/ 513 h 523"/>
                  <a:gd name="T50" fmla="*/ 153 w 526"/>
                  <a:gd name="T51" fmla="*/ 499 h 523"/>
                  <a:gd name="T52" fmla="*/ 120 w 526"/>
                  <a:gd name="T53" fmla="*/ 482 h 523"/>
                  <a:gd name="T54" fmla="*/ 90 w 526"/>
                  <a:gd name="T55" fmla="*/ 460 h 523"/>
                  <a:gd name="T56" fmla="*/ 65 w 526"/>
                  <a:gd name="T57" fmla="*/ 433 h 523"/>
                  <a:gd name="T58" fmla="*/ 43 w 526"/>
                  <a:gd name="T59" fmla="*/ 405 h 523"/>
                  <a:gd name="T60" fmla="*/ 24 w 526"/>
                  <a:gd name="T61" fmla="*/ 372 h 523"/>
                  <a:gd name="T62" fmla="*/ 11 w 526"/>
                  <a:gd name="T63" fmla="*/ 338 h 523"/>
                  <a:gd name="T64" fmla="*/ 3 w 526"/>
                  <a:gd name="T65" fmla="*/ 301 h 523"/>
                  <a:gd name="T66" fmla="*/ 0 w 526"/>
                  <a:gd name="T67" fmla="*/ 261 h 523"/>
                  <a:gd name="T68" fmla="*/ 3 w 526"/>
                  <a:gd name="T69" fmla="*/ 223 h 523"/>
                  <a:gd name="T70" fmla="*/ 11 w 526"/>
                  <a:gd name="T71" fmla="*/ 186 h 523"/>
                  <a:gd name="T72" fmla="*/ 24 w 526"/>
                  <a:gd name="T73" fmla="*/ 151 h 523"/>
                  <a:gd name="T74" fmla="*/ 43 w 526"/>
                  <a:gd name="T75" fmla="*/ 119 h 523"/>
                  <a:gd name="T76" fmla="*/ 65 w 526"/>
                  <a:gd name="T77" fmla="*/ 90 h 523"/>
                  <a:gd name="T78" fmla="*/ 90 w 526"/>
                  <a:gd name="T79" fmla="*/ 64 h 523"/>
                  <a:gd name="T80" fmla="*/ 120 w 526"/>
                  <a:gd name="T81" fmla="*/ 42 h 523"/>
                  <a:gd name="T82" fmla="*/ 153 w 526"/>
                  <a:gd name="T83" fmla="*/ 24 h 523"/>
                  <a:gd name="T84" fmla="*/ 188 w 526"/>
                  <a:gd name="T85" fmla="*/ 10 h 523"/>
                  <a:gd name="T86" fmla="*/ 225 w 526"/>
                  <a:gd name="T87" fmla="*/ 2 h 523"/>
                  <a:gd name="T88" fmla="*/ 263 w 526"/>
                  <a:gd name="T8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6" h="523">
                    <a:moveTo>
                      <a:pt x="263" y="0"/>
                    </a:moveTo>
                    <a:lnTo>
                      <a:pt x="303" y="2"/>
                    </a:lnTo>
                    <a:lnTo>
                      <a:pt x="339" y="10"/>
                    </a:lnTo>
                    <a:lnTo>
                      <a:pt x="374" y="24"/>
                    </a:lnTo>
                    <a:lnTo>
                      <a:pt x="407" y="42"/>
                    </a:lnTo>
                    <a:lnTo>
                      <a:pt x="436" y="64"/>
                    </a:lnTo>
                    <a:lnTo>
                      <a:pt x="462" y="90"/>
                    </a:lnTo>
                    <a:lnTo>
                      <a:pt x="484" y="119"/>
                    </a:lnTo>
                    <a:lnTo>
                      <a:pt x="501" y="151"/>
                    </a:lnTo>
                    <a:lnTo>
                      <a:pt x="515" y="186"/>
                    </a:lnTo>
                    <a:lnTo>
                      <a:pt x="524" y="223"/>
                    </a:lnTo>
                    <a:lnTo>
                      <a:pt x="526" y="261"/>
                    </a:lnTo>
                    <a:lnTo>
                      <a:pt x="524" y="301"/>
                    </a:lnTo>
                    <a:lnTo>
                      <a:pt x="515" y="338"/>
                    </a:lnTo>
                    <a:lnTo>
                      <a:pt x="501" y="372"/>
                    </a:lnTo>
                    <a:lnTo>
                      <a:pt x="484" y="405"/>
                    </a:lnTo>
                    <a:lnTo>
                      <a:pt x="462" y="433"/>
                    </a:lnTo>
                    <a:lnTo>
                      <a:pt x="436" y="460"/>
                    </a:lnTo>
                    <a:lnTo>
                      <a:pt x="407" y="482"/>
                    </a:lnTo>
                    <a:lnTo>
                      <a:pt x="374" y="499"/>
                    </a:lnTo>
                    <a:lnTo>
                      <a:pt x="339" y="513"/>
                    </a:lnTo>
                    <a:lnTo>
                      <a:pt x="303" y="521"/>
                    </a:lnTo>
                    <a:lnTo>
                      <a:pt x="263" y="523"/>
                    </a:lnTo>
                    <a:lnTo>
                      <a:pt x="225" y="521"/>
                    </a:lnTo>
                    <a:lnTo>
                      <a:pt x="188" y="513"/>
                    </a:lnTo>
                    <a:lnTo>
                      <a:pt x="153" y="499"/>
                    </a:lnTo>
                    <a:lnTo>
                      <a:pt x="120" y="482"/>
                    </a:lnTo>
                    <a:lnTo>
                      <a:pt x="90" y="460"/>
                    </a:lnTo>
                    <a:lnTo>
                      <a:pt x="65" y="433"/>
                    </a:lnTo>
                    <a:lnTo>
                      <a:pt x="43" y="405"/>
                    </a:lnTo>
                    <a:lnTo>
                      <a:pt x="24" y="372"/>
                    </a:lnTo>
                    <a:lnTo>
                      <a:pt x="11" y="338"/>
                    </a:lnTo>
                    <a:lnTo>
                      <a:pt x="3" y="301"/>
                    </a:lnTo>
                    <a:lnTo>
                      <a:pt x="0" y="261"/>
                    </a:lnTo>
                    <a:lnTo>
                      <a:pt x="3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3" y="119"/>
                    </a:lnTo>
                    <a:lnTo>
                      <a:pt x="65" y="90"/>
                    </a:lnTo>
                    <a:lnTo>
                      <a:pt x="90" y="64"/>
                    </a:lnTo>
                    <a:lnTo>
                      <a:pt x="120" y="42"/>
                    </a:lnTo>
                    <a:lnTo>
                      <a:pt x="153" y="24"/>
                    </a:lnTo>
                    <a:lnTo>
                      <a:pt x="188" y="10"/>
                    </a:lnTo>
                    <a:lnTo>
                      <a:pt x="225" y="2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0571489" y="5646589"/>
              <a:ext cx="278832" cy="317847"/>
              <a:chOff x="10412413" y="3043238"/>
              <a:chExt cx="1058863" cy="1460501"/>
            </a:xfrm>
            <a:solidFill>
              <a:schemeClr val="bg1"/>
            </a:solidFill>
          </p:grpSpPr>
          <p:sp>
            <p:nvSpPr>
              <p:cNvPr id="203" name="Freeform 48"/>
              <p:cNvSpPr/>
              <p:nvPr/>
            </p:nvSpPr>
            <p:spPr bwMode="auto">
              <a:xfrm>
                <a:off x="10756901" y="3043238"/>
                <a:ext cx="369888" cy="371475"/>
              </a:xfrm>
              <a:custGeom>
                <a:avLst/>
                <a:gdLst>
                  <a:gd name="T0" fmla="*/ 468 w 935"/>
                  <a:gd name="T1" fmla="*/ 0 h 937"/>
                  <a:gd name="T2" fmla="*/ 468 w 935"/>
                  <a:gd name="T3" fmla="*/ 0 h 937"/>
                  <a:gd name="T4" fmla="*/ 522 w 935"/>
                  <a:gd name="T5" fmla="*/ 3 h 937"/>
                  <a:gd name="T6" fmla="*/ 574 w 935"/>
                  <a:gd name="T7" fmla="*/ 11 h 937"/>
                  <a:gd name="T8" fmla="*/ 624 w 935"/>
                  <a:gd name="T9" fmla="*/ 25 h 937"/>
                  <a:gd name="T10" fmla="*/ 671 w 935"/>
                  <a:gd name="T11" fmla="*/ 45 h 937"/>
                  <a:gd name="T12" fmla="*/ 716 w 935"/>
                  <a:gd name="T13" fmla="*/ 70 h 937"/>
                  <a:gd name="T14" fmla="*/ 759 w 935"/>
                  <a:gd name="T15" fmla="*/ 100 h 937"/>
                  <a:gd name="T16" fmla="*/ 799 w 935"/>
                  <a:gd name="T17" fmla="*/ 138 h 937"/>
                  <a:gd name="T18" fmla="*/ 835 w 935"/>
                  <a:gd name="T19" fmla="*/ 177 h 937"/>
                  <a:gd name="T20" fmla="*/ 866 w 935"/>
                  <a:gd name="T21" fmla="*/ 220 h 937"/>
                  <a:gd name="T22" fmla="*/ 891 w 935"/>
                  <a:gd name="T23" fmla="*/ 265 h 937"/>
                  <a:gd name="T24" fmla="*/ 911 w 935"/>
                  <a:gd name="T25" fmla="*/ 312 h 937"/>
                  <a:gd name="T26" fmla="*/ 924 w 935"/>
                  <a:gd name="T27" fmla="*/ 362 h 937"/>
                  <a:gd name="T28" fmla="*/ 933 w 935"/>
                  <a:gd name="T29" fmla="*/ 414 h 937"/>
                  <a:gd name="T30" fmla="*/ 935 w 935"/>
                  <a:gd name="T31" fmla="*/ 469 h 937"/>
                  <a:gd name="T32" fmla="*/ 933 w 935"/>
                  <a:gd name="T33" fmla="*/ 523 h 937"/>
                  <a:gd name="T34" fmla="*/ 924 w 935"/>
                  <a:gd name="T35" fmla="*/ 575 h 937"/>
                  <a:gd name="T36" fmla="*/ 911 w 935"/>
                  <a:gd name="T37" fmla="*/ 625 h 937"/>
                  <a:gd name="T38" fmla="*/ 891 w 935"/>
                  <a:gd name="T39" fmla="*/ 672 h 937"/>
                  <a:gd name="T40" fmla="*/ 866 w 935"/>
                  <a:gd name="T41" fmla="*/ 717 h 937"/>
                  <a:gd name="T42" fmla="*/ 835 w 935"/>
                  <a:gd name="T43" fmla="*/ 760 h 937"/>
                  <a:gd name="T44" fmla="*/ 799 w 935"/>
                  <a:gd name="T45" fmla="*/ 799 h 937"/>
                  <a:gd name="T46" fmla="*/ 759 w 935"/>
                  <a:gd name="T47" fmla="*/ 836 h 937"/>
                  <a:gd name="T48" fmla="*/ 716 w 935"/>
                  <a:gd name="T49" fmla="*/ 867 h 937"/>
                  <a:gd name="T50" fmla="*/ 671 w 935"/>
                  <a:gd name="T51" fmla="*/ 892 h 937"/>
                  <a:gd name="T52" fmla="*/ 624 w 935"/>
                  <a:gd name="T53" fmla="*/ 912 h 937"/>
                  <a:gd name="T54" fmla="*/ 574 w 935"/>
                  <a:gd name="T55" fmla="*/ 926 h 937"/>
                  <a:gd name="T56" fmla="*/ 522 w 935"/>
                  <a:gd name="T57" fmla="*/ 933 h 937"/>
                  <a:gd name="T58" fmla="*/ 468 w 935"/>
                  <a:gd name="T59" fmla="*/ 937 h 937"/>
                  <a:gd name="T60" fmla="*/ 414 w 935"/>
                  <a:gd name="T61" fmla="*/ 933 h 937"/>
                  <a:gd name="T62" fmla="*/ 362 w 935"/>
                  <a:gd name="T63" fmla="*/ 926 h 937"/>
                  <a:gd name="T64" fmla="*/ 312 w 935"/>
                  <a:gd name="T65" fmla="*/ 912 h 937"/>
                  <a:gd name="T66" fmla="*/ 265 w 935"/>
                  <a:gd name="T67" fmla="*/ 892 h 937"/>
                  <a:gd name="T68" fmla="*/ 221 w 935"/>
                  <a:gd name="T69" fmla="*/ 867 h 937"/>
                  <a:gd name="T70" fmla="*/ 178 w 935"/>
                  <a:gd name="T71" fmla="*/ 836 h 937"/>
                  <a:gd name="T72" fmla="*/ 138 w 935"/>
                  <a:gd name="T73" fmla="*/ 799 h 937"/>
                  <a:gd name="T74" fmla="*/ 102 w 935"/>
                  <a:gd name="T75" fmla="*/ 760 h 937"/>
                  <a:gd name="T76" fmla="*/ 70 w 935"/>
                  <a:gd name="T77" fmla="*/ 717 h 937"/>
                  <a:gd name="T78" fmla="*/ 45 w 935"/>
                  <a:gd name="T79" fmla="*/ 672 h 937"/>
                  <a:gd name="T80" fmla="*/ 26 w 935"/>
                  <a:gd name="T81" fmla="*/ 625 h 937"/>
                  <a:gd name="T82" fmla="*/ 12 w 935"/>
                  <a:gd name="T83" fmla="*/ 575 h 937"/>
                  <a:gd name="T84" fmla="*/ 4 w 935"/>
                  <a:gd name="T85" fmla="*/ 523 h 937"/>
                  <a:gd name="T86" fmla="*/ 0 w 935"/>
                  <a:gd name="T87" fmla="*/ 469 h 937"/>
                  <a:gd name="T88" fmla="*/ 4 w 935"/>
                  <a:gd name="T89" fmla="*/ 414 h 937"/>
                  <a:gd name="T90" fmla="*/ 12 w 935"/>
                  <a:gd name="T91" fmla="*/ 362 h 937"/>
                  <a:gd name="T92" fmla="*/ 26 w 935"/>
                  <a:gd name="T93" fmla="*/ 312 h 937"/>
                  <a:gd name="T94" fmla="*/ 45 w 935"/>
                  <a:gd name="T95" fmla="*/ 265 h 937"/>
                  <a:gd name="T96" fmla="*/ 71 w 935"/>
                  <a:gd name="T97" fmla="*/ 220 h 937"/>
                  <a:gd name="T98" fmla="*/ 102 w 935"/>
                  <a:gd name="T99" fmla="*/ 177 h 937"/>
                  <a:gd name="T100" fmla="*/ 138 w 935"/>
                  <a:gd name="T101" fmla="*/ 138 h 937"/>
                  <a:gd name="T102" fmla="*/ 178 w 935"/>
                  <a:gd name="T103" fmla="*/ 100 h 937"/>
                  <a:gd name="T104" fmla="*/ 221 w 935"/>
                  <a:gd name="T105" fmla="*/ 70 h 937"/>
                  <a:gd name="T106" fmla="*/ 265 w 935"/>
                  <a:gd name="T107" fmla="*/ 45 h 937"/>
                  <a:gd name="T108" fmla="*/ 312 w 935"/>
                  <a:gd name="T109" fmla="*/ 25 h 937"/>
                  <a:gd name="T110" fmla="*/ 362 w 935"/>
                  <a:gd name="T111" fmla="*/ 11 h 937"/>
                  <a:gd name="T112" fmla="*/ 414 w 935"/>
                  <a:gd name="T113" fmla="*/ 3 h 937"/>
                  <a:gd name="T114" fmla="*/ 468 w 935"/>
                  <a:gd name="T115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5" h="937">
                    <a:moveTo>
                      <a:pt x="468" y="0"/>
                    </a:moveTo>
                    <a:lnTo>
                      <a:pt x="468" y="0"/>
                    </a:lnTo>
                    <a:lnTo>
                      <a:pt x="522" y="3"/>
                    </a:lnTo>
                    <a:lnTo>
                      <a:pt x="574" y="11"/>
                    </a:lnTo>
                    <a:lnTo>
                      <a:pt x="624" y="25"/>
                    </a:lnTo>
                    <a:lnTo>
                      <a:pt x="671" y="45"/>
                    </a:lnTo>
                    <a:lnTo>
                      <a:pt x="716" y="70"/>
                    </a:lnTo>
                    <a:lnTo>
                      <a:pt x="759" y="100"/>
                    </a:lnTo>
                    <a:lnTo>
                      <a:pt x="799" y="138"/>
                    </a:lnTo>
                    <a:lnTo>
                      <a:pt x="835" y="177"/>
                    </a:lnTo>
                    <a:lnTo>
                      <a:pt x="866" y="220"/>
                    </a:lnTo>
                    <a:lnTo>
                      <a:pt x="891" y="265"/>
                    </a:lnTo>
                    <a:lnTo>
                      <a:pt x="911" y="312"/>
                    </a:lnTo>
                    <a:lnTo>
                      <a:pt x="924" y="362"/>
                    </a:lnTo>
                    <a:lnTo>
                      <a:pt x="933" y="414"/>
                    </a:lnTo>
                    <a:lnTo>
                      <a:pt x="935" y="469"/>
                    </a:lnTo>
                    <a:lnTo>
                      <a:pt x="933" y="523"/>
                    </a:lnTo>
                    <a:lnTo>
                      <a:pt x="924" y="575"/>
                    </a:lnTo>
                    <a:lnTo>
                      <a:pt x="911" y="625"/>
                    </a:lnTo>
                    <a:lnTo>
                      <a:pt x="891" y="672"/>
                    </a:lnTo>
                    <a:lnTo>
                      <a:pt x="866" y="717"/>
                    </a:lnTo>
                    <a:lnTo>
                      <a:pt x="835" y="760"/>
                    </a:lnTo>
                    <a:lnTo>
                      <a:pt x="799" y="799"/>
                    </a:lnTo>
                    <a:lnTo>
                      <a:pt x="759" y="836"/>
                    </a:lnTo>
                    <a:lnTo>
                      <a:pt x="716" y="867"/>
                    </a:lnTo>
                    <a:lnTo>
                      <a:pt x="671" y="892"/>
                    </a:lnTo>
                    <a:lnTo>
                      <a:pt x="624" y="912"/>
                    </a:lnTo>
                    <a:lnTo>
                      <a:pt x="574" y="926"/>
                    </a:lnTo>
                    <a:lnTo>
                      <a:pt x="522" y="933"/>
                    </a:lnTo>
                    <a:lnTo>
                      <a:pt x="468" y="937"/>
                    </a:lnTo>
                    <a:lnTo>
                      <a:pt x="414" y="933"/>
                    </a:lnTo>
                    <a:lnTo>
                      <a:pt x="362" y="926"/>
                    </a:lnTo>
                    <a:lnTo>
                      <a:pt x="312" y="912"/>
                    </a:lnTo>
                    <a:lnTo>
                      <a:pt x="265" y="892"/>
                    </a:lnTo>
                    <a:lnTo>
                      <a:pt x="221" y="867"/>
                    </a:lnTo>
                    <a:lnTo>
                      <a:pt x="178" y="836"/>
                    </a:lnTo>
                    <a:lnTo>
                      <a:pt x="138" y="799"/>
                    </a:lnTo>
                    <a:lnTo>
                      <a:pt x="102" y="760"/>
                    </a:lnTo>
                    <a:lnTo>
                      <a:pt x="70" y="717"/>
                    </a:lnTo>
                    <a:lnTo>
                      <a:pt x="45" y="672"/>
                    </a:lnTo>
                    <a:lnTo>
                      <a:pt x="26" y="625"/>
                    </a:lnTo>
                    <a:lnTo>
                      <a:pt x="12" y="575"/>
                    </a:lnTo>
                    <a:lnTo>
                      <a:pt x="4" y="523"/>
                    </a:lnTo>
                    <a:lnTo>
                      <a:pt x="0" y="469"/>
                    </a:lnTo>
                    <a:lnTo>
                      <a:pt x="4" y="414"/>
                    </a:lnTo>
                    <a:lnTo>
                      <a:pt x="12" y="362"/>
                    </a:lnTo>
                    <a:lnTo>
                      <a:pt x="26" y="312"/>
                    </a:lnTo>
                    <a:lnTo>
                      <a:pt x="45" y="265"/>
                    </a:lnTo>
                    <a:lnTo>
                      <a:pt x="71" y="220"/>
                    </a:lnTo>
                    <a:lnTo>
                      <a:pt x="102" y="177"/>
                    </a:lnTo>
                    <a:lnTo>
                      <a:pt x="138" y="138"/>
                    </a:lnTo>
                    <a:lnTo>
                      <a:pt x="178" y="100"/>
                    </a:lnTo>
                    <a:lnTo>
                      <a:pt x="221" y="70"/>
                    </a:lnTo>
                    <a:lnTo>
                      <a:pt x="265" y="45"/>
                    </a:lnTo>
                    <a:lnTo>
                      <a:pt x="312" y="25"/>
                    </a:lnTo>
                    <a:lnTo>
                      <a:pt x="362" y="11"/>
                    </a:lnTo>
                    <a:lnTo>
                      <a:pt x="414" y="3"/>
                    </a:lnTo>
                    <a:lnTo>
                      <a:pt x="4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204" name="Freeform 49"/>
              <p:cNvSpPr/>
              <p:nvPr/>
            </p:nvSpPr>
            <p:spPr bwMode="auto">
              <a:xfrm>
                <a:off x="10412413" y="3441701"/>
                <a:ext cx="1058863" cy="1062038"/>
              </a:xfrm>
              <a:custGeom>
                <a:avLst/>
                <a:gdLst>
                  <a:gd name="T0" fmla="*/ 1736 w 2671"/>
                  <a:gd name="T1" fmla="*/ 0 h 2676"/>
                  <a:gd name="T2" fmla="*/ 1840 w 2671"/>
                  <a:gd name="T3" fmla="*/ 15 h 2676"/>
                  <a:gd name="T4" fmla="*/ 1935 w 2671"/>
                  <a:gd name="T5" fmla="*/ 57 h 2676"/>
                  <a:gd name="T6" fmla="*/ 2023 w 2671"/>
                  <a:gd name="T7" fmla="*/ 127 h 2676"/>
                  <a:gd name="T8" fmla="*/ 2103 w 2671"/>
                  <a:gd name="T9" fmla="*/ 225 h 2676"/>
                  <a:gd name="T10" fmla="*/ 2652 w 2671"/>
                  <a:gd name="T11" fmla="*/ 1052 h 2676"/>
                  <a:gd name="T12" fmla="*/ 2669 w 2671"/>
                  <a:gd name="T13" fmla="*/ 1108 h 2676"/>
                  <a:gd name="T14" fmla="*/ 2669 w 2671"/>
                  <a:gd name="T15" fmla="*/ 1170 h 2676"/>
                  <a:gd name="T16" fmla="*/ 2650 w 2671"/>
                  <a:gd name="T17" fmla="*/ 1229 h 2676"/>
                  <a:gd name="T18" fmla="*/ 2612 w 2671"/>
                  <a:gd name="T19" fmla="*/ 1280 h 2676"/>
                  <a:gd name="T20" fmla="*/ 2562 w 2671"/>
                  <a:gd name="T21" fmla="*/ 1317 h 2676"/>
                  <a:gd name="T22" fmla="*/ 2502 w 2671"/>
                  <a:gd name="T23" fmla="*/ 1336 h 2676"/>
                  <a:gd name="T24" fmla="*/ 2436 w 2671"/>
                  <a:gd name="T25" fmla="*/ 1336 h 2676"/>
                  <a:gd name="T26" fmla="*/ 2375 w 2671"/>
                  <a:gd name="T27" fmla="*/ 1316 h 2676"/>
                  <a:gd name="T28" fmla="*/ 2324 w 2671"/>
                  <a:gd name="T29" fmla="*/ 1276 h 2676"/>
                  <a:gd name="T30" fmla="*/ 1829 w 2671"/>
                  <a:gd name="T31" fmla="*/ 536 h 2676"/>
                  <a:gd name="T32" fmla="*/ 1736 w 2671"/>
                  <a:gd name="T33" fmla="*/ 812 h 2676"/>
                  <a:gd name="T34" fmla="*/ 2261 w 2671"/>
                  <a:gd name="T35" fmla="*/ 1692 h 2676"/>
                  <a:gd name="T36" fmla="*/ 2270 w 2671"/>
                  <a:gd name="T37" fmla="*/ 1740 h 2676"/>
                  <a:gd name="T38" fmla="*/ 2260 w 2671"/>
                  <a:gd name="T39" fmla="*/ 1790 h 2676"/>
                  <a:gd name="T40" fmla="*/ 2230 w 2671"/>
                  <a:gd name="T41" fmla="*/ 1833 h 2676"/>
                  <a:gd name="T42" fmla="*/ 2187 w 2671"/>
                  <a:gd name="T43" fmla="*/ 1864 h 2676"/>
                  <a:gd name="T44" fmla="*/ 2137 w 2671"/>
                  <a:gd name="T45" fmla="*/ 1874 h 2676"/>
                  <a:gd name="T46" fmla="*/ 1736 w 2671"/>
                  <a:gd name="T47" fmla="*/ 2442 h 2676"/>
                  <a:gd name="T48" fmla="*/ 1725 w 2671"/>
                  <a:gd name="T49" fmla="*/ 2514 h 2676"/>
                  <a:gd name="T50" fmla="*/ 1692 w 2671"/>
                  <a:gd name="T51" fmla="*/ 2578 h 2676"/>
                  <a:gd name="T52" fmla="*/ 1638 w 2671"/>
                  <a:gd name="T53" fmla="*/ 2631 h 2676"/>
                  <a:gd name="T54" fmla="*/ 1575 w 2671"/>
                  <a:gd name="T55" fmla="*/ 2665 h 2676"/>
                  <a:gd name="T56" fmla="*/ 1502 w 2671"/>
                  <a:gd name="T57" fmla="*/ 2676 h 2676"/>
                  <a:gd name="T58" fmla="*/ 1131 w 2671"/>
                  <a:gd name="T59" fmla="*/ 2673 h 2676"/>
                  <a:gd name="T60" fmla="*/ 1063 w 2671"/>
                  <a:gd name="T61" fmla="*/ 2652 h 2676"/>
                  <a:gd name="T62" fmla="*/ 1004 w 2671"/>
                  <a:gd name="T63" fmla="*/ 2607 h 2676"/>
                  <a:gd name="T64" fmla="*/ 960 w 2671"/>
                  <a:gd name="T65" fmla="*/ 2548 h 2676"/>
                  <a:gd name="T66" fmla="*/ 937 w 2671"/>
                  <a:gd name="T67" fmla="*/ 2479 h 2676"/>
                  <a:gd name="T68" fmla="*/ 935 w 2671"/>
                  <a:gd name="T69" fmla="*/ 1874 h 2676"/>
                  <a:gd name="T70" fmla="*/ 508 w 2671"/>
                  <a:gd name="T71" fmla="*/ 1870 h 2676"/>
                  <a:gd name="T72" fmla="*/ 461 w 2671"/>
                  <a:gd name="T73" fmla="*/ 1851 h 2676"/>
                  <a:gd name="T74" fmla="*/ 423 w 2671"/>
                  <a:gd name="T75" fmla="*/ 1813 h 2676"/>
                  <a:gd name="T76" fmla="*/ 403 w 2671"/>
                  <a:gd name="T77" fmla="*/ 1766 h 2676"/>
                  <a:gd name="T78" fmla="*/ 403 w 2671"/>
                  <a:gd name="T79" fmla="*/ 1715 h 2676"/>
                  <a:gd name="T80" fmla="*/ 420 w 2671"/>
                  <a:gd name="T81" fmla="*/ 1671 h 2676"/>
                  <a:gd name="T82" fmla="*/ 935 w 2671"/>
                  <a:gd name="T83" fmla="*/ 536 h 2676"/>
                  <a:gd name="T84" fmla="*/ 368 w 2671"/>
                  <a:gd name="T85" fmla="*/ 1248 h 2676"/>
                  <a:gd name="T86" fmla="*/ 322 w 2671"/>
                  <a:gd name="T87" fmla="*/ 1298 h 2676"/>
                  <a:gd name="T88" fmla="*/ 267 w 2671"/>
                  <a:gd name="T89" fmla="*/ 1328 h 2676"/>
                  <a:gd name="T90" fmla="*/ 200 w 2671"/>
                  <a:gd name="T91" fmla="*/ 1338 h 2676"/>
                  <a:gd name="T92" fmla="*/ 137 w 2671"/>
                  <a:gd name="T93" fmla="*/ 1329 h 2676"/>
                  <a:gd name="T94" fmla="*/ 83 w 2671"/>
                  <a:gd name="T95" fmla="*/ 1301 h 2676"/>
                  <a:gd name="T96" fmla="*/ 37 w 2671"/>
                  <a:gd name="T97" fmla="*/ 1255 h 2676"/>
                  <a:gd name="T98" fmla="*/ 9 w 2671"/>
                  <a:gd name="T99" fmla="*/ 1201 h 2676"/>
                  <a:gd name="T100" fmla="*/ 0 w 2671"/>
                  <a:gd name="T101" fmla="*/ 1138 h 2676"/>
                  <a:gd name="T102" fmla="*/ 9 w 2671"/>
                  <a:gd name="T103" fmla="*/ 1079 h 2676"/>
                  <a:gd name="T104" fmla="*/ 34 w 2671"/>
                  <a:gd name="T105" fmla="*/ 1027 h 2676"/>
                  <a:gd name="T106" fmla="*/ 606 w 2671"/>
                  <a:gd name="T107" fmla="*/ 172 h 2676"/>
                  <a:gd name="T108" fmla="*/ 691 w 2671"/>
                  <a:gd name="T109" fmla="*/ 88 h 2676"/>
                  <a:gd name="T110" fmla="*/ 782 w 2671"/>
                  <a:gd name="T111" fmla="*/ 32 h 2676"/>
                  <a:gd name="T112" fmla="*/ 882 w 2671"/>
                  <a:gd name="T113" fmla="*/ 4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671" h="2676">
                    <a:moveTo>
                      <a:pt x="935" y="0"/>
                    </a:moveTo>
                    <a:lnTo>
                      <a:pt x="1736" y="0"/>
                    </a:lnTo>
                    <a:lnTo>
                      <a:pt x="1789" y="4"/>
                    </a:lnTo>
                    <a:lnTo>
                      <a:pt x="1840" y="15"/>
                    </a:lnTo>
                    <a:lnTo>
                      <a:pt x="1888" y="32"/>
                    </a:lnTo>
                    <a:lnTo>
                      <a:pt x="1935" y="57"/>
                    </a:lnTo>
                    <a:lnTo>
                      <a:pt x="1980" y="88"/>
                    </a:lnTo>
                    <a:lnTo>
                      <a:pt x="2023" y="127"/>
                    </a:lnTo>
                    <a:lnTo>
                      <a:pt x="2063" y="172"/>
                    </a:lnTo>
                    <a:lnTo>
                      <a:pt x="2103" y="225"/>
                    </a:lnTo>
                    <a:lnTo>
                      <a:pt x="2637" y="1027"/>
                    </a:lnTo>
                    <a:lnTo>
                      <a:pt x="2652" y="1052"/>
                    </a:lnTo>
                    <a:lnTo>
                      <a:pt x="2662" y="1079"/>
                    </a:lnTo>
                    <a:lnTo>
                      <a:pt x="2669" y="1108"/>
                    </a:lnTo>
                    <a:lnTo>
                      <a:pt x="2671" y="1138"/>
                    </a:lnTo>
                    <a:lnTo>
                      <a:pt x="2669" y="1170"/>
                    </a:lnTo>
                    <a:lnTo>
                      <a:pt x="2661" y="1201"/>
                    </a:lnTo>
                    <a:lnTo>
                      <a:pt x="2650" y="1229"/>
                    </a:lnTo>
                    <a:lnTo>
                      <a:pt x="2633" y="1255"/>
                    </a:lnTo>
                    <a:lnTo>
                      <a:pt x="2612" y="1280"/>
                    </a:lnTo>
                    <a:lnTo>
                      <a:pt x="2588" y="1301"/>
                    </a:lnTo>
                    <a:lnTo>
                      <a:pt x="2562" y="1317"/>
                    </a:lnTo>
                    <a:lnTo>
                      <a:pt x="2533" y="1329"/>
                    </a:lnTo>
                    <a:lnTo>
                      <a:pt x="2502" y="1336"/>
                    </a:lnTo>
                    <a:lnTo>
                      <a:pt x="2471" y="1338"/>
                    </a:lnTo>
                    <a:lnTo>
                      <a:pt x="2436" y="1336"/>
                    </a:lnTo>
                    <a:lnTo>
                      <a:pt x="2404" y="1328"/>
                    </a:lnTo>
                    <a:lnTo>
                      <a:pt x="2375" y="1316"/>
                    </a:lnTo>
                    <a:lnTo>
                      <a:pt x="2349" y="1298"/>
                    </a:lnTo>
                    <a:lnTo>
                      <a:pt x="2324" y="1276"/>
                    </a:lnTo>
                    <a:lnTo>
                      <a:pt x="2303" y="1248"/>
                    </a:lnTo>
                    <a:lnTo>
                      <a:pt x="1829" y="536"/>
                    </a:lnTo>
                    <a:lnTo>
                      <a:pt x="1736" y="536"/>
                    </a:lnTo>
                    <a:lnTo>
                      <a:pt x="1736" y="812"/>
                    </a:lnTo>
                    <a:lnTo>
                      <a:pt x="2251" y="1671"/>
                    </a:lnTo>
                    <a:lnTo>
                      <a:pt x="2261" y="1692"/>
                    </a:lnTo>
                    <a:lnTo>
                      <a:pt x="2268" y="1715"/>
                    </a:lnTo>
                    <a:lnTo>
                      <a:pt x="2270" y="1740"/>
                    </a:lnTo>
                    <a:lnTo>
                      <a:pt x="2267" y="1766"/>
                    </a:lnTo>
                    <a:lnTo>
                      <a:pt x="2260" y="1790"/>
                    </a:lnTo>
                    <a:lnTo>
                      <a:pt x="2248" y="1813"/>
                    </a:lnTo>
                    <a:lnTo>
                      <a:pt x="2230" y="1833"/>
                    </a:lnTo>
                    <a:lnTo>
                      <a:pt x="2210" y="1851"/>
                    </a:lnTo>
                    <a:lnTo>
                      <a:pt x="2187" y="1864"/>
                    </a:lnTo>
                    <a:lnTo>
                      <a:pt x="2162" y="1870"/>
                    </a:lnTo>
                    <a:lnTo>
                      <a:pt x="2137" y="1874"/>
                    </a:lnTo>
                    <a:lnTo>
                      <a:pt x="1736" y="1874"/>
                    </a:lnTo>
                    <a:lnTo>
                      <a:pt x="1736" y="2442"/>
                    </a:lnTo>
                    <a:lnTo>
                      <a:pt x="1733" y="2479"/>
                    </a:lnTo>
                    <a:lnTo>
                      <a:pt x="1725" y="2514"/>
                    </a:lnTo>
                    <a:lnTo>
                      <a:pt x="1711" y="2548"/>
                    </a:lnTo>
                    <a:lnTo>
                      <a:pt x="1692" y="2578"/>
                    </a:lnTo>
                    <a:lnTo>
                      <a:pt x="1667" y="2607"/>
                    </a:lnTo>
                    <a:lnTo>
                      <a:pt x="1638" y="2631"/>
                    </a:lnTo>
                    <a:lnTo>
                      <a:pt x="1608" y="2652"/>
                    </a:lnTo>
                    <a:lnTo>
                      <a:pt x="1575" y="2665"/>
                    </a:lnTo>
                    <a:lnTo>
                      <a:pt x="1539" y="2673"/>
                    </a:lnTo>
                    <a:lnTo>
                      <a:pt x="1502" y="2676"/>
                    </a:lnTo>
                    <a:lnTo>
                      <a:pt x="1169" y="2676"/>
                    </a:lnTo>
                    <a:lnTo>
                      <a:pt x="1131" y="2673"/>
                    </a:lnTo>
                    <a:lnTo>
                      <a:pt x="1096" y="2665"/>
                    </a:lnTo>
                    <a:lnTo>
                      <a:pt x="1063" y="2652"/>
                    </a:lnTo>
                    <a:lnTo>
                      <a:pt x="1032" y="2631"/>
                    </a:lnTo>
                    <a:lnTo>
                      <a:pt x="1004" y="2607"/>
                    </a:lnTo>
                    <a:lnTo>
                      <a:pt x="979" y="2578"/>
                    </a:lnTo>
                    <a:lnTo>
                      <a:pt x="960" y="2548"/>
                    </a:lnTo>
                    <a:lnTo>
                      <a:pt x="946" y="2514"/>
                    </a:lnTo>
                    <a:lnTo>
                      <a:pt x="937" y="2479"/>
                    </a:lnTo>
                    <a:lnTo>
                      <a:pt x="935" y="2442"/>
                    </a:lnTo>
                    <a:lnTo>
                      <a:pt x="935" y="1874"/>
                    </a:lnTo>
                    <a:lnTo>
                      <a:pt x="534" y="1874"/>
                    </a:lnTo>
                    <a:lnTo>
                      <a:pt x="508" y="1870"/>
                    </a:lnTo>
                    <a:lnTo>
                      <a:pt x="484" y="1864"/>
                    </a:lnTo>
                    <a:lnTo>
                      <a:pt x="461" y="1851"/>
                    </a:lnTo>
                    <a:lnTo>
                      <a:pt x="440" y="1833"/>
                    </a:lnTo>
                    <a:lnTo>
                      <a:pt x="423" y="1813"/>
                    </a:lnTo>
                    <a:lnTo>
                      <a:pt x="411" y="1790"/>
                    </a:lnTo>
                    <a:lnTo>
                      <a:pt x="403" y="1766"/>
                    </a:lnTo>
                    <a:lnTo>
                      <a:pt x="400" y="1740"/>
                    </a:lnTo>
                    <a:lnTo>
                      <a:pt x="403" y="1715"/>
                    </a:lnTo>
                    <a:lnTo>
                      <a:pt x="409" y="1692"/>
                    </a:lnTo>
                    <a:lnTo>
                      <a:pt x="420" y="1671"/>
                    </a:lnTo>
                    <a:lnTo>
                      <a:pt x="935" y="812"/>
                    </a:lnTo>
                    <a:lnTo>
                      <a:pt x="935" y="536"/>
                    </a:lnTo>
                    <a:lnTo>
                      <a:pt x="840" y="536"/>
                    </a:lnTo>
                    <a:lnTo>
                      <a:pt x="368" y="1248"/>
                    </a:lnTo>
                    <a:lnTo>
                      <a:pt x="345" y="1275"/>
                    </a:lnTo>
                    <a:lnTo>
                      <a:pt x="322" y="1298"/>
                    </a:lnTo>
                    <a:lnTo>
                      <a:pt x="296" y="1316"/>
                    </a:lnTo>
                    <a:lnTo>
                      <a:pt x="267" y="1328"/>
                    </a:lnTo>
                    <a:lnTo>
                      <a:pt x="235" y="1336"/>
                    </a:lnTo>
                    <a:lnTo>
                      <a:pt x="200" y="1338"/>
                    </a:lnTo>
                    <a:lnTo>
                      <a:pt x="168" y="1336"/>
                    </a:lnTo>
                    <a:lnTo>
                      <a:pt x="137" y="1329"/>
                    </a:lnTo>
                    <a:lnTo>
                      <a:pt x="109" y="1317"/>
                    </a:lnTo>
                    <a:lnTo>
                      <a:pt x="83" y="1301"/>
                    </a:lnTo>
                    <a:lnTo>
                      <a:pt x="58" y="1280"/>
                    </a:lnTo>
                    <a:lnTo>
                      <a:pt x="37" y="1255"/>
                    </a:lnTo>
                    <a:lnTo>
                      <a:pt x="21" y="1229"/>
                    </a:lnTo>
                    <a:lnTo>
                      <a:pt x="9" y="1201"/>
                    </a:lnTo>
                    <a:lnTo>
                      <a:pt x="2" y="1170"/>
                    </a:lnTo>
                    <a:lnTo>
                      <a:pt x="0" y="1138"/>
                    </a:lnTo>
                    <a:lnTo>
                      <a:pt x="2" y="1108"/>
                    </a:lnTo>
                    <a:lnTo>
                      <a:pt x="9" y="1079"/>
                    </a:lnTo>
                    <a:lnTo>
                      <a:pt x="19" y="1052"/>
                    </a:lnTo>
                    <a:lnTo>
                      <a:pt x="34" y="1027"/>
                    </a:lnTo>
                    <a:lnTo>
                      <a:pt x="568" y="225"/>
                    </a:lnTo>
                    <a:lnTo>
                      <a:pt x="606" y="172"/>
                    </a:lnTo>
                    <a:lnTo>
                      <a:pt x="648" y="127"/>
                    </a:lnTo>
                    <a:lnTo>
                      <a:pt x="691" y="88"/>
                    </a:lnTo>
                    <a:lnTo>
                      <a:pt x="736" y="57"/>
                    </a:lnTo>
                    <a:lnTo>
                      <a:pt x="782" y="32"/>
                    </a:lnTo>
                    <a:lnTo>
                      <a:pt x="831" y="15"/>
                    </a:lnTo>
                    <a:lnTo>
                      <a:pt x="882" y="4"/>
                    </a:lnTo>
                    <a:lnTo>
                      <a:pt x="9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4787900" y="1120775"/>
            <a:ext cx="830580" cy="974725"/>
            <a:chOff x="10253705" y="2982049"/>
            <a:chExt cx="1020549" cy="1000108"/>
          </a:xfrm>
        </p:grpSpPr>
        <p:sp>
          <p:nvSpPr>
            <p:cNvPr id="165" name="Rounded Rectangle 164"/>
            <p:cNvSpPr/>
            <p:nvPr/>
          </p:nvSpPr>
          <p:spPr>
            <a:xfrm>
              <a:off x="10253705" y="2982049"/>
              <a:ext cx="914400" cy="914400"/>
            </a:xfrm>
            <a:prstGeom prst="roundRect">
              <a:avLst>
                <a:gd name="adj" fmla="val 38000"/>
              </a:avLst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0847679" y="3555582"/>
              <a:ext cx="426575" cy="426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GB" sz="1600" dirty="0">
                <a:solidFill>
                  <a:srgbClr val="6868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0918451" y="3644346"/>
              <a:ext cx="246409" cy="246408"/>
              <a:chOff x="4843463" y="3155951"/>
              <a:chExt cx="1370013" cy="1370012"/>
            </a:xfrm>
            <a:solidFill>
              <a:schemeClr val="accent1"/>
            </a:solidFill>
          </p:grpSpPr>
          <p:sp>
            <p:nvSpPr>
              <p:cNvPr id="177" name="Freeform 63"/>
              <p:cNvSpPr/>
              <p:nvPr/>
            </p:nvSpPr>
            <p:spPr bwMode="auto">
              <a:xfrm>
                <a:off x="5680076" y="3992563"/>
                <a:ext cx="533400" cy="533400"/>
              </a:xfrm>
              <a:custGeom>
                <a:avLst/>
                <a:gdLst>
                  <a:gd name="T0" fmla="*/ 457 w 1344"/>
                  <a:gd name="T1" fmla="*/ 0 h 1344"/>
                  <a:gd name="T2" fmla="*/ 1249 w 1344"/>
                  <a:gd name="T3" fmla="*/ 792 h 1344"/>
                  <a:gd name="T4" fmla="*/ 1277 w 1344"/>
                  <a:gd name="T5" fmla="*/ 823 h 1344"/>
                  <a:gd name="T6" fmla="*/ 1299 w 1344"/>
                  <a:gd name="T7" fmla="*/ 855 h 1344"/>
                  <a:gd name="T8" fmla="*/ 1318 w 1344"/>
                  <a:gd name="T9" fmla="*/ 890 h 1344"/>
                  <a:gd name="T10" fmla="*/ 1330 w 1344"/>
                  <a:gd name="T11" fmla="*/ 927 h 1344"/>
                  <a:gd name="T12" fmla="*/ 1340 w 1344"/>
                  <a:gd name="T13" fmla="*/ 963 h 1344"/>
                  <a:gd name="T14" fmla="*/ 1344 w 1344"/>
                  <a:gd name="T15" fmla="*/ 1002 h 1344"/>
                  <a:gd name="T16" fmla="*/ 1344 w 1344"/>
                  <a:gd name="T17" fmla="*/ 1040 h 1344"/>
                  <a:gd name="T18" fmla="*/ 1340 w 1344"/>
                  <a:gd name="T19" fmla="*/ 1078 h 1344"/>
                  <a:gd name="T20" fmla="*/ 1330 w 1344"/>
                  <a:gd name="T21" fmla="*/ 1116 h 1344"/>
                  <a:gd name="T22" fmla="*/ 1318 w 1344"/>
                  <a:gd name="T23" fmla="*/ 1151 h 1344"/>
                  <a:gd name="T24" fmla="*/ 1299 w 1344"/>
                  <a:gd name="T25" fmla="*/ 1186 h 1344"/>
                  <a:gd name="T26" fmla="*/ 1277 w 1344"/>
                  <a:gd name="T27" fmla="*/ 1220 h 1344"/>
                  <a:gd name="T28" fmla="*/ 1249 w 1344"/>
                  <a:gd name="T29" fmla="*/ 1250 h 1344"/>
                  <a:gd name="T30" fmla="*/ 1219 w 1344"/>
                  <a:gd name="T31" fmla="*/ 1276 h 1344"/>
                  <a:gd name="T32" fmla="*/ 1186 w 1344"/>
                  <a:gd name="T33" fmla="*/ 1299 h 1344"/>
                  <a:gd name="T34" fmla="*/ 1152 w 1344"/>
                  <a:gd name="T35" fmla="*/ 1317 h 1344"/>
                  <a:gd name="T36" fmla="*/ 1116 w 1344"/>
                  <a:gd name="T37" fmla="*/ 1331 h 1344"/>
                  <a:gd name="T38" fmla="*/ 1078 w 1344"/>
                  <a:gd name="T39" fmla="*/ 1339 h 1344"/>
                  <a:gd name="T40" fmla="*/ 1040 w 1344"/>
                  <a:gd name="T41" fmla="*/ 1344 h 1344"/>
                  <a:gd name="T42" fmla="*/ 1001 w 1344"/>
                  <a:gd name="T43" fmla="*/ 1344 h 1344"/>
                  <a:gd name="T44" fmla="*/ 964 w 1344"/>
                  <a:gd name="T45" fmla="*/ 1339 h 1344"/>
                  <a:gd name="T46" fmla="*/ 927 w 1344"/>
                  <a:gd name="T47" fmla="*/ 1331 h 1344"/>
                  <a:gd name="T48" fmla="*/ 890 w 1344"/>
                  <a:gd name="T49" fmla="*/ 1317 h 1344"/>
                  <a:gd name="T50" fmla="*/ 855 w 1344"/>
                  <a:gd name="T51" fmla="*/ 1299 h 1344"/>
                  <a:gd name="T52" fmla="*/ 823 w 1344"/>
                  <a:gd name="T53" fmla="*/ 1276 h 1344"/>
                  <a:gd name="T54" fmla="*/ 791 w 1344"/>
                  <a:gd name="T55" fmla="*/ 1250 h 1344"/>
                  <a:gd name="T56" fmla="*/ 0 w 1344"/>
                  <a:gd name="T57" fmla="*/ 457 h 1344"/>
                  <a:gd name="T58" fmla="*/ 76 w 1344"/>
                  <a:gd name="T59" fmla="*/ 405 h 1344"/>
                  <a:gd name="T60" fmla="*/ 150 w 1344"/>
                  <a:gd name="T61" fmla="*/ 347 h 1344"/>
                  <a:gd name="T62" fmla="*/ 220 w 1344"/>
                  <a:gd name="T63" fmla="*/ 285 h 1344"/>
                  <a:gd name="T64" fmla="*/ 285 w 1344"/>
                  <a:gd name="T65" fmla="*/ 220 h 1344"/>
                  <a:gd name="T66" fmla="*/ 347 w 1344"/>
                  <a:gd name="T67" fmla="*/ 150 h 1344"/>
                  <a:gd name="T68" fmla="*/ 405 w 1344"/>
                  <a:gd name="T69" fmla="*/ 76 h 1344"/>
                  <a:gd name="T70" fmla="*/ 457 w 1344"/>
                  <a:gd name="T71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44" h="1344">
                    <a:moveTo>
                      <a:pt x="457" y="0"/>
                    </a:moveTo>
                    <a:lnTo>
                      <a:pt x="1249" y="792"/>
                    </a:lnTo>
                    <a:lnTo>
                      <a:pt x="1277" y="823"/>
                    </a:lnTo>
                    <a:lnTo>
                      <a:pt x="1299" y="855"/>
                    </a:lnTo>
                    <a:lnTo>
                      <a:pt x="1318" y="890"/>
                    </a:lnTo>
                    <a:lnTo>
                      <a:pt x="1330" y="927"/>
                    </a:lnTo>
                    <a:lnTo>
                      <a:pt x="1340" y="963"/>
                    </a:lnTo>
                    <a:lnTo>
                      <a:pt x="1344" y="1002"/>
                    </a:lnTo>
                    <a:lnTo>
                      <a:pt x="1344" y="1040"/>
                    </a:lnTo>
                    <a:lnTo>
                      <a:pt x="1340" y="1078"/>
                    </a:lnTo>
                    <a:lnTo>
                      <a:pt x="1330" y="1116"/>
                    </a:lnTo>
                    <a:lnTo>
                      <a:pt x="1318" y="1151"/>
                    </a:lnTo>
                    <a:lnTo>
                      <a:pt x="1299" y="1186"/>
                    </a:lnTo>
                    <a:lnTo>
                      <a:pt x="1277" y="1220"/>
                    </a:lnTo>
                    <a:lnTo>
                      <a:pt x="1249" y="1250"/>
                    </a:lnTo>
                    <a:lnTo>
                      <a:pt x="1219" y="1276"/>
                    </a:lnTo>
                    <a:lnTo>
                      <a:pt x="1186" y="1299"/>
                    </a:lnTo>
                    <a:lnTo>
                      <a:pt x="1152" y="1317"/>
                    </a:lnTo>
                    <a:lnTo>
                      <a:pt x="1116" y="1331"/>
                    </a:lnTo>
                    <a:lnTo>
                      <a:pt x="1078" y="1339"/>
                    </a:lnTo>
                    <a:lnTo>
                      <a:pt x="1040" y="1344"/>
                    </a:lnTo>
                    <a:lnTo>
                      <a:pt x="1001" y="1344"/>
                    </a:lnTo>
                    <a:lnTo>
                      <a:pt x="964" y="1339"/>
                    </a:lnTo>
                    <a:lnTo>
                      <a:pt x="927" y="1331"/>
                    </a:lnTo>
                    <a:lnTo>
                      <a:pt x="890" y="1317"/>
                    </a:lnTo>
                    <a:lnTo>
                      <a:pt x="855" y="1299"/>
                    </a:lnTo>
                    <a:lnTo>
                      <a:pt x="823" y="1276"/>
                    </a:lnTo>
                    <a:lnTo>
                      <a:pt x="791" y="1250"/>
                    </a:lnTo>
                    <a:lnTo>
                      <a:pt x="0" y="457"/>
                    </a:lnTo>
                    <a:lnTo>
                      <a:pt x="76" y="405"/>
                    </a:lnTo>
                    <a:lnTo>
                      <a:pt x="150" y="347"/>
                    </a:lnTo>
                    <a:lnTo>
                      <a:pt x="220" y="285"/>
                    </a:lnTo>
                    <a:lnTo>
                      <a:pt x="285" y="220"/>
                    </a:lnTo>
                    <a:lnTo>
                      <a:pt x="347" y="150"/>
                    </a:lnTo>
                    <a:lnTo>
                      <a:pt x="405" y="76"/>
                    </a:lnTo>
                    <a:lnTo>
                      <a:pt x="4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78" name="Freeform 64"/>
              <p:cNvSpPr>
                <a:spLocks noEditPoints="1"/>
              </p:cNvSpPr>
              <p:nvPr/>
            </p:nvSpPr>
            <p:spPr bwMode="auto">
              <a:xfrm>
                <a:off x="4843463" y="3155951"/>
                <a:ext cx="1027113" cy="1027113"/>
              </a:xfrm>
              <a:custGeom>
                <a:avLst/>
                <a:gdLst>
                  <a:gd name="T0" fmla="*/ 1137 w 2591"/>
                  <a:gd name="T1" fmla="*/ 337 h 2591"/>
                  <a:gd name="T2" fmla="*/ 918 w 2591"/>
                  <a:gd name="T3" fmla="*/ 400 h 2591"/>
                  <a:gd name="T4" fmla="*/ 721 w 2591"/>
                  <a:gd name="T5" fmla="*/ 512 h 2591"/>
                  <a:gd name="T6" fmla="*/ 558 w 2591"/>
                  <a:gd name="T7" fmla="*/ 664 h 2591"/>
                  <a:gd name="T8" fmla="*/ 433 w 2591"/>
                  <a:gd name="T9" fmla="*/ 850 h 2591"/>
                  <a:gd name="T10" fmla="*/ 352 w 2591"/>
                  <a:gd name="T11" fmla="*/ 1062 h 2591"/>
                  <a:gd name="T12" fmla="*/ 323 w 2591"/>
                  <a:gd name="T13" fmla="*/ 1296 h 2591"/>
                  <a:gd name="T14" fmla="*/ 352 w 2591"/>
                  <a:gd name="T15" fmla="*/ 1529 h 2591"/>
                  <a:gd name="T16" fmla="*/ 433 w 2591"/>
                  <a:gd name="T17" fmla="*/ 1741 h 2591"/>
                  <a:gd name="T18" fmla="*/ 558 w 2591"/>
                  <a:gd name="T19" fmla="*/ 1927 h 2591"/>
                  <a:gd name="T20" fmla="*/ 721 w 2591"/>
                  <a:gd name="T21" fmla="*/ 2079 h 2591"/>
                  <a:gd name="T22" fmla="*/ 918 w 2591"/>
                  <a:gd name="T23" fmla="*/ 2190 h 2591"/>
                  <a:gd name="T24" fmla="*/ 1137 w 2591"/>
                  <a:gd name="T25" fmla="*/ 2253 h 2591"/>
                  <a:gd name="T26" fmla="*/ 1375 w 2591"/>
                  <a:gd name="T27" fmla="*/ 2263 h 2591"/>
                  <a:gd name="T28" fmla="*/ 1601 w 2591"/>
                  <a:gd name="T29" fmla="*/ 2217 h 2591"/>
                  <a:gd name="T30" fmla="*/ 1806 w 2591"/>
                  <a:gd name="T31" fmla="*/ 2121 h 2591"/>
                  <a:gd name="T32" fmla="*/ 1982 w 2591"/>
                  <a:gd name="T33" fmla="*/ 1982 h 2591"/>
                  <a:gd name="T34" fmla="*/ 2121 w 2591"/>
                  <a:gd name="T35" fmla="*/ 1806 h 2591"/>
                  <a:gd name="T36" fmla="*/ 2217 w 2591"/>
                  <a:gd name="T37" fmla="*/ 1602 h 2591"/>
                  <a:gd name="T38" fmla="*/ 2263 w 2591"/>
                  <a:gd name="T39" fmla="*/ 1375 h 2591"/>
                  <a:gd name="T40" fmla="*/ 2254 w 2591"/>
                  <a:gd name="T41" fmla="*/ 1138 h 2591"/>
                  <a:gd name="T42" fmla="*/ 2189 w 2591"/>
                  <a:gd name="T43" fmla="*/ 918 h 2591"/>
                  <a:gd name="T44" fmla="*/ 2079 w 2591"/>
                  <a:gd name="T45" fmla="*/ 723 h 2591"/>
                  <a:gd name="T46" fmla="*/ 1927 w 2591"/>
                  <a:gd name="T47" fmla="*/ 558 h 2591"/>
                  <a:gd name="T48" fmla="*/ 1741 w 2591"/>
                  <a:gd name="T49" fmla="*/ 433 h 2591"/>
                  <a:gd name="T50" fmla="*/ 1528 w 2591"/>
                  <a:gd name="T51" fmla="*/ 352 h 2591"/>
                  <a:gd name="T52" fmla="*/ 1295 w 2591"/>
                  <a:gd name="T53" fmla="*/ 325 h 2591"/>
                  <a:gd name="T54" fmla="*/ 1479 w 2591"/>
                  <a:gd name="T55" fmla="*/ 13 h 2591"/>
                  <a:gd name="T56" fmla="*/ 1738 w 2591"/>
                  <a:gd name="T57" fmla="*/ 78 h 2591"/>
                  <a:gd name="T58" fmla="*/ 1973 w 2591"/>
                  <a:gd name="T59" fmla="*/ 192 h 2591"/>
                  <a:gd name="T60" fmla="*/ 2180 w 2591"/>
                  <a:gd name="T61" fmla="*/ 350 h 2591"/>
                  <a:gd name="T62" fmla="*/ 2350 w 2591"/>
                  <a:gd name="T63" fmla="*/ 545 h 2591"/>
                  <a:gd name="T64" fmla="*/ 2479 w 2591"/>
                  <a:gd name="T65" fmla="*/ 771 h 2591"/>
                  <a:gd name="T66" fmla="*/ 2561 w 2591"/>
                  <a:gd name="T67" fmla="*/ 1024 h 2591"/>
                  <a:gd name="T68" fmla="*/ 2591 w 2591"/>
                  <a:gd name="T69" fmla="*/ 1296 h 2591"/>
                  <a:gd name="T70" fmla="*/ 2561 w 2591"/>
                  <a:gd name="T71" fmla="*/ 1567 h 2591"/>
                  <a:gd name="T72" fmla="*/ 2479 w 2591"/>
                  <a:gd name="T73" fmla="*/ 1820 h 2591"/>
                  <a:gd name="T74" fmla="*/ 2350 w 2591"/>
                  <a:gd name="T75" fmla="*/ 2046 h 2591"/>
                  <a:gd name="T76" fmla="*/ 2180 w 2591"/>
                  <a:gd name="T77" fmla="*/ 2241 h 2591"/>
                  <a:gd name="T78" fmla="*/ 1973 w 2591"/>
                  <a:gd name="T79" fmla="*/ 2398 h 2591"/>
                  <a:gd name="T80" fmla="*/ 1738 w 2591"/>
                  <a:gd name="T81" fmla="*/ 2513 h 2591"/>
                  <a:gd name="T82" fmla="*/ 1479 w 2591"/>
                  <a:gd name="T83" fmla="*/ 2578 h 2591"/>
                  <a:gd name="T84" fmla="*/ 1202 w 2591"/>
                  <a:gd name="T85" fmla="*/ 2587 h 2591"/>
                  <a:gd name="T86" fmla="*/ 937 w 2591"/>
                  <a:gd name="T87" fmla="*/ 2540 h 2591"/>
                  <a:gd name="T88" fmla="*/ 692 w 2591"/>
                  <a:gd name="T89" fmla="*/ 2441 h 2591"/>
                  <a:gd name="T90" fmla="*/ 476 w 2591"/>
                  <a:gd name="T91" fmla="*/ 2298 h 2591"/>
                  <a:gd name="T92" fmla="*/ 292 w 2591"/>
                  <a:gd name="T93" fmla="*/ 2115 h 2591"/>
                  <a:gd name="T94" fmla="*/ 149 w 2591"/>
                  <a:gd name="T95" fmla="*/ 1899 h 2591"/>
                  <a:gd name="T96" fmla="*/ 50 w 2591"/>
                  <a:gd name="T97" fmla="*/ 1654 h 2591"/>
                  <a:gd name="T98" fmla="*/ 3 w 2591"/>
                  <a:gd name="T99" fmla="*/ 1388 h 2591"/>
                  <a:gd name="T100" fmla="*/ 13 w 2591"/>
                  <a:gd name="T101" fmla="*/ 1112 h 2591"/>
                  <a:gd name="T102" fmla="*/ 78 w 2591"/>
                  <a:gd name="T103" fmla="*/ 853 h 2591"/>
                  <a:gd name="T104" fmla="*/ 192 w 2591"/>
                  <a:gd name="T105" fmla="*/ 617 h 2591"/>
                  <a:gd name="T106" fmla="*/ 350 w 2591"/>
                  <a:gd name="T107" fmla="*/ 411 h 2591"/>
                  <a:gd name="T108" fmla="*/ 544 w 2591"/>
                  <a:gd name="T109" fmla="*/ 241 h 2591"/>
                  <a:gd name="T110" fmla="*/ 771 w 2591"/>
                  <a:gd name="T111" fmla="*/ 110 h 2591"/>
                  <a:gd name="T112" fmla="*/ 1023 w 2591"/>
                  <a:gd name="T113" fmla="*/ 29 h 2591"/>
                  <a:gd name="T114" fmla="*/ 1295 w 2591"/>
                  <a:gd name="T115" fmla="*/ 0 h 2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91" h="2591">
                    <a:moveTo>
                      <a:pt x="1295" y="325"/>
                    </a:moveTo>
                    <a:lnTo>
                      <a:pt x="1216" y="328"/>
                    </a:lnTo>
                    <a:lnTo>
                      <a:pt x="1137" y="337"/>
                    </a:lnTo>
                    <a:lnTo>
                      <a:pt x="1062" y="352"/>
                    </a:lnTo>
                    <a:lnTo>
                      <a:pt x="988" y="374"/>
                    </a:lnTo>
                    <a:lnTo>
                      <a:pt x="918" y="400"/>
                    </a:lnTo>
                    <a:lnTo>
                      <a:pt x="850" y="433"/>
                    </a:lnTo>
                    <a:lnTo>
                      <a:pt x="783" y="470"/>
                    </a:lnTo>
                    <a:lnTo>
                      <a:pt x="721" y="512"/>
                    </a:lnTo>
                    <a:lnTo>
                      <a:pt x="664" y="558"/>
                    </a:lnTo>
                    <a:lnTo>
                      <a:pt x="609" y="609"/>
                    </a:lnTo>
                    <a:lnTo>
                      <a:pt x="558" y="664"/>
                    </a:lnTo>
                    <a:lnTo>
                      <a:pt x="511" y="723"/>
                    </a:lnTo>
                    <a:lnTo>
                      <a:pt x="469" y="785"/>
                    </a:lnTo>
                    <a:lnTo>
                      <a:pt x="433" y="850"/>
                    </a:lnTo>
                    <a:lnTo>
                      <a:pt x="400" y="918"/>
                    </a:lnTo>
                    <a:lnTo>
                      <a:pt x="374" y="988"/>
                    </a:lnTo>
                    <a:lnTo>
                      <a:pt x="352" y="1062"/>
                    </a:lnTo>
                    <a:lnTo>
                      <a:pt x="336" y="1138"/>
                    </a:lnTo>
                    <a:lnTo>
                      <a:pt x="327" y="1216"/>
                    </a:lnTo>
                    <a:lnTo>
                      <a:pt x="323" y="1296"/>
                    </a:lnTo>
                    <a:lnTo>
                      <a:pt x="327" y="1375"/>
                    </a:lnTo>
                    <a:lnTo>
                      <a:pt x="336" y="1452"/>
                    </a:lnTo>
                    <a:lnTo>
                      <a:pt x="352" y="1529"/>
                    </a:lnTo>
                    <a:lnTo>
                      <a:pt x="374" y="1602"/>
                    </a:lnTo>
                    <a:lnTo>
                      <a:pt x="400" y="1673"/>
                    </a:lnTo>
                    <a:lnTo>
                      <a:pt x="433" y="1741"/>
                    </a:lnTo>
                    <a:lnTo>
                      <a:pt x="469" y="1806"/>
                    </a:lnTo>
                    <a:lnTo>
                      <a:pt x="511" y="1868"/>
                    </a:lnTo>
                    <a:lnTo>
                      <a:pt x="558" y="1927"/>
                    </a:lnTo>
                    <a:lnTo>
                      <a:pt x="609" y="1982"/>
                    </a:lnTo>
                    <a:lnTo>
                      <a:pt x="664" y="2033"/>
                    </a:lnTo>
                    <a:lnTo>
                      <a:pt x="721" y="2079"/>
                    </a:lnTo>
                    <a:lnTo>
                      <a:pt x="783" y="2121"/>
                    </a:lnTo>
                    <a:lnTo>
                      <a:pt x="850" y="2158"/>
                    </a:lnTo>
                    <a:lnTo>
                      <a:pt x="918" y="2190"/>
                    </a:lnTo>
                    <a:lnTo>
                      <a:pt x="988" y="2217"/>
                    </a:lnTo>
                    <a:lnTo>
                      <a:pt x="1062" y="2239"/>
                    </a:lnTo>
                    <a:lnTo>
                      <a:pt x="1137" y="2253"/>
                    </a:lnTo>
                    <a:lnTo>
                      <a:pt x="1216" y="2263"/>
                    </a:lnTo>
                    <a:lnTo>
                      <a:pt x="1295" y="2266"/>
                    </a:lnTo>
                    <a:lnTo>
                      <a:pt x="1375" y="2263"/>
                    </a:lnTo>
                    <a:lnTo>
                      <a:pt x="1452" y="2253"/>
                    </a:lnTo>
                    <a:lnTo>
                      <a:pt x="1528" y="2239"/>
                    </a:lnTo>
                    <a:lnTo>
                      <a:pt x="1601" y="2217"/>
                    </a:lnTo>
                    <a:lnTo>
                      <a:pt x="1673" y="2190"/>
                    </a:lnTo>
                    <a:lnTo>
                      <a:pt x="1741" y="2158"/>
                    </a:lnTo>
                    <a:lnTo>
                      <a:pt x="1806" y="2121"/>
                    </a:lnTo>
                    <a:lnTo>
                      <a:pt x="1868" y="2079"/>
                    </a:lnTo>
                    <a:lnTo>
                      <a:pt x="1927" y="2033"/>
                    </a:lnTo>
                    <a:lnTo>
                      <a:pt x="1982" y="1982"/>
                    </a:lnTo>
                    <a:lnTo>
                      <a:pt x="2032" y="1927"/>
                    </a:lnTo>
                    <a:lnTo>
                      <a:pt x="2079" y="1868"/>
                    </a:lnTo>
                    <a:lnTo>
                      <a:pt x="2121" y="1806"/>
                    </a:lnTo>
                    <a:lnTo>
                      <a:pt x="2158" y="1741"/>
                    </a:lnTo>
                    <a:lnTo>
                      <a:pt x="2189" y="1673"/>
                    </a:lnTo>
                    <a:lnTo>
                      <a:pt x="2217" y="1602"/>
                    </a:lnTo>
                    <a:lnTo>
                      <a:pt x="2238" y="1529"/>
                    </a:lnTo>
                    <a:lnTo>
                      <a:pt x="2254" y="1452"/>
                    </a:lnTo>
                    <a:lnTo>
                      <a:pt x="2263" y="1375"/>
                    </a:lnTo>
                    <a:lnTo>
                      <a:pt x="2266" y="1296"/>
                    </a:lnTo>
                    <a:lnTo>
                      <a:pt x="2263" y="1216"/>
                    </a:lnTo>
                    <a:lnTo>
                      <a:pt x="2254" y="1138"/>
                    </a:lnTo>
                    <a:lnTo>
                      <a:pt x="2238" y="1062"/>
                    </a:lnTo>
                    <a:lnTo>
                      <a:pt x="2217" y="988"/>
                    </a:lnTo>
                    <a:lnTo>
                      <a:pt x="2189" y="918"/>
                    </a:lnTo>
                    <a:lnTo>
                      <a:pt x="2158" y="850"/>
                    </a:lnTo>
                    <a:lnTo>
                      <a:pt x="2121" y="785"/>
                    </a:lnTo>
                    <a:lnTo>
                      <a:pt x="2079" y="723"/>
                    </a:lnTo>
                    <a:lnTo>
                      <a:pt x="2032" y="664"/>
                    </a:lnTo>
                    <a:lnTo>
                      <a:pt x="1982" y="609"/>
                    </a:lnTo>
                    <a:lnTo>
                      <a:pt x="1927" y="558"/>
                    </a:lnTo>
                    <a:lnTo>
                      <a:pt x="1868" y="512"/>
                    </a:lnTo>
                    <a:lnTo>
                      <a:pt x="1806" y="470"/>
                    </a:lnTo>
                    <a:lnTo>
                      <a:pt x="1741" y="433"/>
                    </a:lnTo>
                    <a:lnTo>
                      <a:pt x="1673" y="400"/>
                    </a:lnTo>
                    <a:lnTo>
                      <a:pt x="1601" y="374"/>
                    </a:lnTo>
                    <a:lnTo>
                      <a:pt x="1528" y="352"/>
                    </a:lnTo>
                    <a:lnTo>
                      <a:pt x="1452" y="337"/>
                    </a:lnTo>
                    <a:lnTo>
                      <a:pt x="1375" y="328"/>
                    </a:lnTo>
                    <a:lnTo>
                      <a:pt x="1295" y="325"/>
                    </a:lnTo>
                    <a:close/>
                    <a:moveTo>
                      <a:pt x="1295" y="0"/>
                    </a:moveTo>
                    <a:lnTo>
                      <a:pt x="1387" y="3"/>
                    </a:lnTo>
                    <a:lnTo>
                      <a:pt x="1479" y="13"/>
                    </a:lnTo>
                    <a:lnTo>
                      <a:pt x="1567" y="29"/>
                    </a:lnTo>
                    <a:lnTo>
                      <a:pt x="1654" y="51"/>
                    </a:lnTo>
                    <a:lnTo>
                      <a:pt x="1738" y="78"/>
                    </a:lnTo>
                    <a:lnTo>
                      <a:pt x="1819" y="110"/>
                    </a:lnTo>
                    <a:lnTo>
                      <a:pt x="1898" y="149"/>
                    </a:lnTo>
                    <a:lnTo>
                      <a:pt x="1973" y="192"/>
                    </a:lnTo>
                    <a:lnTo>
                      <a:pt x="2046" y="241"/>
                    </a:lnTo>
                    <a:lnTo>
                      <a:pt x="2115" y="293"/>
                    </a:lnTo>
                    <a:lnTo>
                      <a:pt x="2180" y="350"/>
                    </a:lnTo>
                    <a:lnTo>
                      <a:pt x="2241" y="411"/>
                    </a:lnTo>
                    <a:lnTo>
                      <a:pt x="2298" y="476"/>
                    </a:lnTo>
                    <a:lnTo>
                      <a:pt x="2350" y="545"/>
                    </a:lnTo>
                    <a:lnTo>
                      <a:pt x="2398" y="617"/>
                    </a:lnTo>
                    <a:lnTo>
                      <a:pt x="2442" y="692"/>
                    </a:lnTo>
                    <a:lnTo>
                      <a:pt x="2479" y="771"/>
                    </a:lnTo>
                    <a:lnTo>
                      <a:pt x="2513" y="853"/>
                    </a:lnTo>
                    <a:lnTo>
                      <a:pt x="2540" y="937"/>
                    </a:lnTo>
                    <a:lnTo>
                      <a:pt x="2561" y="1024"/>
                    </a:lnTo>
                    <a:lnTo>
                      <a:pt x="2577" y="1112"/>
                    </a:lnTo>
                    <a:lnTo>
                      <a:pt x="2586" y="1202"/>
                    </a:lnTo>
                    <a:lnTo>
                      <a:pt x="2591" y="1296"/>
                    </a:lnTo>
                    <a:lnTo>
                      <a:pt x="2586" y="1388"/>
                    </a:lnTo>
                    <a:lnTo>
                      <a:pt x="2577" y="1479"/>
                    </a:lnTo>
                    <a:lnTo>
                      <a:pt x="2561" y="1567"/>
                    </a:lnTo>
                    <a:lnTo>
                      <a:pt x="2540" y="1654"/>
                    </a:lnTo>
                    <a:lnTo>
                      <a:pt x="2513" y="1738"/>
                    </a:lnTo>
                    <a:lnTo>
                      <a:pt x="2479" y="1820"/>
                    </a:lnTo>
                    <a:lnTo>
                      <a:pt x="2442" y="1899"/>
                    </a:lnTo>
                    <a:lnTo>
                      <a:pt x="2398" y="1974"/>
                    </a:lnTo>
                    <a:lnTo>
                      <a:pt x="2350" y="2046"/>
                    </a:lnTo>
                    <a:lnTo>
                      <a:pt x="2298" y="2115"/>
                    </a:lnTo>
                    <a:lnTo>
                      <a:pt x="2241" y="2180"/>
                    </a:lnTo>
                    <a:lnTo>
                      <a:pt x="2180" y="2241"/>
                    </a:lnTo>
                    <a:lnTo>
                      <a:pt x="2115" y="2298"/>
                    </a:lnTo>
                    <a:lnTo>
                      <a:pt x="2046" y="2350"/>
                    </a:lnTo>
                    <a:lnTo>
                      <a:pt x="1973" y="2398"/>
                    </a:lnTo>
                    <a:lnTo>
                      <a:pt x="1898" y="2441"/>
                    </a:lnTo>
                    <a:lnTo>
                      <a:pt x="1819" y="2480"/>
                    </a:lnTo>
                    <a:lnTo>
                      <a:pt x="1738" y="2513"/>
                    </a:lnTo>
                    <a:lnTo>
                      <a:pt x="1654" y="2540"/>
                    </a:lnTo>
                    <a:lnTo>
                      <a:pt x="1567" y="2562"/>
                    </a:lnTo>
                    <a:lnTo>
                      <a:pt x="1479" y="2578"/>
                    </a:lnTo>
                    <a:lnTo>
                      <a:pt x="1387" y="2587"/>
                    </a:lnTo>
                    <a:lnTo>
                      <a:pt x="1295" y="2591"/>
                    </a:lnTo>
                    <a:lnTo>
                      <a:pt x="1202" y="2587"/>
                    </a:lnTo>
                    <a:lnTo>
                      <a:pt x="1112" y="2578"/>
                    </a:lnTo>
                    <a:lnTo>
                      <a:pt x="1023" y="2562"/>
                    </a:lnTo>
                    <a:lnTo>
                      <a:pt x="937" y="2540"/>
                    </a:lnTo>
                    <a:lnTo>
                      <a:pt x="853" y="2513"/>
                    </a:lnTo>
                    <a:lnTo>
                      <a:pt x="771" y="2480"/>
                    </a:lnTo>
                    <a:lnTo>
                      <a:pt x="692" y="2441"/>
                    </a:lnTo>
                    <a:lnTo>
                      <a:pt x="616" y="2398"/>
                    </a:lnTo>
                    <a:lnTo>
                      <a:pt x="544" y="2350"/>
                    </a:lnTo>
                    <a:lnTo>
                      <a:pt x="476" y="2298"/>
                    </a:lnTo>
                    <a:lnTo>
                      <a:pt x="411" y="2241"/>
                    </a:lnTo>
                    <a:lnTo>
                      <a:pt x="350" y="2180"/>
                    </a:lnTo>
                    <a:lnTo>
                      <a:pt x="292" y="2115"/>
                    </a:lnTo>
                    <a:lnTo>
                      <a:pt x="239" y="2046"/>
                    </a:lnTo>
                    <a:lnTo>
                      <a:pt x="192" y="1974"/>
                    </a:lnTo>
                    <a:lnTo>
                      <a:pt x="149" y="1899"/>
                    </a:lnTo>
                    <a:lnTo>
                      <a:pt x="110" y="1820"/>
                    </a:lnTo>
                    <a:lnTo>
                      <a:pt x="78" y="1738"/>
                    </a:lnTo>
                    <a:lnTo>
                      <a:pt x="50" y="1654"/>
                    </a:lnTo>
                    <a:lnTo>
                      <a:pt x="28" y="1567"/>
                    </a:lnTo>
                    <a:lnTo>
                      <a:pt x="13" y="1479"/>
                    </a:lnTo>
                    <a:lnTo>
                      <a:pt x="3" y="1388"/>
                    </a:lnTo>
                    <a:lnTo>
                      <a:pt x="0" y="1296"/>
                    </a:lnTo>
                    <a:lnTo>
                      <a:pt x="3" y="1202"/>
                    </a:lnTo>
                    <a:lnTo>
                      <a:pt x="13" y="1112"/>
                    </a:lnTo>
                    <a:lnTo>
                      <a:pt x="28" y="1024"/>
                    </a:lnTo>
                    <a:lnTo>
                      <a:pt x="50" y="937"/>
                    </a:lnTo>
                    <a:lnTo>
                      <a:pt x="78" y="853"/>
                    </a:lnTo>
                    <a:lnTo>
                      <a:pt x="110" y="771"/>
                    </a:lnTo>
                    <a:lnTo>
                      <a:pt x="149" y="692"/>
                    </a:lnTo>
                    <a:lnTo>
                      <a:pt x="192" y="617"/>
                    </a:lnTo>
                    <a:lnTo>
                      <a:pt x="239" y="545"/>
                    </a:lnTo>
                    <a:lnTo>
                      <a:pt x="292" y="476"/>
                    </a:lnTo>
                    <a:lnTo>
                      <a:pt x="350" y="411"/>
                    </a:lnTo>
                    <a:lnTo>
                      <a:pt x="411" y="350"/>
                    </a:lnTo>
                    <a:lnTo>
                      <a:pt x="476" y="293"/>
                    </a:lnTo>
                    <a:lnTo>
                      <a:pt x="544" y="241"/>
                    </a:lnTo>
                    <a:lnTo>
                      <a:pt x="616" y="192"/>
                    </a:lnTo>
                    <a:lnTo>
                      <a:pt x="692" y="149"/>
                    </a:lnTo>
                    <a:lnTo>
                      <a:pt x="771" y="110"/>
                    </a:lnTo>
                    <a:lnTo>
                      <a:pt x="853" y="78"/>
                    </a:lnTo>
                    <a:lnTo>
                      <a:pt x="937" y="51"/>
                    </a:lnTo>
                    <a:lnTo>
                      <a:pt x="1023" y="29"/>
                    </a:lnTo>
                    <a:lnTo>
                      <a:pt x="1112" y="13"/>
                    </a:lnTo>
                    <a:lnTo>
                      <a:pt x="1202" y="3"/>
                    </a:lnTo>
                    <a:lnTo>
                      <a:pt x="1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  <p:sp>
            <p:nvSpPr>
              <p:cNvPr id="179" name="Freeform 65"/>
              <p:cNvSpPr/>
              <p:nvPr/>
            </p:nvSpPr>
            <p:spPr bwMode="auto">
              <a:xfrm>
                <a:off x="5057776" y="3370263"/>
                <a:ext cx="298450" cy="300038"/>
              </a:xfrm>
              <a:custGeom>
                <a:avLst/>
                <a:gdLst>
                  <a:gd name="T0" fmla="*/ 755 w 755"/>
                  <a:gd name="T1" fmla="*/ 0 h 756"/>
                  <a:gd name="T2" fmla="*/ 755 w 755"/>
                  <a:gd name="T3" fmla="*/ 216 h 756"/>
                  <a:gd name="T4" fmla="*/ 696 w 755"/>
                  <a:gd name="T5" fmla="*/ 219 h 756"/>
                  <a:gd name="T6" fmla="*/ 639 w 755"/>
                  <a:gd name="T7" fmla="*/ 229 h 756"/>
                  <a:gd name="T8" fmla="*/ 585 w 755"/>
                  <a:gd name="T9" fmla="*/ 243 h 756"/>
                  <a:gd name="T10" fmla="*/ 532 w 755"/>
                  <a:gd name="T11" fmla="*/ 263 h 756"/>
                  <a:gd name="T12" fmla="*/ 483 w 755"/>
                  <a:gd name="T13" fmla="*/ 290 h 756"/>
                  <a:gd name="T14" fmla="*/ 437 w 755"/>
                  <a:gd name="T15" fmla="*/ 320 h 756"/>
                  <a:gd name="T16" fmla="*/ 394 w 755"/>
                  <a:gd name="T17" fmla="*/ 355 h 756"/>
                  <a:gd name="T18" fmla="*/ 355 w 755"/>
                  <a:gd name="T19" fmla="*/ 394 h 756"/>
                  <a:gd name="T20" fmla="*/ 320 w 755"/>
                  <a:gd name="T21" fmla="*/ 437 h 756"/>
                  <a:gd name="T22" fmla="*/ 290 w 755"/>
                  <a:gd name="T23" fmla="*/ 483 h 756"/>
                  <a:gd name="T24" fmla="*/ 263 w 755"/>
                  <a:gd name="T25" fmla="*/ 532 h 756"/>
                  <a:gd name="T26" fmla="*/ 243 w 755"/>
                  <a:gd name="T27" fmla="*/ 585 h 756"/>
                  <a:gd name="T28" fmla="*/ 228 w 755"/>
                  <a:gd name="T29" fmla="*/ 639 h 756"/>
                  <a:gd name="T30" fmla="*/ 218 w 755"/>
                  <a:gd name="T31" fmla="*/ 697 h 756"/>
                  <a:gd name="T32" fmla="*/ 215 w 755"/>
                  <a:gd name="T33" fmla="*/ 756 h 756"/>
                  <a:gd name="T34" fmla="*/ 0 w 755"/>
                  <a:gd name="T35" fmla="*/ 756 h 756"/>
                  <a:gd name="T36" fmla="*/ 3 w 755"/>
                  <a:gd name="T37" fmla="*/ 687 h 756"/>
                  <a:gd name="T38" fmla="*/ 11 w 755"/>
                  <a:gd name="T39" fmla="*/ 619 h 756"/>
                  <a:gd name="T40" fmla="*/ 27 w 755"/>
                  <a:gd name="T41" fmla="*/ 554 h 756"/>
                  <a:gd name="T42" fmla="*/ 47 w 755"/>
                  <a:gd name="T43" fmla="*/ 492 h 756"/>
                  <a:gd name="T44" fmla="*/ 72 w 755"/>
                  <a:gd name="T45" fmla="*/ 431 h 756"/>
                  <a:gd name="T46" fmla="*/ 103 w 755"/>
                  <a:gd name="T47" fmla="*/ 375 h 756"/>
                  <a:gd name="T48" fmla="*/ 138 w 755"/>
                  <a:gd name="T49" fmla="*/ 320 h 756"/>
                  <a:gd name="T50" fmla="*/ 177 w 755"/>
                  <a:gd name="T51" fmla="*/ 269 h 756"/>
                  <a:gd name="T52" fmla="*/ 221 w 755"/>
                  <a:gd name="T53" fmla="*/ 221 h 756"/>
                  <a:gd name="T54" fmla="*/ 269 w 755"/>
                  <a:gd name="T55" fmla="*/ 177 h 756"/>
                  <a:gd name="T56" fmla="*/ 320 w 755"/>
                  <a:gd name="T57" fmla="*/ 138 h 756"/>
                  <a:gd name="T58" fmla="*/ 374 w 755"/>
                  <a:gd name="T59" fmla="*/ 103 h 756"/>
                  <a:gd name="T60" fmla="*/ 431 w 755"/>
                  <a:gd name="T61" fmla="*/ 72 h 756"/>
                  <a:gd name="T62" fmla="*/ 492 w 755"/>
                  <a:gd name="T63" fmla="*/ 47 h 756"/>
                  <a:gd name="T64" fmla="*/ 554 w 755"/>
                  <a:gd name="T65" fmla="*/ 27 h 756"/>
                  <a:gd name="T66" fmla="*/ 619 w 755"/>
                  <a:gd name="T67" fmla="*/ 12 h 756"/>
                  <a:gd name="T68" fmla="*/ 687 w 755"/>
                  <a:gd name="T69" fmla="*/ 3 h 756"/>
                  <a:gd name="T70" fmla="*/ 755 w 755"/>
                  <a:gd name="T71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5" h="756">
                    <a:moveTo>
                      <a:pt x="755" y="0"/>
                    </a:moveTo>
                    <a:lnTo>
                      <a:pt x="755" y="216"/>
                    </a:lnTo>
                    <a:lnTo>
                      <a:pt x="696" y="219"/>
                    </a:lnTo>
                    <a:lnTo>
                      <a:pt x="639" y="229"/>
                    </a:lnTo>
                    <a:lnTo>
                      <a:pt x="585" y="243"/>
                    </a:lnTo>
                    <a:lnTo>
                      <a:pt x="532" y="263"/>
                    </a:lnTo>
                    <a:lnTo>
                      <a:pt x="483" y="290"/>
                    </a:lnTo>
                    <a:lnTo>
                      <a:pt x="437" y="320"/>
                    </a:lnTo>
                    <a:lnTo>
                      <a:pt x="394" y="355"/>
                    </a:lnTo>
                    <a:lnTo>
                      <a:pt x="355" y="394"/>
                    </a:lnTo>
                    <a:lnTo>
                      <a:pt x="320" y="437"/>
                    </a:lnTo>
                    <a:lnTo>
                      <a:pt x="290" y="483"/>
                    </a:lnTo>
                    <a:lnTo>
                      <a:pt x="263" y="532"/>
                    </a:lnTo>
                    <a:lnTo>
                      <a:pt x="243" y="585"/>
                    </a:lnTo>
                    <a:lnTo>
                      <a:pt x="228" y="639"/>
                    </a:lnTo>
                    <a:lnTo>
                      <a:pt x="218" y="697"/>
                    </a:lnTo>
                    <a:lnTo>
                      <a:pt x="215" y="756"/>
                    </a:lnTo>
                    <a:lnTo>
                      <a:pt x="0" y="756"/>
                    </a:lnTo>
                    <a:lnTo>
                      <a:pt x="3" y="687"/>
                    </a:lnTo>
                    <a:lnTo>
                      <a:pt x="11" y="619"/>
                    </a:lnTo>
                    <a:lnTo>
                      <a:pt x="27" y="554"/>
                    </a:lnTo>
                    <a:lnTo>
                      <a:pt x="47" y="492"/>
                    </a:lnTo>
                    <a:lnTo>
                      <a:pt x="72" y="431"/>
                    </a:lnTo>
                    <a:lnTo>
                      <a:pt x="103" y="375"/>
                    </a:lnTo>
                    <a:lnTo>
                      <a:pt x="138" y="320"/>
                    </a:lnTo>
                    <a:lnTo>
                      <a:pt x="177" y="269"/>
                    </a:lnTo>
                    <a:lnTo>
                      <a:pt x="221" y="221"/>
                    </a:lnTo>
                    <a:lnTo>
                      <a:pt x="269" y="177"/>
                    </a:lnTo>
                    <a:lnTo>
                      <a:pt x="320" y="138"/>
                    </a:lnTo>
                    <a:lnTo>
                      <a:pt x="374" y="103"/>
                    </a:lnTo>
                    <a:lnTo>
                      <a:pt x="431" y="72"/>
                    </a:lnTo>
                    <a:lnTo>
                      <a:pt x="492" y="47"/>
                    </a:lnTo>
                    <a:lnTo>
                      <a:pt x="554" y="27"/>
                    </a:lnTo>
                    <a:lnTo>
                      <a:pt x="619" y="12"/>
                    </a:lnTo>
                    <a:lnTo>
                      <a:pt x="687" y="3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685800"/>
                <a:endParaRPr lang="en-GB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  <p:sp>
          <p:nvSpPr>
            <p:cNvPr id="205" name="Freeform 18"/>
            <p:cNvSpPr>
              <a:spLocks noEditPoints="1"/>
            </p:cNvSpPr>
            <p:nvPr/>
          </p:nvSpPr>
          <p:spPr bwMode="auto">
            <a:xfrm>
              <a:off x="10585426" y="3296022"/>
              <a:ext cx="293350" cy="290837"/>
            </a:xfrm>
            <a:custGeom>
              <a:avLst/>
              <a:gdLst>
                <a:gd name="T0" fmla="*/ 1796 w 3737"/>
                <a:gd name="T1" fmla="*/ 422 h 3704"/>
                <a:gd name="T2" fmla="*/ 1738 w 3737"/>
                <a:gd name="T3" fmla="*/ 507 h 3704"/>
                <a:gd name="T4" fmla="*/ 1757 w 3737"/>
                <a:gd name="T5" fmla="*/ 607 h 3704"/>
                <a:gd name="T6" fmla="*/ 1843 w 3737"/>
                <a:gd name="T7" fmla="*/ 665 h 3704"/>
                <a:gd name="T8" fmla="*/ 1942 w 3737"/>
                <a:gd name="T9" fmla="*/ 644 h 3704"/>
                <a:gd name="T10" fmla="*/ 2000 w 3737"/>
                <a:gd name="T11" fmla="*/ 560 h 3704"/>
                <a:gd name="T12" fmla="*/ 1980 w 3737"/>
                <a:gd name="T13" fmla="*/ 461 h 3704"/>
                <a:gd name="T14" fmla="*/ 1895 w 3737"/>
                <a:gd name="T15" fmla="*/ 403 h 3704"/>
                <a:gd name="T16" fmla="*/ 1931 w 3737"/>
                <a:gd name="T17" fmla="*/ 3 h 3704"/>
                <a:gd name="T18" fmla="*/ 2152 w 3737"/>
                <a:gd name="T19" fmla="*/ 79 h 3704"/>
                <a:gd name="T20" fmla="*/ 2322 w 3737"/>
                <a:gd name="T21" fmla="*/ 251 h 3704"/>
                <a:gd name="T22" fmla="*/ 2400 w 3737"/>
                <a:gd name="T23" fmla="*/ 472 h 3704"/>
                <a:gd name="T24" fmla="*/ 2377 w 3737"/>
                <a:gd name="T25" fmla="*/ 700 h 3704"/>
                <a:gd name="T26" fmla="*/ 2263 w 3737"/>
                <a:gd name="T27" fmla="*/ 892 h 3704"/>
                <a:gd name="T28" fmla="*/ 2135 w 3737"/>
                <a:gd name="T29" fmla="*/ 1334 h 3704"/>
                <a:gd name="T30" fmla="*/ 2609 w 3737"/>
                <a:gd name="T31" fmla="*/ 1357 h 3704"/>
                <a:gd name="T32" fmla="*/ 2667 w 3737"/>
                <a:gd name="T33" fmla="*/ 1442 h 3704"/>
                <a:gd name="T34" fmla="*/ 2659 w 3737"/>
                <a:gd name="T35" fmla="*/ 1786 h 3704"/>
                <a:gd name="T36" fmla="*/ 2587 w 3737"/>
                <a:gd name="T37" fmla="*/ 1858 h 3704"/>
                <a:gd name="T38" fmla="*/ 2135 w 3737"/>
                <a:gd name="T39" fmla="*/ 3218 h 3704"/>
                <a:gd name="T40" fmla="*/ 2525 w 3737"/>
                <a:gd name="T41" fmla="*/ 3123 h 3704"/>
                <a:gd name="T42" fmla="*/ 2839 w 3737"/>
                <a:gd name="T43" fmla="*/ 2967 h 3704"/>
                <a:gd name="T44" fmla="*/ 3055 w 3737"/>
                <a:gd name="T45" fmla="*/ 2778 h 3704"/>
                <a:gd name="T46" fmla="*/ 2869 w 3737"/>
                <a:gd name="T47" fmla="*/ 2482 h 3704"/>
                <a:gd name="T48" fmla="*/ 2898 w 3737"/>
                <a:gd name="T49" fmla="*/ 2413 h 3704"/>
                <a:gd name="T50" fmla="*/ 3690 w 3737"/>
                <a:gd name="T51" fmla="*/ 2404 h 3704"/>
                <a:gd name="T52" fmla="*/ 3736 w 3737"/>
                <a:gd name="T53" fmla="*/ 2451 h 3704"/>
                <a:gd name="T54" fmla="*/ 3727 w 3737"/>
                <a:gd name="T55" fmla="*/ 3242 h 3704"/>
                <a:gd name="T56" fmla="*/ 3671 w 3737"/>
                <a:gd name="T57" fmla="*/ 3270 h 3704"/>
                <a:gd name="T58" fmla="*/ 3429 w 3737"/>
                <a:gd name="T59" fmla="*/ 3058 h 3704"/>
                <a:gd name="T60" fmla="*/ 3176 w 3737"/>
                <a:gd name="T61" fmla="*/ 3298 h 3704"/>
                <a:gd name="T62" fmla="*/ 2855 w 3737"/>
                <a:gd name="T63" fmla="*/ 3490 h 3704"/>
                <a:gd name="T64" fmla="*/ 2444 w 3737"/>
                <a:gd name="T65" fmla="*/ 3636 h 3704"/>
                <a:gd name="T66" fmla="*/ 1988 w 3737"/>
                <a:gd name="T67" fmla="*/ 3701 h 3704"/>
                <a:gd name="T68" fmla="*/ 1518 w 3737"/>
                <a:gd name="T69" fmla="*/ 3679 h 3704"/>
                <a:gd name="T70" fmla="*/ 1078 w 3737"/>
                <a:gd name="T71" fmla="*/ 3570 h 3704"/>
                <a:gd name="T72" fmla="*/ 715 w 3737"/>
                <a:gd name="T73" fmla="*/ 3400 h 3704"/>
                <a:gd name="T74" fmla="*/ 428 w 3737"/>
                <a:gd name="T75" fmla="*/ 3183 h 3704"/>
                <a:gd name="T76" fmla="*/ 101 w 3737"/>
                <a:gd name="T77" fmla="*/ 3262 h 3704"/>
                <a:gd name="T78" fmla="*/ 42 w 3737"/>
                <a:gd name="T79" fmla="*/ 3266 h 3704"/>
                <a:gd name="T80" fmla="*/ 0 w 3737"/>
                <a:gd name="T81" fmla="*/ 3204 h 3704"/>
                <a:gd name="T82" fmla="*/ 19 w 3737"/>
                <a:gd name="T83" fmla="*/ 2421 h 3704"/>
                <a:gd name="T84" fmla="*/ 801 w 3737"/>
                <a:gd name="T85" fmla="*/ 2403 h 3704"/>
                <a:gd name="T86" fmla="*/ 863 w 3737"/>
                <a:gd name="T87" fmla="*/ 2444 h 3704"/>
                <a:gd name="T88" fmla="*/ 849 w 3737"/>
                <a:gd name="T89" fmla="*/ 2517 h 3704"/>
                <a:gd name="T90" fmla="*/ 782 w 3737"/>
                <a:gd name="T91" fmla="*/ 2877 h 3704"/>
                <a:gd name="T92" fmla="*/ 1036 w 3737"/>
                <a:gd name="T93" fmla="*/ 3046 h 3704"/>
                <a:gd name="T94" fmla="*/ 1401 w 3737"/>
                <a:gd name="T95" fmla="*/ 3180 h 3704"/>
                <a:gd name="T96" fmla="*/ 1201 w 3737"/>
                <a:gd name="T97" fmla="*/ 1869 h 3704"/>
                <a:gd name="T98" fmla="*/ 1107 w 3737"/>
                <a:gd name="T99" fmla="*/ 1829 h 3704"/>
                <a:gd name="T100" fmla="*/ 1068 w 3737"/>
                <a:gd name="T101" fmla="*/ 1735 h 3704"/>
                <a:gd name="T102" fmla="*/ 1090 w 3737"/>
                <a:gd name="T103" fmla="*/ 1395 h 3704"/>
                <a:gd name="T104" fmla="*/ 1175 w 3737"/>
                <a:gd name="T105" fmla="*/ 1338 h 3704"/>
                <a:gd name="T106" fmla="*/ 1555 w 3737"/>
                <a:gd name="T107" fmla="*/ 964 h 3704"/>
                <a:gd name="T108" fmla="*/ 1408 w 3737"/>
                <a:gd name="T109" fmla="*/ 802 h 3704"/>
                <a:gd name="T110" fmla="*/ 1338 w 3737"/>
                <a:gd name="T111" fmla="*/ 591 h 3704"/>
                <a:gd name="T112" fmla="*/ 1364 w 3737"/>
                <a:gd name="T113" fmla="*/ 356 h 3704"/>
                <a:gd name="T114" fmla="*/ 1491 w 3737"/>
                <a:gd name="T115" fmla="*/ 157 h 3704"/>
                <a:gd name="T116" fmla="*/ 1692 w 3737"/>
                <a:gd name="T117" fmla="*/ 28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7" h="3704">
                  <a:moveTo>
                    <a:pt x="1869" y="400"/>
                  </a:moveTo>
                  <a:lnTo>
                    <a:pt x="1843" y="403"/>
                  </a:lnTo>
                  <a:lnTo>
                    <a:pt x="1819" y="411"/>
                  </a:lnTo>
                  <a:lnTo>
                    <a:pt x="1796" y="422"/>
                  </a:lnTo>
                  <a:lnTo>
                    <a:pt x="1774" y="440"/>
                  </a:lnTo>
                  <a:lnTo>
                    <a:pt x="1757" y="461"/>
                  </a:lnTo>
                  <a:lnTo>
                    <a:pt x="1745" y="483"/>
                  </a:lnTo>
                  <a:lnTo>
                    <a:pt x="1738" y="507"/>
                  </a:lnTo>
                  <a:lnTo>
                    <a:pt x="1735" y="534"/>
                  </a:lnTo>
                  <a:lnTo>
                    <a:pt x="1738" y="560"/>
                  </a:lnTo>
                  <a:lnTo>
                    <a:pt x="1745" y="584"/>
                  </a:lnTo>
                  <a:lnTo>
                    <a:pt x="1757" y="607"/>
                  </a:lnTo>
                  <a:lnTo>
                    <a:pt x="1774" y="627"/>
                  </a:lnTo>
                  <a:lnTo>
                    <a:pt x="1796" y="644"/>
                  </a:lnTo>
                  <a:lnTo>
                    <a:pt x="1819" y="657"/>
                  </a:lnTo>
                  <a:lnTo>
                    <a:pt x="1843" y="665"/>
                  </a:lnTo>
                  <a:lnTo>
                    <a:pt x="1869" y="667"/>
                  </a:lnTo>
                  <a:lnTo>
                    <a:pt x="1895" y="665"/>
                  </a:lnTo>
                  <a:lnTo>
                    <a:pt x="1920" y="657"/>
                  </a:lnTo>
                  <a:lnTo>
                    <a:pt x="1942" y="644"/>
                  </a:lnTo>
                  <a:lnTo>
                    <a:pt x="1963" y="627"/>
                  </a:lnTo>
                  <a:lnTo>
                    <a:pt x="1980" y="607"/>
                  </a:lnTo>
                  <a:lnTo>
                    <a:pt x="1992" y="584"/>
                  </a:lnTo>
                  <a:lnTo>
                    <a:pt x="2000" y="560"/>
                  </a:lnTo>
                  <a:lnTo>
                    <a:pt x="2002" y="534"/>
                  </a:lnTo>
                  <a:lnTo>
                    <a:pt x="2000" y="507"/>
                  </a:lnTo>
                  <a:lnTo>
                    <a:pt x="1992" y="483"/>
                  </a:lnTo>
                  <a:lnTo>
                    <a:pt x="1980" y="461"/>
                  </a:lnTo>
                  <a:lnTo>
                    <a:pt x="1963" y="440"/>
                  </a:lnTo>
                  <a:lnTo>
                    <a:pt x="1942" y="422"/>
                  </a:lnTo>
                  <a:lnTo>
                    <a:pt x="1920" y="411"/>
                  </a:lnTo>
                  <a:lnTo>
                    <a:pt x="1895" y="403"/>
                  </a:lnTo>
                  <a:lnTo>
                    <a:pt x="1869" y="400"/>
                  </a:lnTo>
                  <a:close/>
                  <a:moveTo>
                    <a:pt x="1869" y="0"/>
                  </a:moveTo>
                  <a:lnTo>
                    <a:pt x="1869" y="0"/>
                  </a:lnTo>
                  <a:lnTo>
                    <a:pt x="1931" y="3"/>
                  </a:lnTo>
                  <a:lnTo>
                    <a:pt x="1990" y="12"/>
                  </a:lnTo>
                  <a:lnTo>
                    <a:pt x="2047" y="28"/>
                  </a:lnTo>
                  <a:lnTo>
                    <a:pt x="2100" y="51"/>
                  </a:lnTo>
                  <a:lnTo>
                    <a:pt x="2152" y="79"/>
                  </a:lnTo>
                  <a:lnTo>
                    <a:pt x="2200" y="115"/>
                  </a:lnTo>
                  <a:lnTo>
                    <a:pt x="2246" y="157"/>
                  </a:lnTo>
                  <a:lnTo>
                    <a:pt x="2288" y="202"/>
                  </a:lnTo>
                  <a:lnTo>
                    <a:pt x="2322" y="251"/>
                  </a:lnTo>
                  <a:lnTo>
                    <a:pt x="2352" y="302"/>
                  </a:lnTo>
                  <a:lnTo>
                    <a:pt x="2373" y="356"/>
                  </a:lnTo>
                  <a:lnTo>
                    <a:pt x="2390" y="413"/>
                  </a:lnTo>
                  <a:lnTo>
                    <a:pt x="2400" y="472"/>
                  </a:lnTo>
                  <a:lnTo>
                    <a:pt x="2403" y="534"/>
                  </a:lnTo>
                  <a:lnTo>
                    <a:pt x="2400" y="591"/>
                  </a:lnTo>
                  <a:lnTo>
                    <a:pt x="2392" y="647"/>
                  </a:lnTo>
                  <a:lnTo>
                    <a:pt x="2377" y="700"/>
                  </a:lnTo>
                  <a:lnTo>
                    <a:pt x="2356" y="752"/>
                  </a:lnTo>
                  <a:lnTo>
                    <a:pt x="2329" y="802"/>
                  </a:lnTo>
                  <a:lnTo>
                    <a:pt x="2299" y="849"/>
                  </a:lnTo>
                  <a:lnTo>
                    <a:pt x="2263" y="892"/>
                  </a:lnTo>
                  <a:lnTo>
                    <a:pt x="2225" y="930"/>
                  </a:lnTo>
                  <a:lnTo>
                    <a:pt x="2182" y="964"/>
                  </a:lnTo>
                  <a:lnTo>
                    <a:pt x="2135" y="995"/>
                  </a:lnTo>
                  <a:lnTo>
                    <a:pt x="2135" y="1334"/>
                  </a:lnTo>
                  <a:lnTo>
                    <a:pt x="2536" y="1334"/>
                  </a:lnTo>
                  <a:lnTo>
                    <a:pt x="2563" y="1338"/>
                  </a:lnTo>
                  <a:lnTo>
                    <a:pt x="2587" y="1344"/>
                  </a:lnTo>
                  <a:lnTo>
                    <a:pt x="2609" y="1357"/>
                  </a:lnTo>
                  <a:lnTo>
                    <a:pt x="2630" y="1374"/>
                  </a:lnTo>
                  <a:lnTo>
                    <a:pt x="2647" y="1395"/>
                  </a:lnTo>
                  <a:lnTo>
                    <a:pt x="2659" y="1417"/>
                  </a:lnTo>
                  <a:lnTo>
                    <a:pt x="2667" y="1442"/>
                  </a:lnTo>
                  <a:lnTo>
                    <a:pt x="2670" y="1468"/>
                  </a:lnTo>
                  <a:lnTo>
                    <a:pt x="2670" y="1735"/>
                  </a:lnTo>
                  <a:lnTo>
                    <a:pt x="2667" y="1761"/>
                  </a:lnTo>
                  <a:lnTo>
                    <a:pt x="2659" y="1786"/>
                  </a:lnTo>
                  <a:lnTo>
                    <a:pt x="2647" y="1808"/>
                  </a:lnTo>
                  <a:lnTo>
                    <a:pt x="2630" y="1829"/>
                  </a:lnTo>
                  <a:lnTo>
                    <a:pt x="2609" y="1846"/>
                  </a:lnTo>
                  <a:lnTo>
                    <a:pt x="2587" y="1858"/>
                  </a:lnTo>
                  <a:lnTo>
                    <a:pt x="2563" y="1866"/>
                  </a:lnTo>
                  <a:lnTo>
                    <a:pt x="2536" y="1869"/>
                  </a:lnTo>
                  <a:lnTo>
                    <a:pt x="2135" y="1869"/>
                  </a:lnTo>
                  <a:lnTo>
                    <a:pt x="2135" y="3218"/>
                  </a:lnTo>
                  <a:lnTo>
                    <a:pt x="2237" y="3202"/>
                  </a:lnTo>
                  <a:lnTo>
                    <a:pt x="2337" y="3180"/>
                  </a:lnTo>
                  <a:lnTo>
                    <a:pt x="2432" y="3154"/>
                  </a:lnTo>
                  <a:lnTo>
                    <a:pt x="2525" y="3123"/>
                  </a:lnTo>
                  <a:lnTo>
                    <a:pt x="2615" y="3087"/>
                  </a:lnTo>
                  <a:lnTo>
                    <a:pt x="2702" y="3046"/>
                  </a:lnTo>
                  <a:lnTo>
                    <a:pt x="2773" y="3008"/>
                  </a:lnTo>
                  <a:lnTo>
                    <a:pt x="2839" y="2967"/>
                  </a:lnTo>
                  <a:lnTo>
                    <a:pt x="2900" y="2924"/>
                  </a:lnTo>
                  <a:lnTo>
                    <a:pt x="2957" y="2877"/>
                  </a:lnTo>
                  <a:lnTo>
                    <a:pt x="3008" y="2829"/>
                  </a:lnTo>
                  <a:lnTo>
                    <a:pt x="3055" y="2778"/>
                  </a:lnTo>
                  <a:lnTo>
                    <a:pt x="3097" y="2726"/>
                  </a:lnTo>
                  <a:lnTo>
                    <a:pt x="2889" y="2517"/>
                  </a:lnTo>
                  <a:lnTo>
                    <a:pt x="2876" y="2500"/>
                  </a:lnTo>
                  <a:lnTo>
                    <a:pt x="2869" y="2482"/>
                  </a:lnTo>
                  <a:lnTo>
                    <a:pt x="2869" y="2464"/>
                  </a:lnTo>
                  <a:lnTo>
                    <a:pt x="2874" y="2444"/>
                  </a:lnTo>
                  <a:lnTo>
                    <a:pt x="2884" y="2426"/>
                  </a:lnTo>
                  <a:lnTo>
                    <a:pt x="2898" y="2413"/>
                  </a:lnTo>
                  <a:lnTo>
                    <a:pt x="2916" y="2405"/>
                  </a:lnTo>
                  <a:lnTo>
                    <a:pt x="2936" y="2403"/>
                  </a:lnTo>
                  <a:lnTo>
                    <a:pt x="3671" y="2403"/>
                  </a:lnTo>
                  <a:lnTo>
                    <a:pt x="3690" y="2404"/>
                  </a:lnTo>
                  <a:lnTo>
                    <a:pt x="3705" y="2411"/>
                  </a:lnTo>
                  <a:lnTo>
                    <a:pt x="3719" y="2421"/>
                  </a:lnTo>
                  <a:lnTo>
                    <a:pt x="3729" y="2435"/>
                  </a:lnTo>
                  <a:lnTo>
                    <a:pt x="3736" y="2451"/>
                  </a:lnTo>
                  <a:lnTo>
                    <a:pt x="3737" y="2469"/>
                  </a:lnTo>
                  <a:lnTo>
                    <a:pt x="3737" y="3204"/>
                  </a:lnTo>
                  <a:lnTo>
                    <a:pt x="3735" y="3224"/>
                  </a:lnTo>
                  <a:lnTo>
                    <a:pt x="3727" y="3242"/>
                  </a:lnTo>
                  <a:lnTo>
                    <a:pt x="3715" y="3256"/>
                  </a:lnTo>
                  <a:lnTo>
                    <a:pt x="3696" y="3266"/>
                  </a:lnTo>
                  <a:lnTo>
                    <a:pt x="3682" y="3269"/>
                  </a:lnTo>
                  <a:lnTo>
                    <a:pt x="3671" y="3270"/>
                  </a:lnTo>
                  <a:lnTo>
                    <a:pt x="3653" y="3269"/>
                  </a:lnTo>
                  <a:lnTo>
                    <a:pt x="3637" y="3262"/>
                  </a:lnTo>
                  <a:lnTo>
                    <a:pt x="3623" y="3252"/>
                  </a:lnTo>
                  <a:lnTo>
                    <a:pt x="3429" y="3058"/>
                  </a:lnTo>
                  <a:lnTo>
                    <a:pt x="3372" y="3122"/>
                  </a:lnTo>
                  <a:lnTo>
                    <a:pt x="3311" y="3183"/>
                  </a:lnTo>
                  <a:lnTo>
                    <a:pt x="3245" y="3242"/>
                  </a:lnTo>
                  <a:lnTo>
                    <a:pt x="3176" y="3298"/>
                  </a:lnTo>
                  <a:lnTo>
                    <a:pt x="3101" y="3350"/>
                  </a:lnTo>
                  <a:lnTo>
                    <a:pt x="3024" y="3400"/>
                  </a:lnTo>
                  <a:lnTo>
                    <a:pt x="2941" y="3447"/>
                  </a:lnTo>
                  <a:lnTo>
                    <a:pt x="2855" y="3490"/>
                  </a:lnTo>
                  <a:lnTo>
                    <a:pt x="2765" y="3530"/>
                  </a:lnTo>
                  <a:lnTo>
                    <a:pt x="2659" y="3570"/>
                  </a:lnTo>
                  <a:lnTo>
                    <a:pt x="2553" y="3606"/>
                  </a:lnTo>
                  <a:lnTo>
                    <a:pt x="2444" y="3636"/>
                  </a:lnTo>
                  <a:lnTo>
                    <a:pt x="2333" y="3660"/>
                  </a:lnTo>
                  <a:lnTo>
                    <a:pt x="2219" y="3679"/>
                  </a:lnTo>
                  <a:lnTo>
                    <a:pt x="2105" y="3693"/>
                  </a:lnTo>
                  <a:lnTo>
                    <a:pt x="1988" y="3701"/>
                  </a:lnTo>
                  <a:lnTo>
                    <a:pt x="1869" y="3704"/>
                  </a:lnTo>
                  <a:lnTo>
                    <a:pt x="1749" y="3701"/>
                  </a:lnTo>
                  <a:lnTo>
                    <a:pt x="1633" y="3693"/>
                  </a:lnTo>
                  <a:lnTo>
                    <a:pt x="1518" y="3679"/>
                  </a:lnTo>
                  <a:lnTo>
                    <a:pt x="1405" y="3660"/>
                  </a:lnTo>
                  <a:lnTo>
                    <a:pt x="1295" y="3636"/>
                  </a:lnTo>
                  <a:lnTo>
                    <a:pt x="1184" y="3606"/>
                  </a:lnTo>
                  <a:lnTo>
                    <a:pt x="1078" y="3570"/>
                  </a:lnTo>
                  <a:lnTo>
                    <a:pt x="973" y="3530"/>
                  </a:lnTo>
                  <a:lnTo>
                    <a:pt x="883" y="3490"/>
                  </a:lnTo>
                  <a:lnTo>
                    <a:pt x="796" y="3447"/>
                  </a:lnTo>
                  <a:lnTo>
                    <a:pt x="715" y="3400"/>
                  </a:lnTo>
                  <a:lnTo>
                    <a:pt x="636" y="3350"/>
                  </a:lnTo>
                  <a:lnTo>
                    <a:pt x="563" y="3298"/>
                  </a:lnTo>
                  <a:lnTo>
                    <a:pt x="492" y="3242"/>
                  </a:lnTo>
                  <a:lnTo>
                    <a:pt x="428" y="3183"/>
                  </a:lnTo>
                  <a:lnTo>
                    <a:pt x="365" y="3122"/>
                  </a:lnTo>
                  <a:lnTo>
                    <a:pt x="309" y="3058"/>
                  </a:lnTo>
                  <a:lnTo>
                    <a:pt x="115" y="3252"/>
                  </a:lnTo>
                  <a:lnTo>
                    <a:pt x="101" y="3262"/>
                  </a:lnTo>
                  <a:lnTo>
                    <a:pt x="85" y="3269"/>
                  </a:lnTo>
                  <a:lnTo>
                    <a:pt x="67" y="3270"/>
                  </a:lnTo>
                  <a:lnTo>
                    <a:pt x="57" y="3269"/>
                  </a:lnTo>
                  <a:lnTo>
                    <a:pt x="42" y="3266"/>
                  </a:lnTo>
                  <a:lnTo>
                    <a:pt x="24" y="3256"/>
                  </a:lnTo>
                  <a:lnTo>
                    <a:pt x="10" y="3242"/>
                  </a:lnTo>
                  <a:lnTo>
                    <a:pt x="2" y="3224"/>
                  </a:lnTo>
                  <a:lnTo>
                    <a:pt x="0" y="3204"/>
                  </a:lnTo>
                  <a:lnTo>
                    <a:pt x="0" y="2469"/>
                  </a:lnTo>
                  <a:lnTo>
                    <a:pt x="2" y="2451"/>
                  </a:lnTo>
                  <a:lnTo>
                    <a:pt x="8" y="2435"/>
                  </a:lnTo>
                  <a:lnTo>
                    <a:pt x="19" y="2421"/>
                  </a:lnTo>
                  <a:lnTo>
                    <a:pt x="33" y="2411"/>
                  </a:lnTo>
                  <a:lnTo>
                    <a:pt x="49" y="2404"/>
                  </a:lnTo>
                  <a:lnTo>
                    <a:pt x="67" y="2403"/>
                  </a:lnTo>
                  <a:lnTo>
                    <a:pt x="801" y="2403"/>
                  </a:lnTo>
                  <a:lnTo>
                    <a:pt x="823" y="2405"/>
                  </a:lnTo>
                  <a:lnTo>
                    <a:pt x="840" y="2413"/>
                  </a:lnTo>
                  <a:lnTo>
                    <a:pt x="853" y="2426"/>
                  </a:lnTo>
                  <a:lnTo>
                    <a:pt x="863" y="2444"/>
                  </a:lnTo>
                  <a:lnTo>
                    <a:pt x="869" y="2464"/>
                  </a:lnTo>
                  <a:lnTo>
                    <a:pt x="868" y="2482"/>
                  </a:lnTo>
                  <a:lnTo>
                    <a:pt x="861" y="2500"/>
                  </a:lnTo>
                  <a:lnTo>
                    <a:pt x="849" y="2517"/>
                  </a:lnTo>
                  <a:lnTo>
                    <a:pt x="640" y="2726"/>
                  </a:lnTo>
                  <a:lnTo>
                    <a:pt x="683" y="2778"/>
                  </a:lnTo>
                  <a:lnTo>
                    <a:pt x="730" y="2829"/>
                  </a:lnTo>
                  <a:lnTo>
                    <a:pt x="782" y="2877"/>
                  </a:lnTo>
                  <a:lnTo>
                    <a:pt x="837" y="2924"/>
                  </a:lnTo>
                  <a:lnTo>
                    <a:pt x="899" y="2967"/>
                  </a:lnTo>
                  <a:lnTo>
                    <a:pt x="965" y="3008"/>
                  </a:lnTo>
                  <a:lnTo>
                    <a:pt x="1036" y="3046"/>
                  </a:lnTo>
                  <a:lnTo>
                    <a:pt x="1122" y="3087"/>
                  </a:lnTo>
                  <a:lnTo>
                    <a:pt x="1212" y="3123"/>
                  </a:lnTo>
                  <a:lnTo>
                    <a:pt x="1305" y="3154"/>
                  </a:lnTo>
                  <a:lnTo>
                    <a:pt x="1401" y="3180"/>
                  </a:lnTo>
                  <a:lnTo>
                    <a:pt x="1500" y="3202"/>
                  </a:lnTo>
                  <a:lnTo>
                    <a:pt x="1602" y="3218"/>
                  </a:lnTo>
                  <a:lnTo>
                    <a:pt x="1602" y="1869"/>
                  </a:lnTo>
                  <a:lnTo>
                    <a:pt x="1201" y="1869"/>
                  </a:lnTo>
                  <a:lnTo>
                    <a:pt x="1175" y="1866"/>
                  </a:lnTo>
                  <a:lnTo>
                    <a:pt x="1150" y="1858"/>
                  </a:lnTo>
                  <a:lnTo>
                    <a:pt x="1128" y="1846"/>
                  </a:lnTo>
                  <a:lnTo>
                    <a:pt x="1107" y="1829"/>
                  </a:lnTo>
                  <a:lnTo>
                    <a:pt x="1090" y="1808"/>
                  </a:lnTo>
                  <a:lnTo>
                    <a:pt x="1078" y="1786"/>
                  </a:lnTo>
                  <a:lnTo>
                    <a:pt x="1070" y="1761"/>
                  </a:lnTo>
                  <a:lnTo>
                    <a:pt x="1068" y="1735"/>
                  </a:lnTo>
                  <a:lnTo>
                    <a:pt x="1068" y="1468"/>
                  </a:lnTo>
                  <a:lnTo>
                    <a:pt x="1070" y="1442"/>
                  </a:lnTo>
                  <a:lnTo>
                    <a:pt x="1078" y="1417"/>
                  </a:lnTo>
                  <a:lnTo>
                    <a:pt x="1090" y="1395"/>
                  </a:lnTo>
                  <a:lnTo>
                    <a:pt x="1107" y="1374"/>
                  </a:lnTo>
                  <a:lnTo>
                    <a:pt x="1128" y="1357"/>
                  </a:lnTo>
                  <a:lnTo>
                    <a:pt x="1150" y="1344"/>
                  </a:lnTo>
                  <a:lnTo>
                    <a:pt x="1175" y="1338"/>
                  </a:lnTo>
                  <a:lnTo>
                    <a:pt x="1201" y="1334"/>
                  </a:lnTo>
                  <a:lnTo>
                    <a:pt x="1602" y="1334"/>
                  </a:lnTo>
                  <a:lnTo>
                    <a:pt x="1602" y="995"/>
                  </a:lnTo>
                  <a:lnTo>
                    <a:pt x="1555" y="964"/>
                  </a:lnTo>
                  <a:lnTo>
                    <a:pt x="1512" y="930"/>
                  </a:lnTo>
                  <a:lnTo>
                    <a:pt x="1474" y="892"/>
                  </a:lnTo>
                  <a:lnTo>
                    <a:pt x="1439" y="849"/>
                  </a:lnTo>
                  <a:lnTo>
                    <a:pt x="1408" y="802"/>
                  </a:lnTo>
                  <a:lnTo>
                    <a:pt x="1382" y="752"/>
                  </a:lnTo>
                  <a:lnTo>
                    <a:pt x="1361" y="700"/>
                  </a:lnTo>
                  <a:lnTo>
                    <a:pt x="1347" y="647"/>
                  </a:lnTo>
                  <a:lnTo>
                    <a:pt x="1338" y="591"/>
                  </a:lnTo>
                  <a:lnTo>
                    <a:pt x="1335" y="534"/>
                  </a:lnTo>
                  <a:lnTo>
                    <a:pt x="1338" y="472"/>
                  </a:lnTo>
                  <a:lnTo>
                    <a:pt x="1348" y="413"/>
                  </a:lnTo>
                  <a:lnTo>
                    <a:pt x="1364" y="356"/>
                  </a:lnTo>
                  <a:lnTo>
                    <a:pt x="1386" y="302"/>
                  </a:lnTo>
                  <a:lnTo>
                    <a:pt x="1415" y="251"/>
                  </a:lnTo>
                  <a:lnTo>
                    <a:pt x="1450" y="202"/>
                  </a:lnTo>
                  <a:lnTo>
                    <a:pt x="1491" y="157"/>
                  </a:lnTo>
                  <a:lnTo>
                    <a:pt x="1537" y="115"/>
                  </a:lnTo>
                  <a:lnTo>
                    <a:pt x="1586" y="79"/>
                  </a:lnTo>
                  <a:lnTo>
                    <a:pt x="1637" y="51"/>
                  </a:lnTo>
                  <a:lnTo>
                    <a:pt x="1692" y="28"/>
                  </a:lnTo>
                  <a:lnTo>
                    <a:pt x="1747" y="12"/>
                  </a:lnTo>
                  <a:lnTo>
                    <a:pt x="1807" y="3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>
            <a:off x="1163349" y="82630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2"/>
          <p:cNvSpPr txBox="1"/>
          <p:nvPr/>
        </p:nvSpPr>
        <p:spPr>
          <a:xfrm>
            <a:off x="1096674" y="428511"/>
            <a:ext cx="1427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zh-CN" sz="2000" spc="450" dirty="0">
                <a:latin typeface="Arvo"/>
                <a:cs typeface="Arvo"/>
              </a:rPr>
              <a:t>工作经历</a:t>
            </a:r>
            <a:endParaRPr lang="zh-CN" sz="2000" spc="450" dirty="0">
              <a:latin typeface="Arvo"/>
              <a:cs typeface="Ar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870960" y="2575060"/>
            <a:ext cx="140208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竞选意愿</a:t>
            </a:r>
            <a:endParaRPr lang="zh-CN" alt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19982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420201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03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870960" y="2575060"/>
            <a:ext cx="140208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199828"/>
            <a:ext cx="2642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420201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04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50730" y="2668272"/>
            <a:ext cx="2262885" cy="2123039"/>
            <a:chOff x="6617856" y="3551943"/>
            <a:chExt cx="4525770" cy="424607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17856" y="3551943"/>
              <a:ext cx="4525770" cy="4246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7123040" y="4075553"/>
              <a:ext cx="3658886" cy="2065758"/>
              <a:chOff x="7123040" y="4075553"/>
              <a:chExt cx="3658886" cy="2065758"/>
            </a:xfrm>
          </p:grpSpPr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7123040" y="4075553"/>
                <a:ext cx="3658886" cy="206575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34290" tIns="17145" rIns="34290" bIns="17145" numCol="1" anchor="ctr" anchorCtr="0" compatLnSpc="1"/>
              <a:lstStyle/>
              <a:p>
                <a:pPr algn="ctr" defTabSz="685800"/>
                <a:endParaRPr lang="id-ID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Freeform 46"/>
              <p:cNvSpPr/>
              <p:nvPr/>
            </p:nvSpPr>
            <p:spPr bwMode="auto">
              <a:xfrm>
                <a:off x="7123040" y="4075553"/>
                <a:ext cx="3658886" cy="2065758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pPr defTabSz="685800"/>
                <a:endParaRPr lang="id-ID" sz="675">
                  <a:solidFill>
                    <a:srgbClr val="686868"/>
                  </a:solidFill>
                  <a:latin typeface="Open Sans"/>
                </a:endParaRPr>
              </a:p>
            </p:txBody>
          </p:sp>
        </p:grpSp>
      </p:grpSp>
      <p:sp>
        <p:nvSpPr>
          <p:cNvPr id="21" name="Oval 20"/>
          <p:cNvSpPr/>
          <p:nvPr/>
        </p:nvSpPr>
        <p:spPr>
          <a:xfrm>
            <a:off x="6543734" y="3111823"/>
            <a:ext cx="669386" cy="66938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6709944" y="3315422"/>
            <a:ext cx="336964" cy="292866"/>
          </a:xfrm>
          <a:custGeom>
            <a:avLst/>
            <a:gdLst>
              <a:gd name="T0" fmla="*/ 316 w 4005"/>
              <a:gd name="T1" fmla="*/ 270 h 3479"/>
              <a:gd name="T2" fmla="*/ 287 w 4005"/>
              <a:gd name="T3" fmla="*/ 287 h 3479"/>
              <a:gd name="T4" fmla="*/ 269 w 4005"/>
              <a:gd name="T5" fmla="*/ 317 h 3479"/>
              <a:gd name="T6" fmla="*/ 268 w 4005"/>
              <a:gd name="T7" fmla="*/ 2074 h 3479"/>
              <a:gd name="T8" fmla="*/ 276 w 4005"/>
              <a:gd name="T9" fmla="*/ 2107 h 3479"/>
              <a:gd name="T10" fmla="*/ 301 w 4005"/>
              <a:gd name="T11" fmla="*/ 2133 h 3479"/>
              <a:gd name="T12" fmla="*/ 334 w 4005"/>
              <a:gd name="T13" fmla="*/ 2141 h 3479"/>
              <a:gd name="T14" fmla="*/ 3689 w 4005"/>
              <a:gd name="T15" fmla="*/ 2139 h 3479"/>
              <a:gd name="T16" fmla="*/ 3718 w 4005"/>
              <a:gd name="T17" fmla="*/ 2122 h 3479"/>
              <a:gd name="T18" fmla="*/ 3735 w 4005"/>
              <a:gd name="T19" fmla="*/ 2091 h 3479"/>
              <a:gd name="T20" fmla="*/ 3738 w 4005"/>
              <a:gd name="T21" fmla="*/ 335 h 3479"/>
              <a:gd name="T22" fmla="*/ 3729 w 4005"/>
              <a:gd name="T23" fmla="*/ 302 h 3479"/>
              <a:gd name="T24" fmla="*/ 3703 w 4005"/>
              <a:gd name="T25" fmla="*/ 276 h 3479"/>
              <a:gd name="T26" fmla="*/ 3670 w 4005"/>
              <a:gd name="T27" fmla="*/ 267 h 3479"/>
              <a:gd name="T28" fmla="*/ 334 w 4005"/>
              <a:gd name="T29" fmla="*/ 0 h 3479"/>
              <a:gd name="T30" fmla="*/ 3716 w 4005"/>
              <a:gd name="T31" fmla="*/ 3 h 3479"/>
              <a:gd name="T32" fmla="*/ 3799 w 4005"/>
              <a:gd name="T33" fmla="*/ 25 h 3479"/>
              <a:gd name="T34" fmla="*/ 3873 w 4005"/>
              <a:gd name="T35" fmla="*/ 68 h 3479"/>
              <a:gd name="T36" fmla="*/ 3937 w 4005"/>
              <a:gd name="T37" fmla="*/ 132 h 3479"/>
              <a:gd name="T38" fmla="*/ 3981 w 4005"/>
              <a:gd name="T39" fmla="*/ 206 h 3479"/>
              <a:gd name="T40" fmla="*/ 4001 w 4005"/>
              <a:gd name="T41" fmla="*/ 289 h 3479"/>
              <a:gd name="T42" fmla="*/ 4005 w 4005"/>
              <a:gd name="T43" fmla="*/ 2609 h 3479"/>
              <a:gd name="T44" fmla="*/ 3994 w 4005"/>
              <a:gd name="T45" fmla="*/ 2698 h 3479"/>
              <a:gd name="T46" fmla="*/ 3961 w 4005"/>
              <a:gd name="T47" fmla="*/ 2776 h 3479"/>
              <a:gd name="T48" fmla="*/ 3906 w 4005"/>
              <a:gd name="T49" fmla="*/ 2846 h 3479"/>
              <a:gd name="T50" fmla="*/ 3837 w 4005"/>
              <a:gd name="T51" fmla="*/ 2901 h 3479"/>
              <a:gd name="T52" fmla="*/ 3758 w 4005"/>
              <a:gd name="T53" fmla="*/ 2933 h 3479"/>
              <a:gd name="T54" fmla="*/ 3670 w 4005"/>
              <a:gd name="T55" fmla="*/ 2944 h 3479"/>
              <a:gd name="T56" fmla="*/ 2540 w 4005"/>
              <a:gd name="T57" fmla="*/ 2997 h 3479"/>
              <a:gd name="T58" fmla="*/ 2569 w 4005"/>
              <a:gd name="T59" fmla="*/ 3107 h 3479"/>
              <a:gd name="T60" fmla="*/ 2615 w 4005"/>
              <a:gd name="T61" fmla="*/ 3210 h 3479"/>
              <a:gd name="T62" fmla="*/ 2651 w 4005"/>
              <a:gd name="T63" fmla="*/ 3284 h 3479"/>
              <a:gd name="T64" fmla="*/ 2667 w 4005"/>
              <a:gd name="T65" fmla="*/ 3330 h 3479"/>
              <a:gd name="T66" fmla="*/ 2667 w 4005"/>
              <a:gd name="T67" fmla="*/ 3371 h 3479"/>
              <a:gd name="T68" fmla="*/ 2648 w 4005"/>
              <a:gd name="T69" fmla="*/ 3419 h 3479"/>
              <a:gd name="T70" fmla="*/ 2610 w 4005"/>
              <a:gd name="T71" fmla="*/ 3457 h 3479"/>
              <a:gd name="T72" fmla="*/ 2562 w 4005"/>
              <a:gd name="T73" fmla="*/ 3477 h 3479"/>
              <a:gd name="T74" fmla="*/ 1469 w 4005"/>
              <a:gd name="T75" fmla="*/ 3479 h 3479"/>
              <a:gd name="T76" fmla="*/ 1417 w 4005"/>
              <a:gd name="T77" fmla="*/ 3469 h 3479"/>
              <a:gd name="T78" fmla="*/ 1375 w 4005"/>
              <a:gd name="T79" fmla="*/ 3440 h 3479"/>
              <a:gd name="T80" fmla="*/ 1345 w 4005"/>
              <a:gd name="T81" fmla="*/ 3396 h 3479"/>
              <a:gd name="T82" fmla="*/ 1335 w 4005"/>
              <a:gd name="T83" fmla="*/ 3346 h 3479"/>
              <a:gd name="T84" fmla="*/ 1343 w 4005"/>
              <a:gd name="T85" fmla="*/ 3308 h 3479"/>
              <a:gd name="T86" fmla="*/ 1368 w 4005"/>
              <a:gd name="T87" fmla="*/ 3254 h 3479"/>
              <a:gd name="T88" fmla="*/ 1412 w 4005"/>
              <a:gd name="T89" fmla="*/ 3161 h 3479"/>
              <a:gd name="T90" fmla="*/ 1454 w 4005"/>
              <a:gd name="T91" fmla="*/ 3052 h 3479"/>
              <a:gd name="T92" fmla="*/ 1469 w 4005"/>
              <a:gd name="T93" fmla="*/ 2944 h 3479"/>
              <a:gd name="T94" fmla="*/ 290 w 4005"/>
              <a:gd name="T95" fmla="*/ 2941 h 3479"/>
              <a:gd name="T96" fmla="*/ 206 w 4005"/>
              <a:gd name="T97" fmla="*/ 2919 h 3479"/>
              <a:gd name="T98" fmla="*/ 132 w 4005"/>
              <a:gd name="T99" fmla="*/ 2876 h 3479"/>
              <a:gd name="T100" fmla="*/ 68 w 4005"/>
              <a:gd name="T101" fmla="*/ 2812 h 3479"/>
              <a:gd name="T102" fmla="*/ 24 w 4005"/>
              <a:gd name="T103" fmla="*/ 2738 h 3479"/>
              <a:gd name="T104" fmla="*/ 2 w 4005"/>
              <a:gd name="T105" fmla="*/ 2655 h 3479"/>
              <a:gd name="T106" fmla="*/ 0 w 4005"/>
              <a:gd name="T107" fmla="*/ 335 h 3479"/>
              <a:gd name="T108" fmla="*/ 11 w 4005"/>
              <a:gd name="T109" fmla="*/ 246 h 3479"/>
              <a:gd name="T110" fmla="*/ 44 w 4005"/>
              <a:gd name="T111" fmla="*/ 168 h 3479"/>
              <a:gd name="T112" fmla="*/ 98 w 4005"/>
              <a:gd name="T113" fmla="*/ 98 h 3479"/>
              <a:gd name="T114" fmla="*/ 167 w 4005"/>
              <a:gd name="T115" fmla="*/ 43 h 3479"/>
              <a:gd name="T116" fmla="*/ 247 w 4005"/>
              <a:gd name="T117" fmla="*/ 11 h 3479"/>
              <a:gd name="T118" fmla="*/ 334 w 4005"/>
              <a:gd name="T119" fmla="*/ 0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05" h="3479">
                <a:moveTo>
                  <a:pt x="334" y="267"/>
                </a:moveTo>
                <a:lnTo>
                  <a:pt x="316" y="270"/>
                </a:lnTo>
                <a:lnTo>
                  <a:pt x="301" y="276"/>
                </a:lnTo>
                <a:lnTo>
                  <a:pt x="287" y="287"/>
                </a:lnTo>
                <a:lnTo>
                  <a:pt x="276" y="302"/>
                </a:lnTo>
                <a:lnTo>
                  <a:pt x="269" y="317"/>
                </a:lnTo>
                <a:lnTo>
                  <a:pt x="268" y="335"/>
                </a:lnTo>
                <a:lnTo>
                  <a:pt x="268" y="2074"/>
                </a:lnTo>
                <a:lnTo>
                  <a:pt x="269" y="2091"/>
                </a:lnTo>
                <a:lnTo>
                  <a:pt x="276" y="2107"/>
                </a:lnTo>
                <a:lnTo>
                  <a:pt x="287" y="2122"/>
                </a:lnTo>
                <a:lnTo>
                  <a:pt x="301" y="2133"/>
                </a:lnTo>
                <a:lnTo>
                  <a:pt x="316" y="2139"/>
                </a:lnTo>
                <a:lnTo>
                  <a:pt x="334" y="2141"/>
                </a:lnTo>
                <a:lnTo>
                  <a:pt x="3670" y="2141"/>
                </a:lnTo>
                <a:lnTo>
                  <a:pt x="3689" y="2139"/>
                </a:lnTo>
                <a:lnTo>
                  <a:pt x="3703" y="2133"/>
                </a:lnTo>
                <a:lnTo>
                  <a:pt x="3718" y="2122"/>
                </a:lnTo>
                <a:lnTo>
                  <a:pt x="3729" y="2107"/>
                </a:lnTo>
                <a:lnTo>
                  <a:pt x="3735" y="2091"/>
                </a:lnTo>
                <a:lnTo>
                  <a:pt x="3738" y="2074"/>
                </a:lnTo>
                <a:lnTo>
                  <a:pt x="3738" y="335"/>
                </a:lnTo>
                <a:lnTo>
                  <a:pt x="3735" y="317"/>
                </a:lnTo>
                <a:lnTo>
                  <a:pt x="3729" y="302"/>
                </a:lnTo>
                <a:lnTo>
                  <a:pt x="3718" y="287"/>
                </a:lnTo>
                <a:lnTo>
                  <a:pt x="3703" y="276"/>
                </a:lnTo>
                <a:lnTo>
                  <a:pt x="3689" y="270"/>
                </a:lnTo>
                <a:lnTo>
                  <a:pt x="3670" y="267"/>
                </a:lnTo>
                <a:lnTo>
                  <a:pt x="334" y="267"/>
                </a:lnTo>
                <a:close/>
                <a:moveTo>
                  <a:pt x="334" y="0"/>
                </a:moveTo>
                <a:lnTo>
                  <a:pt x="3670" y="0"/>
                </a:lnTo>
                <a:lnTo>
                  <a:pt x="3716" y="3"/>
                </a:lnTo>
                <a:lnTo>
                  <a:pt x="3758" y="11"/>
                </a:lnTo>
                <a:lnTo>
                  <a:pt x="3799" y="25"/>
                </a:lnTo>
                <a:lnTo>
                  <a:pt x="3837" y="43"/>
                </a:lnTo>
                <a:lnTo>
                  <a:pt x="3873" y="68"/>
                </a:lnTo>
                <a:lnTo>
                  <a:pt x="3906" y="98"/>
                </a:lnTo>
                <a:lnTo>
                  <a:pt x="3937" y="132"/>
                </a:lnTo>
                <a:lnTo>
                  <a:pt x="3961" y="168"/>
                </a:lnTo>
                <a:lnTo>
                  <a:pt x="3981" y="206"/>
                </a:lnTo>
                <a:lnTo>
                  <a:pt x="3994" y="246"/>
                </a:lnTo>
                <a:lnTo>
                  <a:pt x="4001" y="289"/>
                </a:lnTo>
                <a:lnTo>
                  <a:pt x="4005" y="335"/>
                </a:lnTo>
                <a:lnTo>
                  <a:pt x="4005" y="2609"/>
                </a:lnTo>
                <a:lnTo>
                  <a:pt x="4001" y="2655"/>
                </a:lnTo>
                <a:lnTo>
                  <a:pt x="3994" y="2698"/>
                </a:lnTo>
                <a:lnTo>
                  <a:pt x="3981" y="2738"/>
                </a:lnTo>
                <a:lnTo>
                  <a:pt x="3961" y="2776"/>
                </a:lnTo>
                <a:lnTo>
                  <a:pt x="3937" y="2812"/>
                </a:lnTo>
                <a:lnTo>
                  <a:pt x="3906" y="2846"/>
                </a:lnTo>
                <a:lnTo>
                  <a:pt x="3873" y="2876"/>
                </a:lnTo>
                <a:lnTo>
                  <a:pt x="3837" y="2901"/>
                </a:lnTo>
                <a:lnTo>
                  <a:pt x="3799" y="2919"/>
                </a:lnTo>
                <a:lnTo>
                  <a:pt x="3758" y="2933"/>
                </a:lnTo>
                <a:lnTo>
                  <a:pt x="3716" y="2941"/>
                </a:lnTo>
                <a:lnTo>
                  <a:pt x="3670" y="2944"/>
                </a:lnTo>
                <a:lnTo>
                  <a:pt x="2536" y="2944"/>
                </a:lnTo>
                <a:lnTo>
                  <a:pt x="2540" y="2997"/>
                </a:lnTo>
                <a:lnTo>
                  <a:pt x="2551" y="3050"/>
                </a:lnTo>
                <a:lnTo>
                  <a:pt x="2569" y="3107"/>
                </a:lnTo>
                <a:lnTo>
                  <a:pt x="2591" y="3161"/>
                </a:lnTo>
                <a:lnTo>
                  <a:pt x="2615" y="3210"/>
                </a:lnTo>
                <a:lnTo>
                  <a:pt x="2637" y="3255"/>
                </a:lnTo>
                <a:lnTo>
                  <a:pt x="2651" y="3284"/>
                </a:lnTo>
                <a:lnTo>
                  <a:pt x="2661" y="3309"/>
                </a:lnTo>
                <a:lnTo>
                  <a:pt x="2667" y="3330"/>
                </a:lnTo>
                <a:lnTo>
                  <a:pt x="2670" y="3346"/>
                </a:lnTo>
                <a:lnTo>
                  <a:pt x="2667" y="3371"/>
                </a:lnTo>
                <a:lnTo>
                  <a:pt x="2660" y="3396"/>
                </a:lnTo>
                <a:lnTo>
                  <a:pt x="2648" y="3419"/>
                </a:lnTo>
                <a:lnTo>
                  <a:pt x="2631" y="3440"/>
                </a:lnTo>
                <a:lnTo>
                  <a:pt x="2610" y="3457"/>
                </a:lnTo>
                <a:lnTo>
                  <a:pt x="2587" y="3469"/>
                </a:lnTo>
                <a:lnTo>
                  <a:pt x="2562" y="3477"/>
                </a:lnTo>
                <a:lnTo>
                  <a:pt x="2536" y="3479"/>
                </a:lnTo>
                <a:lnTo>
                  <a:pt x="1469" y="3479"/>
                </a:lnTo>
                <a:lnTo>
                  <a:pt x="1442" y="3477"/>
                </a:lnTo>
                <a:lnTo>
                  <a:pt x="1417" y="3469"/>
                </a:lnTo>
                <a:lnTo>
                  <a:pt x="1395" y="3457"/>
                </a:lnTo>
                <a:lnTo>
                  <a:pt x="1375" y="3440"/>
                </a:lnTo>
                <a:lnTo>
                  <a:pt x="1357" y="3419"/>
                </a:lnTo>
                <a:lnTo>
                  <a:pt x="1345" y="3396"/>
                </a:lnTo>
                <a:lnTo>
                  <a:pt x="1338" y="3371"/>
                </a:lnTo>
                <a:lnTo>
                  <a:pt x="1335" y="3346"/>
                </a:lnTo>
                <a:lnTo>
                  <a:pt x="1337" y="3328"/>
                </a:lnTo>
                <a:lnTo>
                  <a:pt x="1343" y="3308"/>
                </a:lnTo>
                <a:lnTo>
                  <a:pt x="1354" y="3283"/>
                </a:lnTo>
                <a:lnTo>
                  <a:pt x="1368" y="3254"/>
                </a:lnTo>
                <a:lnTo>
                  <a:pt x="1390" y="3210"/>
                </a:lnTo>
                <a:lnTo>
                  <a:pt x="1412" y="3161"/>
                </a:lnTo>
                <a:lnTo>
                  <a:pt x="1434" y="3107"/>
                </a:lnTo>
                <a:lnTo>
                  <a:pt x="1454" y="3052"/>
                </a:lnTo>
                <a:lnTo>
                  <a:pt x="1465" y="2998"/>
                </a:lnTo>
                <a:lnTo>
                  <a:pt x="1469" y="2944"/>
                </a:lnTo>
                <a:lnTo>
                  <a:pt x="334" y="2944"/>
                </a:lnTo>
                <a:lnTo>
                  <a:pt x="290" y="2941"/>
                </a:lnTo>
                <a:lnTo>
                  <a:pt x="247" y="2933"/>
                </a:lnTo>
                <a:lnTo>
                  <a:pt x="206" y="2919"/>
                </a:lnTo>
                <a:lnTo>
                  <a:pt x="167" y="2901"/>
                </a:lnTo>
                <a:lnTo>
                  <a:pt x="132" y="2876"/>
                </a:lnTo>
                <a:lnTo>
                  <a:pt x="98" y="2846"/>
                </a:lnTo>
                <a:lnTo>
                  <a:pt x="68" y="2812"/>
                </a:lnTo>
                <a:lnTo>
                  <a:pt x="44" y="2776"/>
                </a:lnTo>
                <a:lnTo>
                  <a:pt x="24" y="2738"/>
                </a:lnTo>
                <a:lnTo>
                  <a:pt x="11" y="2698"/>
                </a:lnTo>
                <a:lnTo>
                  <a:pt x="2" y="2655"/>
                </a:lnTo>
                <a:lnTo>
                  <a:pt x="0" y="2609"/>
                </a:lnTo>
                <a:lnTo>
                  <a:pt x="0" y="335"/>
                </a:lnTo>
                <a:lnTo>
                  <a:pt x="2" y="289"/>
                </a:lnTo>
                <a:lnTo>
                  <a:pt x="11" y="246"/>
                </a:lnTo>
                <a:lnTo>
                  <a:pt x="24" y="206"/>
                </a:lnTo>
                <a:lnTo>
                  <a:pt x="44" y="168"/>
                </a:lnTo>
                <a:lnTo>
                  <a:pt x="68" y="132"/>
                </a:lnTo>
                <a:lnTo>
                  <a:pt x="98" y="98"/>
                </a:lnTo>
                <a:lnTo>
                  <a:pt x="132" y="68"/>
                </a:lnTo>
                <a:lnTo>
                  <a:pt x="167" y="43"/>
                </a:lnTo>
                <a:lnTo>
                  <a:pt x="206" y="25"/>
                </a:lnTo>
                <a:lnTo>
                  <a:pt x="247" y="11"/>
                </a:lnTo>
                <a:lnTo>
                  <a:pt x="290" y="3"/>
                </a:lnTo>
                <a:lnTo>
                  <a:pt x="33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52404" y="3146296"/>
            <a:ext cx="669386" cy="66938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2132554" y="3327964"/>
            <a:ext cx="320714" cy="296232"/>
          </a:xfrm>
          <a:custGeom>
            <a:avLst/>
            <a:gdLst>
              <a:gd name="T0" fmla="*/ 3224 w 4192"/>
              <a:gd name="T1" fmla="*/ 3551 h 3875"/>
              <a:gd name="T2" fmla="*/ 3708 w 4192"/>
              <a:gd name="T3" fmla="*/ 1936 h 3875"/>
              <a:gd name="T4" fmla="*/ 3620 w 4192"/>
              <a:gd name="T5" fmla="*/ 1963 h 3875"/>
              <a:gd name="T6" fmla="*/ 3559 w 4192"/>
              <a:gd name="T7" fmla="*/ 2037 h 3875"/>
              <a:gd name="T8" fmla="*/ 3550 w 4192"/>
              <a:gd name="T9" fmla="*/ 2129 h 3875"/>
              <a:gd name="T10" fmla="*/ 3594 w 4192"/>
              <a:gd name="T11" fmla="*/ 2211 h 3875"/>
              <a:gd name="T12" fmla="*/ 3676 w 4192"/>
              <a:gd name="T13" fmla="*/ 2256 h 3875"/>
              <a:gd name="T14" fmla="*/ 3769 w 4192"/>
              <a:gd name="T15" fmla="*/ 2247 h 3875"/>
              <a:gd name="T16" fmla="*/ 3842 w 4192"/>
              <a:gd name="T17" fmla="*/ 2187 h 3875"/>
              <a:gd name="T18" fmla="*/ 3869 w 4192"/>
              <a:gd name="T19" fmla="*/ 2099 h 3875"/>
              <a:gd name="T20" fmla="*/ 3842 w 4192"/>
              <a:gd name="T21" fmla="*/ 2009 h 3875"/>
              <a:gd name="T22" fmla="*/ 3769 w 4192"/>
              <a:gd name="T23" fmla="*/ 1949 h 3875"/>
              <a:gd name="T24" fmla="*/ 967 w 4192"/>
              <a:gd name="T25" fmla="*/ 322 h 3875"/>
              <a:gd name="T26" fmla="*/ 3224 w 4192"/>
              <a:gd name="T27" fmla="*/ 969 h 3875"/>
              <a:gd name="T28" fmla="*/ 2745 w 4192"/>
              <a:gd name="T29" fmla="*/ 957 h 3875"/>
              <a:gd name="T30" fmla="*/ 2650 w 4192"/>
              <a:gd name="T31" fmla="*/ 897 h 3875"/>
              <a:gd name="T32" fmla="*/ 2590 w 4192"/>
              <a:gd name="T33" fmla="*/ 801 h 3875"/>
              <a:gd name="T34" fmla="*/ 2580 w 4192"/>
              <a:gd name="T35" fmla="*/ 322 h 3875"/>
              <a:gd name="T36" fmla="*/ 2580 w 4192"/>
              <a:gd name="T37" fmla="*/ 0 h 3875"/>
              <a:gd name="T38" fmla="*/ 2742 w 4192"/>
              <a:gd name="T39" fmla="*/ 28 h 3875"/>
              <a:gd name="T40" fmla="*/ 2909 w 4192"/>
              <a:gd name="T41" fmla="*/ 106 h 3875"/>
              <a:gd name="T42" fmla="*/ 3375 w 4192"/>
              <a:gd name="T43" fmla="*/ 554 h 3875"/>
              <a:gd name="T44" fmla="*/ 3469 w 4192"/>
              <a:gd name="T45" fmla="*/ 689 h 3875"/>
              <a:gd name="T46" fmla="*/ 3534 w 4192"/>
              <a:gd name="T47" fmla="*/ 863 h 3875"/>
              <a:gd name="T48" fmla="*/ 3546 w 4192"/>
              <a:gd name="T49" fmla="*/ 1614 h 3875"/>
              <a:gd name="T50" fmla="*/ 3816 w 4192"/>
              <a:gd name="T51" fmla="*/ 1626 h 3875"/>
              <a:gd name="T52" fmla="*/ 3963 w 4192"/>
              <a:gd name="T53" fmla="*/ 1687 h 3875"/>
              <a:gd name="T54" fmla="*/ 4087 w 4192"/>
              <a:gd name="T55" fmla="*/ 1798 h 3875"/>
              <a:gd name="T56" fmla="*/ 4165 w 4192"/>
              <a:gd name="T57" fmla="*/ 1938 h 3875"/>
              <a:gd name="T58" fmla="*/ 4192 w 4192"/>
              <a:gd name="T59" fmla="*/ 2099 h 3875"/>
              <a:gd name="T60" fmla="*/ 4180 w 4192"/>
              <a:gd name="T61" fmla="*/ 3188 h 3875"/>
              <a:gd name="T62" fmla="*/ 4132 w 4192"/>
              <a:gd name="T63" fmla="*/ 3226 h 3875"/>
              <a:gd name="T64" fmla="*/ 3546 w 4192"/>
              <a:gd name="T65" fmla="*/ 3632 h 3875"/>
              <a:gd name="T66" fmla="*/ 3521 w 4192"/>
              <a:gd name="T67" fmla="*/ 3742 h 3875"/>
              <a:gd name="T68" fmla="*/ 3446 w 4192"/>
              <a:gd name="T69" fmla="*/ 3829 h 3875"/>
              <a:gd name="T70" fmla="*/ 3344 w 4192"/>
              <a:gd name="T71" fmla="*/ 3872 h 3875"/>
              <a:gd name="T72" fmla="*/ 848 w 4192"/>
              <a:gd name="T73" fmla="*/ 3872 h 3875"/>
              <a:gd name="T74" fmla="*/ 744 w 4192"/>
              <a:gd name="T75" fmla="*/ 3829 h 3875"/>
              <a:gd name="T76" fmla="*/ 670 w 4192"/>
              <a:gd name="T77" fmla="*/ 3743 h 3875"/>
              <a:gd name="T78" fmla="*/ 645 w 4192"/>
              <a:gd name="T79" fmla="*/ 3632 h 3875"/>
              <a:gd name="T80" fmla="*/ 60 w 4192"/>
              <a:gd name="T81" fmla="*/ 3226 h 3875"/>
              <a:gd name="T82" fmla="*/ 10 w 4192"/>
              <a:gd name="T83" fmla="*/ 3188 h 3875"/>
              <a:gd name="T84" fmla="*/ 0 w 4192"/>
              <a:gd name="T85" fmla="*/ 2099 h 3875"/>
              <a:gd name="T86" fmla="*/ 26 w 4192"/>
              <a:gd name="T87" fmla="*/ 1938 h 3875"/>
              <a:gd name="T88" fmla="*/ 105 w 4192"/>
              <a:gd name="T89" fmla="*/ 1798 h 3875"/>
              <a:gd name="T90" fmla="*/ 228 w 4192"/>
              <a:gd name="T91" fmla="*/ 1687 h 3875"/>
              <a:gd name="T92" fmla="*/ 374 w 4192"/>
              <a:gd name="T93" fmla="*/ 1626 h 3875"/>
              <a:gd name="T94" fmla="*/ 645 w 4192"/>
              <a:gd name="T95" fmla="*/ 1614 h 3875"/>
              <a:gd name="T96" fmla="*/ 656 w 4192"/>
              <a:gd name="T97" fmla="*/ 166 h 3875"/>
              <a:gd name="T98" fmla="*/ 715 w 4192"/>
              <a:gd name="T99" fmla="*/ 70 h 3875"/>
              <a:gd name="T100" fmla="*/ 810 w 4192"/>
              <a:gd name="T101" fmla="*/ 11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92" h="3875">
                <a:moveTo>
                  <a:pt x="967" y="2906"/>
                </a:moveTo>
                <a:lnTo>
                  <a:pt x="967" y="3551"/>
                </a:lnTo>
                <a:lnTo>
                  <a:pt x="3224" y="3551"/>
                </a:lnTo>
                <a:lnTo>
                  <a:pt x="3224" y="2906"/>
                </a:lnTo>
                <a:lnTo>
                  <a:pt x="967" y="2906"/>
                </a:lnTo>
                <a:close/>
                <a:moveTo>
                  <a:pt x="3708" y="1936"/>
                </a:moveTo>
                <a:lnTo>
                  <a:pt x="3676" y="1940"/>
                </a:lnTo>
                <a:lnTo>
                  <a:pt x="3647" y="1949"/>
                </a:lnTo>
                <a:lnTo>
                  <a:pt x="3620" y="1963"/>
                </a:lnTo>
                <a:lnTo>
                  <a:pt x="3594" y="1985"/>
                </a:lnTo>
                <a:lnTo>
                  <a:pt x="3574" y="2009"/>
                </a:lnTo>
                <a:lnTo>
                  <a:pt x="3559" y="2037"/>
                </a:lnTo>
                <a:lnTo>
                  <a:pt x="3550" y="2067"/>
                </a:lnTo>
                <a:lnTo>
                  <a:pt x="3546" y="2099"/>
                </a:lnTo>
                <a:lnTo>
                  <a:pt x="3550" y="2129"/>
                </a:lnTo>
                <a:lnTo>
                  <a:pt x="3559" y="2159"/>
                </a:lnTo>
                <a:lnTo>
                  <a:pt x="3574" y="2187"/>
                </a:lnTo>
                <a:lnTo>
                  <a:pt x="3594" y="2211"/>
                </a:lnTo>
                <a:lnTo>
                  <a:pt x="3620" y="2233"/>
                </a:lnTo>
                <a:lnTo>
                  <a:pt x="3647" y="2247"/>
                </a:lnTo>
                <a:lnTo>
                  <a:pt x="3676" y="2256"/>
                </a:lnTo>
                <a:lnTo>
                  <a:pt x="3708" y="2260"/>
                </a:lnTo>
                <a:lnTo>
                  <a:pt x="3738" y="2256"/>
                </a:lnTo>
                <a:lnTo>
                  <a:pt x="3769" y="2247"/>
                </a:lnTo>
                <a:lnTo>
                  <a:pt x="3796" y="2233"/>
                </a:lnTo>
                <a:lnTo>
                  <a:pt x="3820" y="2211"/>
                </a:lnTo>
                <a:lnTo>
                  <a:pt x="3842" y="2187"/>
                </a:lnTo>
                <a:lnTo>
                  <a:pt x="3857" y="2159"/>
                </a:lnTo>
                <a:lnTo>
                  <a:pt x="3866" y="2129"/>
                </a:lnTo>
                <a:lnTo>
                  <a:pt x="3869" y="2099"/>
                </a:lnTo>
                <a:lnTo>
                  <a:pt x="3866" y="2067"/>
                </a:lnTo>
                <a:lnTo>
                  <a:pt x="3857" y="2037"/>
                </a:lnTo>
                <a:lnTo>
                  <a:pt x="3842" y="2009"/>
                </a:lnTo>
                <a:lnTo>
                  <a:pt x="3820" y="1985"/>
                </a:lnTo>
                <a:lnTo>
                  <a:pt x="3796" y="1963"/>
                </a:lnTo>
                <a:lnTo>
                  <a:pt x="3769" y="1949"/>
                </a:lnTo>
                <a:lnTo>
                  <a:pt x="3738" y="1940"/>
                </a:lnTo>
                <a:lnTo>
                  <a:pt x="3708" y="1936"/>
                </a:lnTo>
                <a:close/>
                <a:moveTo>
                  <a:pt x="967" y="322"/>
                </a:moveTo>
                <a:lnTo>
                  <a:pt x="967" y="1936"/>
                </a:lnTo>
                <a:lnTo>
                  <a:pt x="3224" y="1936"/>
                </a:lnTo>
                <a:lnTo>
                  <a:pt x="3224" y="969"/>
                </a:lnTo>
                <a:lnTo>
                  <a:pt x="2821" y="969"/>
                </a:lnTo>
                <a:lnTo>
                  <a:pt x="2781" y="965"/>
                </a:lnTo>
                <a:lnTo>
                  <a:pt x="2745" y="957"/>
                </a:lnTo>
                <a:lnTo>
                  <a:pt x="2711" y="943"/>
                </a:lnTo>
                <a:lnTo>
                  <a:pt x="2679" y="923"/>
                </a:lnTo>
                <a:lnTo>
                  <a:pt x="2650" y="897"/>
                </a:lnTo>
                <a:lnTo>
                  <a:pt x="2624" y="868"/>
                </a:lnTo>
                <a:lnTo>
                  <a:pt x="2605" y="836"/>
                </a:lnTo>
                <a:lnTo>
                  <a:pt x="2590" y="801"/>
                </a:lnTo>
                <a:lnTo>
                  <a:pt x="2582" y="765"/>
                </a:lnTo>
                <a:lnTo>
                  <a:pt x="2580" y="726"/>
                </a:lnTo>
                <a:lnTo>
                  <a:pt x="2580" y="322"/>
                </a:lnTo>
                <a:lnTo>
                  <a:pt x="967" y="322"/>
                </a:lnTo>
                <a:close/>
                <a:moveTo>
                  <a:pt x="887" y="0"/>
                </a:moveTo>
                <a:lnTo>
                  <a:pt x="2580" y="0"/>
                </a:lnTo>
                <a:lnTo>
                  <a:pt x="2631" y="2"/>
                </a:lnTo>
                <a:lnTo>
                  <a:pt x="2685" y="12"/>
                </a:lnTo>
                <a:lnTo>
                  <a:pt x="2742" y="28"/>
                </a:lnTo>
                <a:lnTo>
                  <a:pt x="2800" y="49"/>
                </a:lnTo>
                <a:lnTo>
                  <a:pt x="2858" y="76"/>
                </a:lnTo>
                <a:lnTo>
                  <a:pt x="2909" y="106"/>
                </a:lnTo>
                <a:lnTo>
                  <a:pt x="2954" y="136"/>
                </a:lnTo>
                <a:lnTo>
                  <a:pt x="2992" y="171"/>
                </a:lnTo>
                <a:lnTo>
                  <a:pt x="3375" y="554"/>
                </a:lnTo>
                <a:lnTo>
                  <a:pt x="3409" y="593"/>
                </a:lnTo>
                <a:lnTo>
                  <a:pt x="3441" y="637"/>
                </a:lnTo>
                <a:lnTo>
                  <a:pt x="3469" y="689"/>
                </a:lnTo>
                <a:lnTo>
                  <a:pt x="3496" y="746"/>
                </a:lnTo>
                <a:lnTo>
                  <a:pt x="3518" y="805"/>
                </a:lnTo>
                <a:lnTo>
                  <a:pt x="3534" y="863"/>
                </a:lnTo>
                <a:lnTo>
                  <a:pt x="3543" y="916"/>
                </a:lnTo>
                <a:lnTo>
                  <a:pt x="3546" y="969"/>
                </a:lnTo>
                <a:lnTo>
                  <a:pt x="3546" y="1614"/>
                </a:lnTo>
                <a:lnTo>
                  <a:pt x="3708" y="1614"/>
                </a:lnTo>
                <a:lnTo>
                  <a:pt x="3763" y="1617"/>
                </a:lnTo>
                <a:lnTo>
                  <a:pt x="3816" y="1626"/>
                </a:lnTo>
                <a:lnTo>
                  <a:pt x="3867" y="1640"/>
                </a:lnTo>
                <a:lnTo>
                  <a:pt x="3916" y="1660"/>
                </a:lnTo>
                <a:lnTo>
                  <a:pt x="3963" y="1687"/>
                </a:lnTo>
                <a:lnTo>
                  <a:pt x="4007" y="1719"/>
                </a:lnTo>
                <a:lnTo>
                  <a:pt x="4049" y="1756"/>
                </a:lnTo>
                <a:lnTo>
                  <a:pt x="4087" y="1798"/>
                </a:lnTo>
                <a:lnTo>
                  <a:pt x="4119" y="1843"/>
                </a:lnTo>
                <a:lnTo>
                  <a:pt x="4144" y="1889"/>
                </a:lnTo>
                <a:lnTo>
                  <a:pt x="4165" y="1938"/>
                </a:lnTo>
                <a:lnTo>
                  <a:pt x="4179" y="1989"/>
                </a:lnTo>
                <a:lnTo>
                  <a:pt x="4188" y="2043"/>
                </a:lnTo>
                <a:lnTo>
                  <a:pt x="4192" y="2099"/>
                </a:lnTo>
                <a:lnTo>
                  <a:pt x="4192" y="3147"/>
                </a:lnTo>
                <a:lnTo>
                  <a:pt x="4188" y="3169"/>
                </a:lnTo>
                <a:lnTo>
                  <a:pt x="4180" y="3188"/>
                </a:lnTo>
                <a:lnTo>
                  <a:pt x="4167" y="3205"/>
                </a:lnTo>
                <a:lnTo>
                  <a:pt x="4151" y="3217"/>
                </a:lnTo>
                <a:lnTo>
                  <a:pt x="4132" y="3226"/>
                </a:lnTo>
                <a:lnTo>
                  <a:pt x="4110" y="3229"/>
                </a:lnTo>
                <a:lnTo>
                  <a:pt x="3546" y="3229"/>
                </a:lnTo>
                <a:lnTo>
                  <a:pt x="3546" y="3632"/>
                </a:lnTo>
                <a:lnTo>
                  <a:pt x="3543" y="3671"/>
                </a:lnTo>
                <a:lnTo>
                  <a:pt x="3536" y="3708"/>
                </a:lnTo>
                <a:lnTo>
                  <a:pt x="3521" y="3742"/>
                </a:lnTo>
                <a:lnTo>
                  <a:pt x="3501" y="3774"/>
                </a:lnTo>
                <a:lnTo>
                  <a:pt x="3476" y="3804"/>
                </a:lnTo>
                <a:lnTo>
                  <a:pt x="3446" y="3829"/>
                </a:lnTo>
                <a:lnTo>
                  <a:pt x="3414" y="3849"/>
                </a:lnTo>
                <a:lnTo>
                  <a:pt x="3380" y="3863"/>
                </a:lnTo>
                <a:lnTo>
                  <a:pt x="3344" y="3872"/>
                </a:lnTo>
                <a:lnTo>
                  <a:pt x="3305" y="3875"/>
                </a:lnTo>
                <a:lnTo>
                  <a:pt x="887" y="3875"/>
                </a:lnTo>
                <a:lnTo>
                  <a:pt x="848" y="3872"/>
                </a:lnTo>
                <a:lnTo>
                  <a:pt x="810" y="3863"/>
                </a:lnTo>
                <a:lnTo>
                  <a:pt x="776" y="3849"/>
                </a:lnTo>
                <a:lnTo>
                  <a:pt x="744" y="3829"/>
                </a:lnTo>
                <a:lnTo>
                  <a:pt x="715" y="3804"/>
                </a:lnTo>
                <a:lnTo>
                  <a:pt x="691" y="3774"/>
                </a:lnTo>
                <a:lnTo>
                  <a:pt x="670" y="3743"/>
                </a:lnTo>
                <a:lnTo>
                  <a:pt x="656" y="3708"/>
                </a:lnTo>
                <a:lnTo>
                  <a:pt x="647" y="3671"/>
                </a:lnTo>
                <a:lnTo>
                  <a:pt x="645" y="3632"/>
                </a:lnTo>
                <a:lnTo>
                  <a:pt x="645" y="3229"/>
                </a:lnTo>
                <a:lnTo>
                  <a:pt x="80" y="3229"/>
                </a:lnTo>
                <a:lnTo>
                  <a:pt x="60" y="3226"/>
                </a:lnTo>
                <a:lnTo>
                  <a:pt x="41" y="3217"/>
                </a:lnTo>
                <a:lnTo>
                  <a:pt x="24" y="3205"/>
                </a:lnTo>
                <a:lnTo>
                  <a:pt x="10" y="3188"/>
                </a:lnTo>
                <a:lnTo>
                  <a:pt x="3" y="3169"/>
                </a:lnTo>
                <a:lnTo>
                  <a:pt x="0" y="3147"/>
                </a:lnTo>
                <a:lnTo>
                  <a:pt x="0" y="2099"/>
                </a:lnTo>
                <a:lnTo>
                  <a:pt x="3" y="2043"/>
                </a:lnTo>
                <a:lnTo>
                  <a:pt x="11" y="1989"/>
                </a:lnTo>
                <a:lnTo>
                  <a:pt x="26" y="1938"/>
                </a:lnTo>
                <a:lnTo>
                  <a:pt x="46" y="1889"/>
                </a:lnTo>
                <a:lnTo>
                  <a:pt x="73" y="1843"/>
                </a:lnTo>
                <a:lnTo>
                  <a:pt x="105" y="1798"/>
                </a:lnTo>
                <a:lnTo>
                  <a:pt x="143" y="1756"/>
                </a:lnTo>
                <a:lnTo>
                  <a:pt x="184" y="1719"/>
                </a:lnTo>
                <a:lnTo>
                  <a:pt x="228" y="1687"/>
                </a:lnTo>
                <a:lnTo>
                  <a:pt x="274" y="1660"/>
                </a:lnTo>
                <a:lnTo>
                  <a:pt x="323" y="1640"/>
                </a:lnTo>
                <a:lnTo>
                  <a:pt x="374" y="1626"/>
                </a:lnTo>
                <a:lnTo>
                  <a:pt x="428" y="1617"/>
                </a:lnTo>
                <a:lnTo>
                  <a:pt x="484" y="1614"/>
                </a:lnTo>
                <a:lnTo>
                  <a:pt x="645" y="1614"/>
                </a:lnTo>
                <a:lnTo>
                  <a:pt x="645" y="241"/>
                </a:lnTo>
                <a:lnTo>
                  <a:pt x="647" y="203"/>
                </a:lnTo>
                <a:lnTo>
                  <a:pt x="656" y="166"/>
                </a:lnTo>
                <a:lnTo>
                  <a:pt x="670" y="131"/>
                </a:lnTo>
                <a:lnTo>
                  <a:pt x="691" y="99"/>
                </a:lnTo>
                <a:lnTo>
                  <a:pt x="715" y="70"/>
                </a:lnTo>
                <a:lnTo>
                  <a:pt x="744" y="44"/>
                </a:lnTo>
                <a:lnTo>
                  <a:pt x="776" y="25"/>
                </a:lnTo>
                <a:lnTo>
                  <a:pt x="810" y="11"/>
                </a:lnTo>
                <a:lnTo>
                  <a:pt x="848" y="2"/>
                </a:lnTo>
                <a:lnTo>
                  <a:pt x="8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45720" tIns="22860" rIns="45720" bIns="22860" numCol="1" anchor="t" anchorCtr="0" compatLnSpc="1"/>
          <a:lstStyle/>
          <a:p>
            <a:pPr defTabSz="685800"/>
            <a:endParaRPr lang="en-GB">
              <a:solidFill>
                <a:srgbClr val="686868"/>
              </a:solidFill>
              <a:latin typeface="Open San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28513" y="1352455"/>
            <a:ext cx="669386" cy="66938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91346" y="1559030"/>
            <a:ext cx="371682" cy="245654"/>
            <a:chOff x="5295900" y="8682038"/>
            <a:chExt cx="2120900" cy="1401763"/>
          </a:xfrm>
          <a:solidFill>
            <a:schemeClr val="accent3"/>
          </a:solidFill>
        </p:grpSpPr>
        <p:sp>
          <p:nvSpPr>
            <p:cNvPr id="27" name="Freeform 44"/>
            <p:cNvSpPr>
              <a:spLocks noEditPoints="1"/>
            </p:cNvSpPr>
            <p:nvPr/>
          </p:nvSpPr>
          <p:spPr bwMode="auto">
            <a:xfrm>
              <a:off x="5295900" y="9872663"/>
              <a:ext cx="2120900" cy="211138"/>
            </a:xfrm>
            <a:custGeom>
              <a:avLst/>
              <a:gdLst>
                <a:gd name="T0" fmla="*/ 1707 w 4009"/>
                <a:gd name="T1" fmla="*/ 268 h 398"/>
                <a:gd name="T2" fmla="*/ 2303 w 4009"/>
                <a:gd name="T3" fmla="*/ 130 h 398"/>
                <a:gd name="T4" fmla="*/ 21 w 4009"/>
                <a:gd name="T5" fmla="*/ 0 h 398"/>
                <a:gd name="T6" fmla="*/ 3995 w 4009"/>
                <a:gd name="T7" fmla="*/ 1 h 398"/>
                <a:gd name="T8" fmla="*/ 4004 w 4009"/>
                <a:gd name="T9" fmla="*/ 7 h 398"/>
                <a:gd name="T10" fmla="*/ 4009 w 4009"/>
                <a:gd name="T11" fmla="*/ 18 h 398"/>
                <a:gd name="T12" fmla="*/ 4008 w 4009"/>
                <a:gd name="T13" fmla="*/ 27 h 398"/>
                <a:gd name="T14" fmla="*/ 4004 w 4009"/>
                <a:gd name="T15" fmla="*/ 44 h 398"/>
                <a:gd name="T16" fmla="*/ 3996 w 4009"/>
                <a:gd name="T17" fmla="*/ 75 h 398"/>
                <a:gd name="T18" fmla="*/ 3979 w 4009"/>
                <a:gd name="T19" fmla="*/ 115 h 398"/>
                <a:gd name="T20" fmla="*/ 3954 w 4009"/>
                <a:gd name="T21" fmla="*/ 162 h 398"/>
                <a:gd name="T22" fmla="*/ 3920 w 4009"/>
                <a:gd name="T23" fmla="*/ 212 h 398"/>
                <a:gd name="T24" fmla="*/ 3874 w 4009"/>
                <a:gd name="T25" fmla="*/ 262 h 398"/>
                <a:gd name="T26" fmla="*/ 3816 w 4009"/>
                <a:gd name="T27" fmla="*/ 308 h 398"/>
                <a:gd name="T28" fmla="*/ 3742 w 4009"/>
                <a:gd name="T29" fmla="*/ 349 h 398"/>
                <a:gd name="T30" fmla="*/ 3653 w 4009"/>
                <a:gd name="T31" fmla="*/ 379 h 398"/>
                <a:gd name="T32" fmla="*/ 3544 w 4009"/>
                <a:gd name="T33" fmla="*/ 395 h 398"/>
                <a:gd name="T34" fmla="*/ 525 w 4009"/>
                <a:gd name="T35" fmla="*/ 398 h 398"/>
                <a:gd name="T36" fmla="*/ 409 w 4009"/>
                <a:gd name="T37" fmla="*/ 389 h 398"/>
                <a:gd name="T38" fmla="*/ 310 w 4009"/>
                <a:gd name="T39" fmla="*/ 366 h 398"/>
                <a:gd name="T40" fmla="*/ 229 w 4009"/>
                <a:gd name="T41" fmla="*/ 330 h 398"/>
                <a:gd name="T42" fmla="*/ 163 w 4009"/>
                <a:gd name="T43" fmla="*/ 286 h 398"/>
                <a:gd name="T44" fmla="*/ 111 w 4009"/>
                <a:gd name="T45" fmla="*/ 237 h 398"/>
                <a:gd name="T46" fmla="*/ 71 w 4009"/>
                <a:gd name="T47" fmla="*/ 187 h 398"/>
                <a:gd name="T48" fmla="*/ 41 w 4009"/>
                <a:gd name="T49" fmla="*/ 138 h 398"/>
                <a:gd name="T50" fmla="*/ 21 w 4009"/>
                <a:gd name="T51" fmla="*/ 94 h 398"/>
                <a:gd name="T52" fmla="*/ 9 w 4009"/>
                <a:gd name="T53" fmla="*/ 58 h 398"/>
                <a:gd name="T54" fmla="*/ 2 w 4009"/>
                <a:gd name="T55" fmla="*/ 33 h 398"/>
                <a:gd name="T56" fmla="*/ 0 w 4009"/>
                <a:gd name="T57" fmla="*/ 25 h 398"/>
                <a:gd name="T58" fmla="*/ 1 w 4009"/>
                <a:gd name="T59" fmla="*/ 16 h 398"/>
                <a:gd name="T60" fmla="*/ 5 w 4009"/>
                <a:gd name="T61" fmla="*/ 7 h 398"/>
                <a:gd name="T62" fmla="*/ 15 w 4009"/>
                <a:gd name="T6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9" h="398">
                  <a:moveTo>
                    <a:pt x="1707" y="130"/>
                  </a:moveTo>
                  <a:lnTo>
                    <a:pt x="1707" y="268"/>
                  </a:lnTo>
                  <a:lnTo>
                    <a:pt x="2303" y="268"/>
                  </a:lnTo>
                  <a:lnTo>
                    <a:pt x="2303" y="130"/>
                  </a:lnTo>
                  <a:lnTo>
                    <a:pt x="1707" y="130"/>
                  </a:lnTo>
                  <a:close/>
                  <a:moveTo>
                    <a:pt x="21" y="0"/>
                  </a:moveTo>
                  <a:lnTo>
                    <a:pt x="3988" y="0"/>
                  </a:lnTo>
                  <a:lnTo>
                    <a:pt x="3995" y="1"/>
                  </a:lnTo>
                  <a:lnTo>
                    <a:pt x="3999" y="4"/>
                  </a:lnTo>
                  <a:lnTo>
                    <a:pt x="4004" y="7"/>
                  </a:lnTo>
                  <a:lnTo>
                    <a:pt x="4008" y="12"/>
                  </a:lnTo>
                  <a:lnTo>
                    <a:pt x="4009" y="18"/>
                  </a:lnTo>
                  <a:lnTo>
                    <a:pt x="4009" y="25"/>
                  </a:lnTo>
                  <a:lnTo>
                    <a:pt x="4008" y="27"/>
                  </a:lnTo>
                  <a:lnTo>
                    <a:pt x="4007" y="33"/>
                  </a:lnTo>
                  <a:lnTo>
                    <a:pt x="4004" y="44"/>
                  </a:lnTo>
                  <a:lnTo>
                    <a:pt x="4001" y="58"/>
                  </a:lnTo>
                  <a:lnTo>
                    <a:pt x="3996" y="75"/>
                  </a:lnTo>
                  <a:lnTo>
                    <a:pt x="3988" y="94"/>
                  </a:lnTo>
                  <a:lnTo>
                    <a:pt x="3979" y="115"/>
                  </a:lnTo>
                  <a:lnTo>
                    <a:pt x="3968" y="138"/>
                  </a:lnTo>
                  <a:lnTo>
                    <a:pt x="3954" y="162"/>
                  </a:lnTo>
                  <a:lnTo>
                    <a:pt x="3939" y="187"/>
                  </a:lnTo>
                  <a:lnTo>
                    <a:pt x="3920" y="212"/>
                  </a:lnTo>
                  <a:lnTo>
                    <a:pt x="3900" y="237"/>
                  </a:lnTo>
                  <a:lnTo>
                    <a:pt x="3874" y="262"/>
                  </a:lnTo>
                  <a:lnTo>
                    <a:pt x="3847" y="286"/>
                  </a:lnTo>
                  <a:lnTo>
                    <a:pt x="3816" y="308"/>
                  </a:lnTo>
                  <a:lnTo>
                    <a:pt x="3780" y="330"/>
                  </a:lnTo>
                  <a:lnTo>
                    <a:pt x="3742" y="349"/>
                  </a:lnTo>
                  <a:lnTo>
                    <a:pt x="3699" y="366"/>
                  </a:lnTo>
                  <a:lnTo>
                    <a:pt x="3653" y="379"/>
                  </a:lnTo>
                  <a:lnTo>
                    <a:pt x="3600" y="389"/>
                  </a:lnTo>
                  <a:lnTo>
                    <a:pt x="3544" y="395"/>
                  </a:lnTo>
                  <a:lnTo>
                    <a:pt x="3484" y="398"/>
                  </a:lnTo>
                  <a:lnTo>
                    <a:pt x="525" y="398"/>
                  </a:lnTo>
                  <a:lnTo>
                    <a:pt x="465" y="395"/>
                  </a:lnTo>
                  <a:lnTo>
                    <a:pt x="409" y="389"/>
                  </a:lnTo>
                  <a:lnTo>
                    <a:pt x="356" y="379"/>
                  </a:lnTo>
                  <a:lnTo>
                    <a:pt x="310" y="366"/>
                  </a:lnTo>
                  <a:lnTo>
                    <a:pt x="268" y="349"/>
                  </a:lnTo>
                  <a:lnTo>
                    <a:pt x="229" y="330"/>
                  </a:lnTo>
                  <a:lnTo>
                    <a:pt x="193" y="308"/>
                  </a:lnTo>
                  <a:lnTo>
                    <a:pt x="163" y="286"/>
                  </a:lnTo>
                  <a:lnTo>
                    <a:pt x="135" y="262"/>
                  </a:lnTo>
                  <a:lnTo>
                    <a:pt x="111" y="237"/>
                  </a:lnTo>
                  <a:lnTo>
                    <a:pt x="89" y="212"/>
                  </a:lnTo>
                  <a:lnTo>
                    <a:pt x="71" y="187"/>
                  </a:lnTo>
                  <a:lnTo>
                    <a:pt x="55" y="162"/>
                  </a:lnTo>
                  <a:lnTo>
                    <a:pt x="41" y="138"/>
                  </a:lnTo>
                  <a:lnTo>
                    <a:pt x="30" y="115"/>
                  </a:lnTo>
                  <a:lnTo>
                    <a:pt x="21" y="94"/>
                  </a:lnTo>
                  <a:lnTo>
                    <a:pt x="13" y="75"/>
                  </a:lnTo>
                  <a:lnTo>
                    <a:pt x="9" y="58"/>
                  </a:lnTo>
                  <a:lnTo>
                    <a:pt x="5" y="44"/>
                  </a:lnTo>
                  <a:lnTo>
                    <a:pt x="2" y="33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1"/>
                  </a:lnTo>
                  <a:lnTo>
                    <a:pt x="5" y="7"/>
                  </a:lnTo>
                  <a:lnTo>
                    <a:pt x="10" y="4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auto">
            <a:xfrm>
              <a:off x="5481638" y="8682038"/>
              <a:ext cx="1751013" cy="1116013"/>
            </a:xfrm>
            <a:custGeom>
              <a:avLst/>
              <a:gdLst>
                <a:gd name="T0" fmla="*/ 289 w 3309"/>
                <a:gd name="T1" fmla="*/ 290 h 2107"/>
                <a:gd name="T2" fmla="*/ 289 w 3309"/>
                <a:gd name="T3" fmla="*/ 1817 h 2107"/>
                <a:gd name="T4" fmla="*/ 3021 w 3309"/>
                <a:gd name="T5" fmla="*/ 1817 h 2107"/>
                <a:gd name="T6" fmla="*/ 3021 w 3309"/>
                <a:gd name="T7" fmla="*/ 290 h 2107"/>
                <a:gd name="T8" fmla="*/ 289 w 3309"/>
                <a:gd name="T9" fmla="*/ 290 h 2107"/>
                <a:gd name="T10" fmla="*/ 83 w 3309"/>
                <a:gd name="T11" fmla="*/ 0 h 2107"/>
                <a:gd name="T12" fmla="*/ 3226 w 3309"/>
                <a:gd name="T13" fmla="*/ 0 h 2107"/>
                <a:gd name="T14" fmla="*/ 3248 w 3309"/>
                <a:gd name="T15" fmla="*/ 3 h 2107"/>
                <a:gd name="T16" fmla="*/ 3269 w 3309"/>
                <a:gd name="T17" fmla="*/ 11 h 2107"/>
                <a:gd name="T18" fmla="*/ 3284 w 3309"/>
                <a:gd name="T19" fmla="*/ 24 h 2107"/>
                <a:gd name="T20" fmla="*/ 3298 w 3309"/>
                <a:gd name="T21" fmla="*/ 41 h 2107"/>
                <a:gd name="T22" fmla="*/ 3306 w 3309"/>
                <a:gd name="T23" fmla="*/ 61 h 2107"/>
                <a:gd name="T24" fmla="*/ 3309 w 3309"/>
                <a:gd name="T25" fmla="*/ 83 h 2107"/>
                <a:gd name="T26" fmla="*/ 3309 w 3309"/>
                <a:gd name="T27" fmla="*/ 2024 h 2107"/>
                <a:gd name="T28" fmla="*/ 3306 w 3309"/>
                <a:gd name="T29" fmla="*/ 2046 h 2107"/>
                <a:gd name="T30" fmla="*/ 3298 w 3309"/>
                <a:gd name="T31" fmla="*/ 2067 h 2107"/>
                <a:gd name="T32" fmla="*/ 3284 w 3309"/>
                <a:gd name="T33" fmla="*/ 2083 h 2107"/>
                <a:gd name="T34" fmla="*/ 3269 w 3309"/>
                <a:gd name="T35" fmla="*/ 2096 h 2107"/>
                <a:gd name="T36" fmla="*/ 3248 w 3309"/>
                <a:gd name="T37" fmla="*/ 2105 h 2107"/>
                <a:gd name="T38" fmla="*/ 3226 w 3309"/>
                <a:gd name="T39" fmla="*/ 2107 h 2107"/>
                <a:gd name="T40" fmla="*/ 83 w 3309"/>
                <a:gd name="T41" fmla="*/ 2107 h 2107"/>
                <a:gd name="T42" fmla="*/ 61 w 3309"/>
                <a:gd name="T43" fmla="*/ 2105 h 2107"/>
                <a:gd name="T44" fmla="*/ 40 w 3309"/>
                <a:gd name="T45" fmla="*/ 2096 h 2107"/>
                <a:gd name="T46" fmla="*/ 25 w 3309"/>
                <a:gd name="T47" fmla="*/ 2083 h 2107"/>
                <a:gd name="T48" fmla="*/ 11 w 3309"/>
                <a:gd name="T49" fmla="*/ 2067 h 2107"/>
                <a:gd name="T50" fmla="*/ 3 w 3309"/>
                <a:gd name="T51" fmla="*/ 2046 h 2107"/>
                <a:gd name="T52" fmla="*/ 0 w 3309"/>
                <a:gd name="T53" fmla="*/ 2024 h 2107"/>
                <a:gd name="T54" fmla="*/ 0 w 3309"/>
                <a:gd name="T55" fmla="*/ 83 h 2107"/>
                <a:gd name="T56" fmla="*/ 3 w 3309"/>
                <a:gd name="T57" fmla="*/ 61 h 2107"/>
                <a:gd name="T58" fmla="*/ 11 w 3309"/>
                <a:gd name="T59" fmla="*/ 41 h 2107"/>
                <a:gd name="T60" fmla="*/ 25 w 3309"/>
                <a:gd name="T61" fmla="*/ 24 h 2107"/>
                <a:gd name="T62" fmla="*/ 40 w 3309"/>
                <a:gd name="T63" fmla="*/ 11 h 2107"/>
                <a:gd name="T64" fmla="*/ 61 w 3309"/>
                <a:gd name="T65" fmla="*/ 3 h 2107"/>
                <a:gd name="T66" fmla="*/ 83 w 3309"/>
                <a:gd name="T67" fmla="*/ 0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09" h="2107">
                  <a:moveTo>
                    <a:pt x="289" y="290"/>
                  </a:moveTo>
                  <a:lnTo>
                    <a:pt x="289" y="1817"/>
                  </a:lnTo>
                  <a:lnTo>
                    <a:pt x="3021" y="1817"/>
                  </a:lnTo>
                  <a:lnTo>
                    <a:pt x="3021" y="290"/>
                  </a:lnTo>
                  <a:lnTo>
                    <a:pt x="289" y="290"/>
                  </a:lnTo>
                  <a:close/>
                  <a:moveTo>
                    <a:pt x="83" y="0"/>
                  </a:moveTo>
                  <a:lnTo>
                    <a:pt x="3226" y="0"/>
                  </a:lnTo>
                  <a:lnTo>
                    <a:pt x="3248" y="3"/>
                  </a:lnTo>
                  <a:lnTo>
                    <a:pt x="3269" y="11"/>
                  </a:lnTo>
                  <a:lnTo>
                    <a:pt x="3284" y="24"/>
                  </a:lnTo>
                  <a:lnTo>
                    <a:pt x="3298" y="41"/>
                  </a:lnTo>
                  <a:lnTo>
                    <a:pt x="3306" y="61"/>
                  </a:lnTo>
                  <a:lnTo>
                    <a:pt x="3309" y="83"/>
                  </a:lnTo>
                  <a:lnTo>
                    <a:pt x="3309" y="2024"/>
                  </a:lnTo>
                  <a:lnTo>
                    <a:pt x="3306" y="2046"/>
                  </a:lnTo>
                  <a:lnTo>
                    <a:pt x="3298" y="2067"/>
                  </a:lnTo>
                  <a:lnTo>
                    <a:pt x="3284" y="2083"/>
                  </a:lnTo>
                  <a:lnTo>
                    <a:pt x="3269" y="2096"/>
                  </a:lnTo>
                  <a:lnTo>
                    <a:pt x="3248" y="2105"/>
                  </a:lnTo>
                  <a:lnTo>
                    <a:pt x="3226" y="2107"/>
                  </a:lnTo>
                  <a:lnTo>
                    <a:pt x="83" y="2107"/>
                  </a:lnTo>
                  <a:lnTo>
                    <a:pt x="61" y="2105"/>
                  </a:lnTo>
                  <a:lnTo>
                    <a:pt x="40" y="2096"/>
                  </a:lnTo>
                  <a:lnTo>
                    <a:pt x="25" y="2083"/>
                  </a:lnTo>
                  <a:lnTo>
                    <a:pt x="11" y="2067"/>
                  </a:lnTo>
                  <a:lnTo>
                    <a:pt x="3" y="2046"/>
                  </a:lnTo>
                  <a:lnTo>
                    <a:pt x="0" y="2024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5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sp>
        <p:nvSpPr>
          <p:cNvPr id="37" name="Freeform 15"/>
          <p:cNvSpPr>
            <a:spLocks noEditPoints="1"/>
          </p:cNvSpPr>
          <p:nvPr/>
        </p:nvSpPr>
        <p:spPr bwMode="auto">
          <a:xfrm>
            <a:off x="4366664" y="3263272"/>
            <a:ext cx="502759" cy="384767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4290" tIns="17145" rIns="34290" bIns="17145" numCol="1" anchor="t" anchorCtr="0" compatLnSpc="1"/>
          <a:lstStyle/>
          <a:p>
            <a:pPr defTabSz="685800"/>
            <a:endParaRPr lang="id-ID" sz="675">
              <a:solidFill>
                <a:srgbClr val="686868"/>
              </a:solidFill>
              <a:latin typeface="Open San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269990" y="2621280"/>
            <a:ext cx="338455" cy="485775"/>
          </a:xfrm>
          <a:prstGeom prst="straightConnector1">
            <a:avLst/>
          </a:prstGeom>
          <a:ln w="19050">
            <a:solidFill>
              <a:schemeClr val="accent5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818" y="331216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600" dirty="0">
                <a:solidFill>
                  <a:srgbClr val="686868"/>
                </a:solidFill>
                <a:latin typeface="Source Sans Pro Light" pitchFamily="34" charset="0"/>
              </a:rPr>
              <a:t>缺乏传承</a:t>
            </a:r>
            <a:endParaRPr lang="zh-CN" altLang="en-GB" sz="1600" dirty="0">
              <a:solidFill>
                <a:srgbClr val="686868"/>
              </a:solidFill>
              <a:latin typeface="Source Sans Pro Light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76585" y="1883266"/>
            <a:ext cx="669386" cy="66938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70918" y="1837596"/>
            <a:ext cx="669386" cy="6693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685800"/>
            <a:endParaRPr lang="en-GB" sz="1600" dirty="0">
              <a:solidFill>
                <a:srgbClr val="68686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46653" y="2068839"/>
            <a:ext cx="336964" cy="202987"/>
            <a:chOff x="10044113" y="5807076"/>
            <a:chExt cx="1589088" cy="957263"/>
          </a:xfrm>
          <a:solidFill>
            <a:schemeClr val="accent4"/>
          </a:solidFill>
        </p:grpSpPr>
        <p:sp>
          <p:nvSpPr>
            <p:cNvPr id="54" name="Freeform 111"/>
            <p:cNvSpPr>
              <a:spLocks noEditPoints="1"/>
            </p:cNvSpPr>
            <p:nvPr/>
          </p:nvSpPr>
          <p:spPr bwMode="auto">
            <a:xfrm>
              <a:off x="10044113" y="5807076"/>
              <a:ext cx="1589088" cy="957263"/>
            </a:xfrm>
            <a:custGeom>
              <a:avLst/>
              <a:gdLst>
                <a:gd name="T0" fmla="*/ 268 w 4005"/>
                <a:gd name="T1" fmla="*/ 268 h 2411"/>
                <a:gd name="T2" fmla="*/ 268 w 4005"/>
                <a:gd name="T3" fmla="*/ 2144 h 2411"/>
                <a:gd name="T4" fmla="*/ 3738 w 4005"/>
                <a:gd name="T5" fmla="*/ 2144 h 2411"/>
                <a:gd name="T6" fmla="*/ 3738 w 4005"/>
                <a:gd name="T7" fmla="*/ 268 h 2411"/>
                <a:gd name="T8" fmla="*/ 268 w 4005"/>
                <a:gd name="T9" fmla="*/ 268 h 2411"/>
                <a:gd name="T10" fmla="*/ 268 w 4005"/>
                <a:gd name="T11" fmla="*/ 0 h 2411"/>
                <a:gd name="T12" fmla="*/ 3738 w 4005"/>
                <a:gd name="T13" fmla="*/ 0 h 2411"/>
                <a:gd name="T14" fmla="*/ 3780 w 4005"/>
                <a:gd name="T15" fmla="*/ 3 h 2411"/>
                <a:gd name="T16" fmla="*/ 3821 w 4005"/>
                <a:gd name="T17" fmla="*/ 13 h 2411"/>
                <a:gd name="T18" fmla="*/ 3859 w 4005"/>
                <a:gd name="T19" fmla="*/ 29 h 2411"/>
                <a:gd name="T20" fmla="*/ 3894 w 4005"/>
                <a:gd name="T21" fmla="*/ 51 h 2411"/>
                <a:gd name="T22" fmla="*/ 3927 w 4005"/>
                <a:gd name="T23" fmla="*/ 79 h 2411"/>
                <a:gd name="T24" fmla="*/ 3955 w 4005"/>
                <a:gd name="T25" fmla="*/ 111 h 2411"/>
                <a:gd name="T26" fmla="*/ 3977 w 4005"/>
                <a:gd name="T27" fmla="*/ 146 h 2411"/>
                <a:gd name="T28" fmla="*/ 3992 w 4005"/>
                <a:gd name="T29" fmla="*/ 184 h 2411"/>
                <a:gd name="T30" fmla="*/ 4001 w 4005"/>
                <a:gd name="T31" fmla="*/ 225 h 2411"/>
                <a:gd name="T32" fmla="*/ 4005 w 4005"/>
                <a:gd name="T33" fmla="*/ 268 h 2411"/>
                <a:gd name="T34" fmla="*/ 4005 w 4005"/>
                <a:gd name="T35" fmla="*/ 2144 h 2411"/>
                <a:gd name="T36" fmla="*/ 4001 w 4005"/>
                <a:gd name="T37" fmla="*/ 2187 h 2411"/>
                <a:gd name="T38" fmla="*/ 3992 w 4005"/>
                <a:gd name="T39" fmla="*/ 2227 h 2411"/>
                <a:gd name="T40" fmla="*/ 3977 w 4005"/>
                <a:gd name="T41" fmla="*/ 2265 h 2411"/>
                <a:gd name="T42" fmla="*/ 3955 w 4005"/>
                <a:gd name="T43" fmla="*/ 2300 h 2411"/>
                <a:gd name="T44" fmla="*/ 3927 w 4005"/>
                <a:gd name="T45" fmla="*/ 2333 h 2411"/>
                <a:gd name="T46" fmla="*/ 3894 w 4005"/>
                <a:gd name="T47" fmla="*/ 2361 h 2411"/>
                <a:gd name="T48" fmla="*/ 3859 w 4005"/>
                <a:gd name="T49" fmla="*/ 2383 h 2411"/>
                <a:gd name="T50" fmla="*/ 3821 w 4005"/>
                <a:gd name="T51" fmla="*/ 2399 h 2411"/>
                <a:gd name="T52" fmla="*/ 3780 w 4005"/>
                <a:gd name="T53" fmla="*/ 2409 h 2411"/>
                <a:gd name="T54" fmla="*/ 3738 w 4005"/>
                <a:gd name="T55" fmla="*/ 2411 h 2411"/>
                <a:gd name="T56" fmla="*/ 268 w 4005"/>
                <a:gd name="T57" fmla="*/ 2411 h 2411"/>
                <a:gd name="T58" fmla="*/ 224 w 4005"/>
                <a:gd name="T59" fmla="*/ 2409 h 2411"/>
                <a:gd name="T60" fmla="*/ 183 w 4005"/>
                <a:gd name="T61" fmla="*/ 2399 h 2411"/>
                <a:gd name="T62" fmla="*/ 145 w 4005"/>
                <a:gd name="T63" fmla="*/ 2383 h 2411"/>
                <a:gd name="T64" fmla="*/ 111 w 4005"/>
                <a:gd name="T65" fmla="*/ 2361 h 2411"/>
                <a:gd name="T66" fmla="*/ 78 w 4005"/>
                <a:gd name="T67" fmla="*/ 2333 h 2411"/>
                <a:gd name="T68" fmla="*/ 50 w 4005"/>
                <a:gd name="T69" fmla="*/ 2300 h 2411"/>
                <a:gd name="T70" fmla="*/ 28 w 4005"/>
                <a:gd name="T71" fmla="*/ 2265 h 2411"/>
                <a:gd name="T72" fmla="*/ 12 w 4005"/>
                <a:gd name="T73" fmla="*/ 2227 h 2411"/>
                <a:gd name="T74" fmla="*/ 4 w 4005"/>
                <a:gd name="T75" fmla="*/ 2187 h 2411"/>
                <a:gd name="T76" fmla="*/ 0 w 4005"/>
                <a:gd name="T77" fmla="*/ 2144 h 2411"/>
                <a:gd name="T78" fmla="*/ 0 w 4005"/>
                <a:gd name="T79" fmla="*/ 268 h 2411"/>
                <a:gd name="T80" fmla="*/ 4 w 4005"/>
                <a:gd name="T81" fmla="*/ 225 h 2411"/>
                <a:gd name="T82" fmla="*/ 12 w 4005"/>
                <a:gd name="T83" fmla="*/ 184 h 2411"/>
                <a:gd name="T84" fmla="*/ 28 w 4005"/>
                <a:gd name="T85" fmla="*/ 146 h 2411"/>
                <a:gd name="T86" fmla="*/ 50 w 4005"/>
                <a:gd name="T87" fmla="*/ 111 h 2411"/>
                <a:gd name="T88" fmla="*/ 78 w 4005"/>
                <a:gd name="T89" fmla="*/ 79 h 2411"/>
                <a:gd name="T90" fmla="*/ 111 w 4005"/>
                <a:gd name="T91" fmla="*/ 51 h 2411"/>
                <a:gd name="T92" fmla="*/ 145 w 4005"/>
                <a:gd name="T93" fmla="*/ 29 h 2411"/>
                <a:gd name="T94" fmla="*/ 183 w 4005"/>
                <a:gd name="T95" fmla="*/ 13 h 2411"/>
                <a:gd name="T96" fmla="*/ 224 w 4005"/>
                <a:gd name="T97" fmla="*/ 3 h 2411"/>
                <a:gd name="T98" fmla="*/ 268 w 4005"/>
                <a:gd name="T99" fmla="*/ 0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5" h="2411">
                  <a:moveTo>
                    <a:pt x="268" y="268"/>
                  </a:moveTo>
                  <a:lnTo>
                    <a:pt x="268" y="2144"/>
                  </a:lnTo>
                  <a:lnTo>
                    <a:pt x="3738" y="2144"/>
                  </a:lnTo>
                  <a:lnTo>
                    <a:pt x="3738" y="268"/>
                  </a:lnTo>
                  <a:lnTo>
                    <a:pt x="268" y="268"/>
                  </a:lnTo>
                  <a:close/>
                  <a:moveTo>
                    <a:pt x="268" y="0"/>
                  </a:moveTo>
                  <a:lnTo>
                    <a:pt x="3738" y="0"/>
                  </a:lnTo>
                  <a:lnTo>
                    <a:pt x="3780" y="3"/>
                  </a:lnTo>
                  <a:lnTo>
                    <a:pt x="3821" y="13"/>
                  </a:lnTo>
                  <a:lnTo>
                    <a:pt x="3859" y="29"/>
                  </a:lnTo>
                  <a:lnTo>
                    <a:pt x="3894" y="51"/>
                  </a:lnTo>
                  <a:lnTo>
                    <a:pt x="3927" y="79"/>
                  </a:lnTo>
                  <a:lnTo>
                    <a:pt x="3955" y="111"/>
                  </a:lnTo>
                  <a:lnTo>
                    <a:pt x="3977" y="146"/>
                  </a:lnTo>
                  <a:lnTo>
                    <a:pt x="3992" y="184"/>
                  </a:lnTo>
                  <a:lnTo>
                    <a:pt x="4001" y="225"/>
                  </a:lnTo>
                  <a:lnTo>
                    <a:pt x="4005" y="268"/>
                  </a:lnTo>
                  <a:lnTo>
                    <a:pt x="4005" y="2144"/>
                  </a:lnTo>
                  <a:lnTo>
                    <a:pt x="4001" y="2187"/>
                  </a:lnTo>
                  <a:lnTo>
                    <a:pt x="3992" y="2227"/>
                  </a:lnTo>
                  <a:lnTo>
                    <a:pt x="3977" y="2265"/>
                  </a:lnTo>
                  <a:lnTo>
                    <a:pt x="3955" y="2300"/>
                  </a:lnTo>
                  <a:lnTo>
                    <a:pt x="3927" y="2333"/>
                  </a:lnTo>
                  <a:lnTo>
                    <a:pt x="3894" y="2361"/>
                  </a:lnTo>
                  <a:lnTo>
                    <a:pt x="3859" y="2383"/>
                  </a:lnTo>
                  <a:lnTo>
                    <a:pt x="3821" y="2399"/>
                  </a:lnTo>
                  <a:lnTo>
                    <a:pt x="3780" y="2409"/>
                  </a:lnTo>
                  <a:lnTo>
                    <a:pt x="3738" y="2411"/>
                  </a:lnTo>
                  <a:lnTo>
                    <a:pt x="268" y="2411"/>
                  </a:lnTo>
                  <a:lnTo>
                    <a:pt x="224" y="2409"/>
                  </a:lnTo>
                  <a:lnTo>
                    <a:pt x="183" y="2399"/>
                  </a:lnTo>
                  <a:lnTo>
                    <a:pt x="145" y="2383"/>
                  </a:lnTo>
                  <a:lnTo>
                    <a:pt x="111" y="2361"/>
                  </a:lnTo>
                  <a:lnTo>
                    <a:pt x="78" y="2333"/>
                  </a:lnTo>
                  <a:lnTo>
                    <a:pt x="50" y="2300"/>
                  </a:lnTo>
                  <a:lnTo>
                    <a:pt x="28" y="2265"/>
                  </a:lnTo>
                  <a:lnTo>
                    <a:pt x="12" y="2227"/>
                  </a:lnTo>
                  <a:lnTo>
                    <a:pt x="4" y="2187"/>
                  </a:lnTo>
                  <a:lnTo>
                    <a:pt x="0" y="2144"/>
                  </a:lnTo>
                  <a:lnTo>
                    <a:pt x="0" y="268"/>
                  </a:lnTo>
                  <a:lnTo>
                    <a:pt x="4" y="225"/>
                  </a:lnTo>
                  <a:lnTo>
                    <a:pt x="12" y="184"/>
                  </a:lnTo>
                  <a:lnTo>
                    <a:pt x="28" y="146"/>
                  </a:lnTo>
                  <a:lnTo>
                    <a:pt x="50" y="111"/>
                  </a:lnTo>
                  <a:lnTo>
                    <a:pt x="78" y="79"/>
                  </a:lnTo>
                  <a:lnTo>
                    <a:pt x="111" y="51"/>
                  </a:lnTo>
                  <a:lnTo>
                    <a:pt x="145" y="29"/>
                  </a:lnTo>
                  <a:lnTo>
                    <a:pt x="183" y="13"/>
                  </a:lnTo>
                  <a:lnTo>
                    <a:pt x="224" y="3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10255251" y="6445251"/>
              <a:ext cx="106363" cy="106363"/>
            </a:xfrm>
            <a:custGeom>
              <a:avLst/>
              <a:gdLst>
                <a:gd name="T0" fmla="*/ 33 w 266"/>
                <a:gd name="T1" fmla="*/ 0 h 267"/>
                <a:gd name="T2" fmla="*/ 233 w 266"/>
                <a:gd name="T3" fmla="*/ 0 h 267"/>
                <a:gd name="T4" fmla="*/ 248 w 266"/>
                <a:gd name="T5" fmla="*/ 1 h 267"/>
                <a:gd name="T6" fmla="*/ 259 w 266"/>
                <a:gd name="T7" fmla="*/ 7 h 267"/>
                <a:gd name="T8" fmla="*/ 265 w 266"/>
                <a:gd name="T9" fmla="*/ 18 h 267"/>
                <a:gd name="T10" fmla="*/ 266 w 266"/>
                <a:gd name="T11" fmla="*/ 33 h 267"/>
                <a:gd name="T12" fmla="*/ 266 w 266"/>
                <a:gd name="T13" fmla="*/ 234 h 267"/>
                <a:gd name="T14" fmla="*/ 265 w 266"/>
                <a:gd name="T15" fmla="*/ 249 h 267"/>
                <a:gd name="T16" fmla="*/ 259 w 266"/>
                <a:gd name="T17" fmla="*/ 259 h 267"/>
                <a:gd name="T18" fmla="*/ 248 w 266"/>
                <a:gd name="T19" fmla="*/ 265 h 267"/>
                <a:gd name="T20" fmla="*/ 233 w 266"/>
                <a:gd name="T21" fmla="*/ 267 h 267"/>
                <a:gd name="T22" fmla="*/ 33 w 266"/>
                <a:gd name="T23" fmla="*/ 267 h 267"/>
                <a:gd name="T24" fmla="*/ 18 w 266"/>
                <a:gd name="T25" fmla="*/ 265 h 267"/>
                <a:gd name="T26" fmla="*/ 8 w 266"/>
                <a:gd name="T27" fmla="*/ 259 h 267"/>
                <a:gd name="T28" fmla="*/ 2 w 266"/>
                <a:gd name="T29" fmla="*/ 249 h 267"/>
                <a:gd name="T30" fmla="*/ 0 w 266"/>
                <a:gd name="T31" fmla="*/ 234 h 267"/>
                <a:gd name="T32" fmla="*/ 0 w 266"/>
                <a:gd name="T33" fmla="*/ 33 h 267"/>
                <a:gd name="T34" fmla="*/ 2 w 266"/>
                <a:gd name="T35" fmla="*/ 18 h 267"/>
                <a:gd name="T36" fmla="*/ 8 w 266"/>
                <a:gd name="T37" fmla="*/ 7 h 267"/>
                <a:gd name="T38" fmla="*/ 18 w 266"/>
                <a:gd name="T39" fmla="*/ 1 h 267"/>
                <a:gd name="T40" fmla="*/ 33 w 266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7">
                  <a:moveTo>
                    <a:pt x="33" y="0"/>
                  </a:moveTo>
                  <a:lnTo>
                    <a:pt x="233" y="0"/>
                  </a:lnTo>
                  <a:lnTo>
                    <a:pt x="248" y="1"/>
                  </a:lnTo>
                  <a:lnTo>
                    <a:pt x="259" y="7"/>
                  </a:lnTo>
                  <a:lnTo>
                    <a:pt x="265" y="18"/>
                  </a:lnTo>
                  <a:lnTo>
                    <a:pt x="266" y="33"/>
                  </a:lnTo>
                  <a:lnTo>
                    <a:pt x="266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7"/>
                  </a:lnTo>
                  <a:lnTo>
                    <a:pt x="33" y="267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8" y="7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10255251" y="6232526"/>
              <a:ext cx="212725" cy="106363"/>
            </a:xfrm>
            <a:custGeom>
              <a:avLst/>
              <a:gdLst>
                <a:gd name="T0" fmla="*/ 33 w 534"/>
                <a:gd name="T1" fmla="*/ 0 h 267"/>
                <a:gd name="T2" fmla="*/ 501 w 534"/>
                <a:gd name="T3" fmla="*/ 0 h 267"/>
                <a:gd name="T4" fmla="*/ 516 w 534"/>
                <a:gd name="T5" fmla="*/ 1 h 267"/>
                <a:gd name="T6" fmla="*/ 525 w 534"/>
                <a:gd name="T7" fmla="*/ 7 h 267"/>
                <a:gd name="T8" fmla="*/ 531 w 534"/>
                <a:gd name="T9" fmla="*/ 19 h 267"/>
                <a:gd name="T10" fmla="*/ 534 w 534"/>
                <a:gd name="T11" fmla="*/ 33 h 267"/>
                <a:gd name="T12" fmla="*/ 534 w 534"/>
                <a:gd name="T13" fmla="*/ 234 h 267"/>
                <a:gd name="T14" fmla="*/ 531 w 534"/>
                <a:gd name="T15" fmla="*/ 249 h 267"/>
                <a:gd name="T16" fmla="*/ 525 w 534"/>
                <a:gd name="T17" fmla="*/ 259 h 267"/>
                <a:gd name="T18" fmla="*/ 516 w 534"/>
                <a:gd name="T19" fmla="*/ 265 h 267"/>
                <a:gd name="T20" fmla="*/ 501 w 534"/>
                <a:gd name="T21" fmla="*/ 267 h 267"/>
                <a:gd name="T22" fmla="*/ 33 w 534"/>
                <a:gd name="T23" fmla="*/ 267 h 267"/>
                <a:gd name="T24" fmla="*/ 18 w 534"/>
                <a:gd name="T25" fmla="*/ 265 h 267"/>
                <a:gd name="T26" fmla="*/ 8 w 534"/>
                <a:gd name="T27" fmla="*/ 259 h 267"/>
                <a:gd name="T28" fmla="*/ 2 w 534"/>
                <a:gd name="T29" fmla="*/ 249 h 267"/>
                <a:gd name="T30" fmla="*/ 0 w 534"/>
                <a:gd name="T31" fmla="*/ 234 h 267"/>
                <a:gd name="T32" fmla="*/ 0 w 534"/>
                <a:gd name="T33" fmla="*/ 33 h 267"/>
                <a:gd name="T34" fmla="*/ 2 w 534"/>
                <a:gd name="T35" fmla="*/ 19 h 267"/>
                <a:gd name="T36" fmla="*/ 8 w 534"/>
                <a:gd name="T37" fmla="*/ 7 h 267"/>
                <a:gd name="T38" fmla="*/ 18 w 534"/>
                <a:gd name="T39" fmla="*/ 1 h 267"/>
                <a:gd name="T40" fmla="*/ 33 w 534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4" h="267">
                  <a:moveTo>
                    <a:pt x="33" y="0"/>
                  </a:moveTo>
                  <a:lnTo>
                    <a:pt x="501" y="0"/>
                  </a:lnTo>
                  <a:lnTo>
                    <a:pt x="516" y="1"/>
                  </a:lnTo>
                  <a:lnTo>
                    <a:pt x="525" y="7"/>
                  </a:lnTo>
                  <a:lnTo>
                    <a:pt x="531" y="19"/>
                  </a:lnTo>
                  <a:lnTo>
                    <a:pt x="534" y="33"/>
                  </a:lnTo>
                  <a:lnTo>
                    <a:pt x="534" y="234"/>
                  </a:lnTo>
                  <a:lnTo>
                    <a:pt x="531" y="249"/>
                  </a:lnTo>
                  <a:lnTo>
                    <a:pt x="525" y="259"/>
                  </a:lnTo>
                  <a:lnTo>
                    <a:pt x="516" y="265"/>
                  </a:lnTo>
                  <a:lnTo>
                    <a:pt x="501" y="267"/>
                  </a:lnTo>
                  <a:lnTo>
                    <a:pt x="33" y="267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7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10255251" y="6019801"/>
              <a:ext cx="106363" cy="106363"/>
            </a:xfrm>
            <a:custGeom>
              <a:avLst/>
              <a:gdLst>
                <a:gd name="T0" fmla="*/ 33 w 266"/>
                <a:gd name="T1" fmla="*/ 0 h 268"/>
                <a:gd name="T2" fmla="*/ 233 w 266"/>
                <a:gd name="T3" fmla="*/ 0 h 268"/>
                <a:gd name="T4" fmla="*/ 248 w 266"/>
                <a:gd name="T5" fmla="*/ 2 h 268"/>
                <a:gd name="T6" fmla="*/ 259 w 266"/>
                <a:gd name="T7" fmla="*/ 8 h 268"/>
                <a:gd name="T8" fmla="*/ 265 w 266"/>
                <a:gd name="T9" fmla="*/ 19 h 268"/>
                <a:gd name="T10" fmla="*/ 266 w 266"/>
                <a:gd name="T11" fmla="*/ 33 h 268"/>
                <a:gd name="T12" fmla="*/ 266 w 266"/>
                <a:gd name="T13" fmla="*/ 234 h 268"/>
                <a:gd name="T14" fmla="*/ 265 w 266"/>
                <a:gd name="T15" fmla="*/ 249 h 268"/>
                <a:gd name="T16" fmla="*/ 259 w 266"/>
                <a:gd name="T17" fmla="*/ 259 h 268"/>
                <a:gd name="T18" fmla="*/ 248 w 266"/>
                <a:gd name="T19" fmla="*/ 265 h 268"/>
                <a:gd name="T20" fmla="*/ 233 w 266"/>
                <a:gd name="T21" fmla="*/ 268 h 268"/>
                <a:gd name="T22" fmla="*/ 33 w 266"/>
                <a:gd name="T23" fmla="*/ 268 h 268"/>
                <a:gd name="T24" fmla="*/ 18 w 266"/>
                <a:gd name="T25" fmla="*/ 265 h 268"/>
                <a:gd name="T26" fmla="*/ 8 w 266"/>
                <a:gd name="T27" fmla="*/ 259 h 268"/>
                <a:gd name="T28" fmla="*/ 2 w 266"/>
                <a:gd name="T29" fmla="*/ 249 h 268"/>
                <a:gd name="T30" fmla="*/ 0 w 266"/>
                <a:gd name="T31" fmla="*/ 234 h 268"/>
                <a:gd name="T32" fmla="*/ 0 w 266"/>
                <a:gd name="T33" fmla="*/ 33 h 268"/>
                <a:gd name="T34" fmla="*/ 2 w 266"/>
                <a:gd name="T35" fmla="*/ 19 h 268"/>
                <a:gd name="T36" fmla="*/ 8 w 266"/>
                <a:gd name="T37" fmla="*/ 8 h 268"/>
                <a:gd name="T38" fmla="*/ 18 w 266"/>
                <a:gd name="T39" fmla="*/ 2 h 268"/>
                <a:gd name="T40" fmla="*/ 33 w 26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8">
                  <a:moveTo>
                    <a:pt x="33" y="0"/>
                  </a:moveTo>
                  <a:lnTo>
                    <a:pt x="233" y="0"/>
                  </a:lnTo>
                  <a:lnTo>
                    <a:pt x="248" y="2"/>
                  </a:lnTo>
                  <a:lnTo>
                    <a:pt x="259" y="8"/>
                  </a:lnTo>
                  <a:lnTo>
                    <a:pt x="265" y="19"/>
                  </a:lnTo>
                  <a:lnTo>
                    <a:pt x="266" y="33"/>
                  </a:lnTo>
                  <a:lnTo>
                    <a:pt x="266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8"/>
                  </a:lnTo>
                  <a:lnTo>
                    <a:pt x="33" y="268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10467976" y="6445251"/>
              <a:ext cx="741363" cy="106363"/>
            </a:xfrm>
            <a:custGeom>
              <a:avLst/>
              <a:gdLst>
                <a:gd name="T0" fmla="*/ 33 w 1869"/>
                <a:gd name="T1" fmla="*/ 0 h 267"/>
                <a:gd name="T2" fmla="*/ 1835 w 1869"/>
                <a:gd name="T3" fmla="*/ 0 h 267"/>
                <a:gd name="T4" fmla="*/ 1850 w 1869"/>
                <a:gd name="T5" fmla="*/ 1 h 267"/>
                <a:gd name="T6" fmla="*/ 1861 w 1869"/>
                <a:gd name="T7" fmla="*/ 7 h 267"/>
                <a:gd name="T8" fmla="*/ 1867 w 1869"/>
                <a:gd name="T9" fmla="*/ 18 h 267"/>
                <a:gd name="T10" fmla="*/ 1869 w 1869"/>
                <a:gd name="T11" fmla="*/ 33 h 267"/>
                <a:gd name="T12" fmla="*/ 1869 w 1869"/>
                <a:gd name="T13" fmla="*/ 234 h 267"/>
                <a:gd name="T14" fmla="*/ 1867 w 1869"/>
                <a:gd name="T15" fmla="*/ 249 h 267"/>
                <a:gd name="T16" fmla="*/ 1861 w 1869"/>
                <a:gd name="T17" fmla="*/ 259 h 267"/>
                <a:gd name="T18" fmla="*/ 1850 w 1869"/>
                <a:gd name="T19" fmla="*/ 265 h 267"/>
                <a:gd name="T20" fmla="*/ 1835 w 1869"/>
                <a:gd name="T21" fmla="*/ 267 h 267"/>
                <a:gd name="T22" fmla="*/ 33 w 1869"/>
                <a:gd name="T23" fmla="*/ 267 h 267"/>
                <a:gd name="T24" fmla="*/ 18 w 1869"/>
                <a:gd name="T25" fmla="*/ 265 h 267"/>
                <a:gd name="T26" fmla="*/ 8 w 1869"/>
                <a:gd name="T27" fmla="*/ 259 h 267"/>
                <a:gd name="T28" fmla="*/ 2 w 1869"/>
                <a:gd name="T29" fmla="*/ 249 h 267"/>
                <a:gd name="T30" fmla="*/ 0 w 1869"/>
                <a:gd name="T31" fmla="*/ 234 h 267"/>
                <a:gd name="T32" fmla="*/ 0 w 1869"/>
                <a:gd name="T33" fmla="*/ 33 h 267"/>
                <a:gd name="T34" fmla="*/ 2 w 1869"/>
                <a:gd name="T35" fmla="*/ 18 h 267"/>
                <a:gd name="T36" fmla="*/ 8 w 1869"/>
                <a:gd name="T37" fmla="*/ 7 h 267"/>
                <a:gd name="T38" fmla="*/ 18 w 1869"/>
                <a:gd name="T39" fmla="*/ 1 h 267"/>
                <a:gd name="T40" fmla="*/ 33 w 1869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9" h="267">
                  <a:moveTo>
                    <a:pt x="33" y="0"/>
                  </a:moveTo>
                  <a:lnTo>
                    <a:pt x="1835" y="0"/>
                  </a:lnTo>
                  <a:lnTo>
                    <a:pt x="1850" y="1"/>
                  </a:lnTo>
                  <a:lnTo>
                    <a:pt x="1861" y="7"/>
                  </a:lnTo>
                  <a:lnTo>
                    <a:pt x="1867" y="18"/>
                  </a:lnTo>
                  <a:lnTo>
                    <a:pt x="1869" y="33"/>
                  </a:lnTo>
                  <a:lnTo>
                    <a:pt x="1869" y="234"/>
                  </a:lnTo>
                  <a:lnTo>
                    <a:pt x="1867" y="249"/>
                  </a:lnTo>
                  <a:lnTo>
                    <a:pt x="1861" y="259"/>
                  </a:lnTo>
                  <a:lnTo>
                    <a:pt x="1850" y="265"/>
                  </a:lnTo>
                  <a:lnTo>
                    <a:pt x="1835" y="267"/>
                  </a:lnTo>
                  <a:lnTo>
                    <a:pt x="33" y="267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8" y="7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10574338" y="6232526"/>
              <a:ext cx="104775" cy="106363"/>
            </a:xfrm>
            <a:custGeom>
              <a:avLst/>
              <a:gdLst>
                <a:gd name="T0" fmla="*/ 33 w 267"/>
                <a:gd name="T1" fmla="*/ 0 h 267"/>
                <a:gd name="T2" fmla="*/ 234 w 267"/>
                <a:gd name="T3" fmla="*/ 0 h 267"/>
                <a:gd name="T4" fmla="*/ 248 w 267"/>
                <a:gd name="T5" fmla="*/ 1 h 267"/>
                <a:gd name="T6" fmla="*/ 258 w 267"/>
                <a:gd name="T7" fmla="*/ 7 h 267"/>
                <a:gd name="T8" fmla="*/ 264 w 267"/>
                <a:gd name="T9" fmla="*/ 19 h 267"/>
                <a:gd name="T10" fmla="*/ 267 w 267"/>
                <a:gd name="T11" fmla="*/ 33 h 267"/>
                <a:gd name="T12" fmla="*/ 267 w 267"/>
                <a:gd name="T13" fmla="*/ 234 h 267"/>
                <a:gd name="T14" fmla="*/ 264 w 267"/>
                <a:gd name="T15" fmla="*/ 249 h 267"/>
                <a:gd name="T16" fmla="*/ 258 w 267"/>
                <a:gd name="T17" fmla="*/ 259 h 267"/>
                <a:gd name="T18" fmla="*/ 248 w 267"/>
                <a:gd name="T19" fmla="*/ 265 h 267"/>
                <a:gd name="T20" fmla="*/ 234 w 267"/>
                <a:gd name="T21" fmla="*/ 267 h 267"/>
                <a:gd name="T22" fmla="*/ 33 w 267"/>
                <a:gd name="T23" fmla="*/ 267 h 267"/>
                <a:gd name="T24" fmla="*/ 19 w 267"/>
                <a:gd name="T25" fmla="*/ 265 h 267"/>
                <a:gd name="T26" fmla="*/ 8 w 267"/>
                <a:gd name="T27" fmla="*/ 259 h 267"/>
                <a:gd name="T28" fmla="*/ 2 w 267"/>
                <a:gd name="T29" fmla="*/ 249 h 267"/>
                <a:gd name="T30" fmla="*/ 0 w 267"/>
                <a:gd name="T31" fmla="*/ 234 h 267"/>
                <a:gd name="T32" fmla="*/ 0 w 267"/>
                <a:gd name="T33" fmla="*/ 33 h 267"/>
                <a:gd name="T34" fmla="*/ 2 w 267"/>
                <a:gd name="T35" fmla="*/ 19 h 267"/>
                <a:gd name="T36" fmla="*/ 8 w 267"/>
                <a:gd name="T37" fmla="*/ 7 h 267"/>
                <a:gd name="T38" fmla="*/ 19 w 267"/>
                <a:gd name="T39" fmla="*/ 1 h 267"/>
                <a:gd name="T40" fmla="*/ 33 w 267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7">
                  <a:moveTo>
                    <a:pt x="33" y="0"/>
                  </a:moveTo>
                  <a:lnTo>
                    <a:pt x="234" y="0"/>
                  </a:lnTo>
                  <a:lnTo>
                    <a:pt x="248" y="1"/>
                  </a:lnTo>
                  <a:lnTo>
                    <a:pt x="258" y="7"/>
                  </a:lnTo>
                  <a:lnTo>
                    <a:pt x="264" y="19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4" y="249"/>
                  </a:lnTo>
                  <a:lnTo>
                    <a:pt x="258" y="259"/>
                  </a:lnTo>
                  <a:lnTo>
                    <a:pt x="248" y="265"/>
                  </a:lnTo>
                  <a:lnTo>
                    <a:pt x="234" y="267"/>
                  </a:lnTo>
                  <a:lnTo>
                    <a:pt x="33" y="267"/>
                  </a:lnTo>
                  <a:lnTo>
                    <a:pt x="19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7"/>
                  </a:lnTo>
                  <a:lnTo>
                    <a:pt x="19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10467976" y="6019801"/>
              <a:ext cx="106363" cy="106363"/>
            </a:xfrm>
            <a:custGeom>
              <a:avLst/>
              <a:gdLst>
                <a:gd name="T0" fmla="*/ 33 w 267"/>
                <a:gd name="T1" fmla="*/ 0 h 268"/>
                <a:gd name="T2" fmla="*/ 233 w 267"/>
                <a:gd name="T3" fmla="*/ 0 h 268"/>
                <a:gd name="T4" fmla="*/ 248 w 267"/>
                <a:gd name="T5" fmla="*/ 2 h 268"/>
                <a:gd name="T6" fmla="*/ 259 w 267"/>
                <a:gd name="T7" fmla="*/ 8 h 268"/>
                <a:gd name="T8" fmla="*/ 265 w 267"/>
                <a:gd name="T9" fmla="*/ 19 h 268"/>
                <a:gd name="T10" fmla="*/ 267 w 267"/>
                <a:gd name="T11" fmla="*/ 33 h 268"/>
                <a:gd name="T12" fmla="*/ 267 w 267"/>
                <a:gd name="T13" fmla="*/ 234 h 268"/>
                <a:gd name="T14" fmla="*/ 265 w 267"/>
                <a:gd name="T15" fmla="*/ 249 h 268"/>
                <a:gd name="T16" fmla="*/ 259 w 267"/>
                <a:gd name="T17" fmla="*/ 259 h 268"/>
                <a:gd name="T18" fmla="*/ 248 w 267"/>
                <a:gd name="T19" fmla="*/ 265 h 268"/>
                <a:gd name="T20" fmla="*/ 233 w 267"/>
                <a:gd name="T21" fmla="*/ 268 h 268"/>
                <a:gd name="T22" fmla="*/ 33 w 267"/>
                <a:gd name="T23" fmla="*/ 268 h 268"/>
                <a:gd name="T24" fmla="*/ 18 w 267"/>
                <a:gd name="T25" fmla="*/ 265 h 268"/>
                <a:gd name="T26" fmla="*/ 8 w 267"/>
                <a:gd name="T27" fmla="*/ 259 h 268"/>
                <a:gd name="T28" fmla="*/ 2 w 267"/>
                <a:gd name="T29" fmla="*/ 249 h 268"/>
                <a:gd name="T30" fmla="*/ 0 w 267"/>
                <a:gd name="T31" fmla="*/ 234 h 268"/>
                <a:gd name="T32" fmla="*/ 0 w 267"/>
                <a:gd name="T33" fmla="*/ 33 h 268"/>
                <a:gd name="T34" fmla="*/ 2 w 267"/>
                <a:gd name="T35" fmla="*/ 19 h 268"/>
                <a:gd name="T36" fmla="*/ 8 w 267"/>
                <a:gd name="T37" fmla="*/ 8 h 268"/>
                <a:gd name="T38" fmla="*/ 18 w 267"/>
                <a:gd name="T39" fmla="*/ 2 h 268"/>
                <a:gd name="T40" fmla="*/ 33 w 267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8">
                  <a:moveTo>
                    <a:pt x="33" y="0"/>
                  </a:moveTo>
                  <a:lnTo>
                    <a:pt x="233" y="0"/>
                  </a:lnTo>
                  <a:lnTo>
                    <a:pt x="248" y="2"/>
                  </a:lnTo>
                  <a:lnTo>
                    <a:pt x="259" y="8"/>
                  </a:lnTo>
                  <a:lnTo>
                    <a:pt x="265" y="19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8"/>
                  </a:lnTo>
                  <a:lnTo>
                    <a:pt x="33" y="268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10785476" y="6232526"/>
              <a:ext cx="106363" cy="106363"/>
            </a:xfrm>
            <a:custGeom>
              <a:avLst/>
              <a:gdLst>
                <a:gd name="T0" fmla="*/ 34 w 268"/>
                <a:gd name="T1" fmla="*/ 0 h 267"/>
                <a:gd name="T2" fmla="*/ 235 w 268"/>
                <a:gd name="T3" fmla="*/ 0 h 267"/>
                <a:gd name="T4" fmla="*/ 249 w 268"/>
                <a:gd name="T5" fmla="*/ 1 h 267"/>
                <a:gd name="T6" fmla="*/ 259 w 268"/>
                <a:gd name="T7" fmla="*/ 7 h 267"/>
                <a:gd name="T8" fmla="*/ 265 w 268"/>
                <a:gd name="T9" fmla="*/ 19 h 267"/>
                <a:gd name="T10" fmla="*/ 268 w 268"/>
                <a:gd name="T11" fmla="*/ 33 h 267"/>
                <a:gd name="T12" fmla="*/ 268 w 268"/>
                <a:gd name="T13" fmla="*/ 234 h 267"/>
                <a:gd name="T14" fmla="*/ 265 w 268"/>
                <a:gd name="T15" fmla="*/ 249 h 267"/>
                <a:gd name="T16" fmla="*/ 259 w 268"/>
                <a:gd name="T17" fmla="*/ 259 h 267"/>
                <a:gd name="T18" fmla="*/ 249 w 268"/>
                <a:gd name="T19" fmla="*/ 265 h 267"/>
                <a:gd name="T20" fmla="*/ 235 w 268"/>
                <a:gd name="T21" fmla="*/ 267 h 267"/>
                <a:gd name="T22" fmla="*/ 34 w 268"/>
                <a:gd name="T23" fmla="*/ 267 h 267"/>
                <a:gd name="T24" fmla="*/ 20 w 268"/>
                <a:gd name="T25" fmla="*/ 265 h 267"/>
                <a:gd name="T26" fmla="*/ 9 w 268"/>
                <a:gd name="T27" fmla="*/ 259 h 267"/>
                <a:gd name="T28" fmla="*/ 3 w 268"/>
                <a:gd name="T29" fmla="*/ 249 h 267"/>
                <a:gd name="T30" fmla="*/ 0 w 268"/>
                <a:gd name="T31" fmla="*/ 234 h 267"/>
                <a:gd name="T32" fmla="*/ 0 w 268"/>
                <a:gd name="T33" fmla="*/ 33 h 267"/>
                <a:gd name="T34" fmla="*/ 3 w 268"/>
                <a:gd name="T35" fmla="*/ 19 h 267"/>
                <a:gd name="T36" fmla="*/ 9 w 268"/>
                <a:gd name="T37" fmla="*/ 7 h 267"/>
                <a:gd name="T38" fmla="*/ 20 w 268"/>
                <a:gd name="T39" fmla="*/ 1 h 267"/>
                <a:gd name="T40" fmla="*/ 34 w 268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8" h="267">
                  <a:moveTo>
                    <a:pt x="34" y="0"/>
                  </a:moveTo>
                  <a:lnTo>
                    <a:pt x="235" y="0"/>
                  </a:lnTo>
                  <a:lnTo>
                    <a:pt x="249" y="1"/>
                  </a:lnTo>
                  <a:lnTo>
                    <a:pt x="259" y="7"/>
                  </a:lnTo>
                  <a:lnTo>
                    <a:pt x="265" y="19"/>
                  </a:lnTo>
                  <a:lnTo>
                    <a:pt x="268" y="33"/>
                  </a:lnTo>
                  <a:lnTo>
                    <a:pt x="268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9" y="265"/>
                  </a:lnTo>
                  <a:lnTo>
                    <a:pt x="235" y="267"/>
                  </a:lnTo>
                  <a:lnTo>
                    <a:pt x="34" y="267"/>
                  </a:lnTo>
                  <a:lnTo>
                    <a:pt x="20" y="265"/>
                  </a:lnTo>
                  <a:lnTo>
                    <a:pt x="9" y="259"/>
                  </a:lnTo>
                  <a:lnTo>
                    <a:pt x="3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9" y="7"/>
                  </a:lnTo>
                  <a:lnTo>
                    <a:pt x="20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6" name="Freeform 119"/>
            <p:cNvSpPr/>
            <p:nvPr/>
          </p:nvSpPr>
          <p:spPr bwMode="auto">
            <a:xfrm>
              <a:off x="10679113" y="6019801"/>
              <a:ext cx="106363" cy="106363"/>
            </a:xfrm>
            <a:custGeom>
              <a:avLst/>
              <a:gdLst>
                <a:gd name="T0" fmla="*/ 33 w 266"/>
                <a:gd name="T1" fmla="*/ 0 h 268"/>
                <a:gd name="T2" fmla="*/ 233 w 266"/>
                <a:gd name="T3" fmla="*/ 0 h 268"/>
                <a:gd name="T4" fmla="*/ 248 w 266"/>
                <a:gd name="T5" fmla="*/ 2 h 268"/>
                <a:gd name="T6" fmla="*/ 259 w 266"/>
                <a:gd name="T7" fmla="*/ 8 h 268"/>
                <a:gd name="T8" fmla="*/ 265 w 266"/>
                <a:gd name="T9" fmla="*/ 19 h 268"/>
                <a:gd name="T10" fmla="*/ 266 w 266"/>
                <a:gd name="T11" fmla="*/ 33 h 268"/>
                <a:gd name="T12" fmla="*/ 266 w 266"/>
                <a:gd name="T13" fmla="*/ 234 h 268"/>
                <a:gd name="T14" fmla="*/ 265 w 266"/>
                <a:gd name="T15" fmla="*/ 249 h 268"/>
                <a:gd name="T16" fmla="*/ 259 w 266"/>
                <a:gd name="T17" fmla="*/ 259 h 268"/>
                <a:gd name="T18" fmla="*/ 248 w 266"/>
                <a:gd name="T19" fmla="*/ 265 h 268"/>
                <a:gd name="T20" fmla="*/ 233 w 266"/>
                <a:gd name="T21" fmla="*/ 268 h 268"/>
                <a:gd name="T22" fmla="*/ 33 w 266"/>
                <a:gd name="T23" fmla="*/ 268 h 268"/>
                <a:gd name="T24" fmla="*/ 18 w 266"/>
                <a:gd name="T25" fmla="*/ 265 h 268"/>
                <a:gd name="T26" fmla="*/ 8 w 266"/>
                <a:gd name="T27" fmla="*/ 259 h 268"/>
                <a:gd name="T28" fmla="*/ 2 w 266"/>
                <a:gd name="T29" fmla="*/ 249 h 268"/>
                <a:gd name="T30" fmla="*/ 0 w 266"/>
                <a:gd name="T31" fmla="*/ 234 h 268"/>
                <a:gd name="T32" fmla="*/ 0 w 266"/>
                <a:gd name="T33" fmla="*/ 33 h 268"/>
                <a:gd name="T34" fmla="*/ 2 w 266"/>
                <a:gd name="T35" fmla="*/ 19 h 268"/>
                <a:gd name="T36" fmla="*/ 8 w 266"/>
                <a:gd name="T37" fmla="*/ 8 h 268"/>
                <a:gd name="T38" fmla="*/ 18 w 266"/>
                <a:gd name="T39" fmla="*/ 2 h 268"/>
                <a:gd name="T40" fmla="*/ 33 w 26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8">
                  <a:moveTo>
                    <a:pt x="33" y="0"/>
                  </a:moveTo>
                  <a:lnTo>
                    <a:pt x="233" y="0"/>
                  </a:lnTo>
                  <a:lnTo>
                    <a:pt x="248" y="2"/>
                  </a:lnTo>
                  <a:lnTo>
                    <a:pt x="259" y="8"/>
                  </a:lnTo>
                  <a:lnTo>
                    <a:pt x="265" y="19"/>
                  </a:lnTo>
                  <a:lnTo>
                    <a:pt x="266" y="33"/>
                  </a:lnTo>
                  <a:lnTo>
                    <a:pt x="266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8"/>
                  </a:lnTo>
                  <a:lnTo>
                    <a:pt x="33" y="268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7" name="Freeform 120"/>
            <p:cNvSpPr/>
            <p:nvPr/>
          </p:nvSpPr>
          <p:spPr bwMode="auto">
            <a:xfrm>
              <a:off x="10998201" y="6232526"/>
              <a:ext cx="104775" cy="106363"/>
            </a:xfrm>
            <a:custGeom>
              <a:avLst/>
              <a:gdLst>
                <a:gd name="T0" fmla="*/ 33 w 267"/>
                <a:gd name="T1" fmla="*/ 0 h 267"/>
                <a:gd name="T2" fmla="*/ 234 w 267"/>
                <a:gd name="T3" fmla="*/ 0 h 267"/>
                <a:gd name="T4" fmla="*/ 248 w 267"/>
                <a:gd name="T5" fmla="*/ 1 h 267"/>
                <a:gd name="T6" fmla="*/ 258 w 267"/>
                <a:gd name="T7" fmla="*/ 7 h 267"/>
                <a:gd name="T8" fmla="*/ 264 w 267"/>
                <a:gd name="T9" fmla="*/ 19 h 267"/>
                <a:gd name="T10" fmla="*/ 267 w 267"/>
                <a:gd name="T11" fmla="*/ 33 h 267"/>
                <a:gd name="T12" fmla="*/ 267 w 267"/>
                <a:gd name="T13" fmla="*/ 234 h 267"/>
                <a:gd name="T14" fmla="*/ 264 w 267"/>
                <a:gd name="T15" fmla="*/ 249 h 267"/>
                <a:gd name="T16" fmla="*/ 258 w 267"/>
                <a:gd name="T17" fmla="*/ 259 h 267"/>
                <a:gd name="T18" fmla="*/ 248 w 267"/>
                <a:gd name="T19" fmla="*/ 265 h 267"/>
                <a:gd name="T20" fmla="*/ 234 w 267"/>
                <a:gd name="T21" fmla="*/ 267 h 267"/>
                <a:gd name="T22" fmla="*/ 33 w 267"/>
                <a:gd name="T23" fmla="*/ 267 h 267"/>
                <a:gd name="T24" fmla="*/ 19 w 267"/>
                <a:gd name="T25" fmla="*/ 265 h 267"/>
                <a:gd name="T26" fmla="*/ 8 w 267"/>
                <a:gd name="T27" fmla="*/ 259 h 267"/>
                <a:gd name="T28" fmla="*/ 2 w 267"/>
                <a:gd name="T29" fmla="*/ 249 h 267"/>
                <a:gd name="T30" fmla="*/ 0 w 267"/>
                <a:gd name="T31" fmla="*/ 234 h 267"/>
                <a:gd name="T32" fmla="*/ 0 w 267"/>
                <a:gd name="T33" fmla="*/ 33 h 267"/>
                <a:gd name="T34" fmla="*/ 2 w 267"/>
                <a:gd name="T35" fmla="*/ 19 h 267"/>
                <a:gd name="T36" fmla="*/ 8 w 267"/>
                <a:gd name="T37" fmla="*/ 7 h 267"/>
                <a:gd name="T38" fmla="*/ 19 w 267"/>
                <a:gd name="T39" fmla="*/ 1 h 267"/>
                <a:gd name="T40" fmla="*/ 33 w 267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7">
                  <a:moveTo>
                    <a:pt x="33" y="0"/>
                  </a:moveTo>
                  <a:lnTo>
                    <a:pt x="234" y="0"/>
                  </a:lnTo>
                  <a:lnTo>
                    <a:pt x="248" y="1"/>
                  </a:lnTo>
                  <a:lnTo>
                    <a:pt x="258" y="7"/>
                  </a:lnTo>
                  <a:lnTo>
                    <a:pt x="264" y="19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4" y="249"/>
                  </a:lnTo>
                  <a:lnTo>
                    <a:pt x="258" y="259"/>
                  </a:lnTo>
                  <a:lnTo>
                    <a:pt x="248" y="265"/>
                  </a:lnTo>
                  <a:lnTo>
                    <a:pt x="234" y="267"/>
                  </a:lnTo>
                  <a:lnTo>
                    <a:pt x="33" y="267"/>
                  </a:lnTo>
                  <a:lnTo>
                    <a:pt x="19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7"/>
                  </a:lnTo>
                  <a:lnTo>
                    <a:pt x="19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8" name="Freeform 121"/>
            <p:cNvSpPr/>
            <p:nvPr/>
          </p:nvSpPr>
          <p:spPr bwMode="auto">
            <a:xfrm>
              <a:off x="11315701" y="6445251"/>
              <a:ext cx="106363" cy="106363"/>
            </a:xfrm>
            <a:custGeom>
              <a:avLst/>
              <a:gdLst>
                <a:gd name="T0" fmla="*/ 33 w 267"/>
                <a:gd name="T1" fmla="*/ 0 h 267"/>
                <a:gd name="T2" fmla="*/ 233 w 267"/>
                <a:gd name="T3" fmla="*/ 0 h 267"/>
                <a:gd name="T4" fmla="*/ 248 w 267"/>
                <a:gd name="T5" fmla="*/ 1 h 267"/>
                <a:gd name="T6" fmla="*/ 259 w 267"/>
                <a:gd name="T7" fmla="*/ 7 h 267"/>
                <a:gd name="T8" fmla="*/ 265 w 267"/>
                <a:gd name="T9" fmla="*/ 18 h 267"/>
                <a:gd name="T10" fmla="*/ 267 w 267"/>
                <a:gd name="T11" fmla="*/ 33 h 267"/>
                <a:gd name="T12" fmla="*/ 267 w 267"/>
                <a:gd name="T13" fmla="*/ 234 h 267"/>
                <a:gd name="T14" fmla="*/ 265 w 267"/>
                <a:gd name="T15" fmla="*/ 249 h 267"/>
                <a:gd name="T16" fmla="*/ 259 w 267"/>
                <a:gd name="T17" fmla="*/ 259 h 267"/>
                <a:gd name="T18" fmla="*/ 248 w 267"/>
                <a:gd name="T19" fmla="*/ 265 h 267"/>
                <a:gd name="T20" fmla="*/ 233 w 267"/>
                <a:gd name="T21" fmla="*/ 267 h 267"/>
                <a:gd name="T22" fmla="*/ 33 w 267"/>
                <a:gd name="T23" fmla="*/ 267 h 267"/>
                <a:gd name="T24" fmla="*/ 18 w 267"/>
                <a:gd name="T25" fmla="*/ 265 h 267"/>
                <a:gd name="T26" fmla="*/ 8 w 267"/>
                <a:gd name="T27" fmla="*/ 259 h 267"/>
                <a:gd name="T28" fmla="*/ 2 w 267"/>
                <a:gd name="T29" fmla="*/ 249 h 267"/>
                <a:gd name="T30" fmla="*/ 0 w 267"/>
                <a:gd name="T31" fmla="*/ 234 h 267"/>
                <a:gd name="T32" fmla="*/ 0 w 267"/>
                <a:gd name="T33" fmla="*/ 33 h 267"/>
                <a:gd name="T34" fmla="*/ 2 w 267"/>
                <a:gd name="T35" fmla="*/ 18 h 267"/>
                <a:gd name="T36" fmla="*/ 8 w 267"/>
                <a:gd name="T37" fmla="*/ 7 h 267"/>
                <a:gd name="T38" fmla="*/ 18 w 267"/>
                <a:gd name="T39" fmla="*/ 1 h 267"/>
                <a:gd name="T40" fmla="*/ 33 w 267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7">
                  <a:moveTo>
                    <a:pt x="33" y="0"/>
                  </a:moveTo>
                  <a:lnTo>
                    <a:pt x="233" y="0"/>
                  </a:lnTo>
                  <a:lnTo>
                    <a:pt x="248" y="1"/>
                  </a:lnTo>
                  <a:lnTo>
                    <a:pt x="259" y="7"/>
                  </a:lnTo>
                  <a:lnTo>
                    <a:pt x="265" y="18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7"/>
                  </a:lnTo>
                  <a:lnTo>
                    <a:pt x="33" y="267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8"/>
                  </a:lnTo>
                  <a:lnTo>
                    <a:pt x="8" y="7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69" name="Freeform 122"/>
            <p:cNvSpPr/>
            <p:nvPr/>
          </p:nvSpPr>
          <p:spPr bwMode="auto">
            <a:xfrm>
              <a:off x="10891838" y="6019801"/>
              <a:ext cx="106363" cy="106363"/>
            </a:xfrm>
            <a:custGeom>
              <a:avLst/>
              <a:gdLst>
                <a:gd name="T0" fmla="*/ 33 w 267"/>
                <a:gd name="T1" fmla="*/ 0 h 268"/>
                <a:gd name="T2" fmla="*/ 233 w 267"/>
                <a:gd name="T3" fmla="*/ 0 h 268"/>
                <a:gd name="T4" fmla="*/ 248 w 267"/>
                <a:gd name="T5" fmla="*/ 2 h 268"/>
                <a:gd name="T6" fmla="*/ 259 w 267"/>
                <a:gd name="T7" fmla="*/ 8 h 268"/>
                <a:gd name="T8" fmla="*/ 265 w 267"/>
                <a:gd name="T9" fmla="*/ 19 h 268"/>
                <a:gd name="T10" fmla="*/ 267 w 267"/>
                <a:gd name="T11" fmla="*/ 33 h 268"/>
                <a:gd name="T12" fmla="*/ 267 w 267"/>
                <a:gd name="T13" fmla="*/ 234 h 268"/>
                <a:gd name="T14" fmla="*/ 265 w 267"/>
                <a:gd name="T15" fmla="*/ 249 h 268"/>
                <a:gd name="T16" fmla="*/ 259 w 267"/>
                <a:gd name="T17" fmla="*/ 259 h 268"/>
                <a:gd name="T18" fmla="*/ 248 w 267"/>
                <a:gd name="T19" fmla="*/ 265 h 268"/>
                <a:gd name="T20" fmla="*/ 233 w 267"/>
                <a:gd name="T21" fmla="*/ 268 h 268"/>
                <a:gd name="T22" fmla="*/ 33 w 267"/>
                <a:gd name="T23" fmla="*/ 268 h 268"/>
                <a:gd name="T24" fmla="*/ 18 w 267"/>
                <a:gd name="T25" fmla="*/ 265 h 268"/>
                <a:gd name="T26" fmla="*/ 8 w 267"/>
                <a:gd name="T27" fmla="*/ 259 h 268"/>
                <a:gd name="T28" fmla="*/ 2 w 267"/>
                <a:gd name="T29" fmla="*/ 249 h 268"/>
                <a:gd name="T30" fmla="*/ 0 w 267"/>
                <a:gd name="T31" fmla="*/ 234 h 268"/>
                <a:gd name="T32" fmla="*/ 0 w 267"/>
                <a:gd name="T33" fmla="*/ 33 h 268"/>
                <a:gd name="T34" fmla="*/ 2 w 267"/>
                <a:gd name="T35" fmla="*/ 19 h 268"/>
                <a:gd name="T36" fmla="*/ 8 w 267"/>
                <a:gd name="T37" fmla="*/ 8 h 268"/>
                <a:gd name="T38" fmla="*/ 18 w 267"/>
                <a:gd name="T39" fmla="*/ 2 h 268"/>
                <a:gd name="T40" fmla="*/ 33 w 267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8">
                  <a:moveTo>
                    <a:pt x="33" y="0"/>
                  </a:moveTo>
                  <a:lnTo>
                    <a:pt x="233" y="0"/>
                  </a:lnTo>
                  <a:lnTo>
                    <a:pt x="248" y="2"/>
                  </a:lnTo>
                  <a:lnTo>
                    <a:pt x="259" y="8"/>
                  </a:lnTo>
                  <a:lnTo>
                    <a:pt x="265" y="19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8"/>
                  </a:lnTo>
                  <a:lnTo>
                    <a:pt x="33" y="268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70" name="Freeform 123"/>
            <p:cNvSpPr/>
            <p:nvPr/>
          </p:nvSpPr>
          <p:spPr bwMode="auto">
            <a:xfrm>
              <a:off x="11102976" y="6019801"/>
              <a:ext cx="106363" cy="106363"/>
            </a:xfrm>
            <a:custGeom>
              <a:avLst/>
              <a:gdLst>
                <a:gd name="T0" fmla="*/ 33 w 267"/>
                <a:gd name="T1" fmla="*/ 0 h 268"/>
                <a:gd name="T2" fmla="*/ 233 w 267"/>
                <a:gd name="T3" fmla="*/ 0 h 268"/>
                <a:gd name="T4" fmla="*/ 248 w 267"/>
                <a:gd name="T5" fmla="*/ 2 h 268"/>
                <a:gd name="T6" fmla="*/ 259 w 267"/>
                <a:gd name="T7" fmla="*/ 8 h 268"/>
                <a:gd name="T8" fmla="*/ 265 w 267"/>
                <a:gd name="T9" fmla="*/ 19 h 268"/>
                <a:gd name="T10" fmla="*/ 267 w 267"/>
                <a:gd name="T11" fmla="*/ 33 h 268"/>
                <a:gd name="T12" fmla="*/ 267 w 267"/>
                <a:gd name="T13" fmla="*/ 234 h 268"/>
                <a:gd name="T14" fmla="*/ 265 w 267"/>
                <a:gd name="T15" fmla="*/ 249 h 268"/>
                <a:gd name="T16" fmla="*/ 259 w 267"/>
                <a:gd name="T17" fmla="*/ 259 h 268"/>
                <a:gd name="T18" fmla="*/ 248 w 267"/>
                <a:gd name="T19" fmla="*/ 265 h 268"/>
                <a:gd name="T20" fmla="*/ 233 w 267"/>
                <a:gd name="T21" fmla="*/ 268 h 268"/>
                <a:gd name="T22" fmla="*/ 33 w 267"/>
                <a:gd name="T23" fmla="*/ 268 h 268"/>
                <a:gd name="T24" fmla="*/ 18 w 267"/>
                <a:gd name="T25" fmla="*/ 265 h 268"/>
                <a:gd name="T26" fmla="*/ 8 w 267"/>
                <a:gd name="T27" fmla="*/ 259 h 268"/>
                <a:gd name="T28" fmla="*/ 2 w 267"/>
                <a:gd name="T29" fmla="*/ 249 h 268"/>
                <a:gd name="T30" fmla="*/ 0 w 267"/>
                <a:gd name="T31" fmla="*/ 234 h 268"/>
                <a:gd name="T32" fmla="*/ 0 w 267"/>
                <a:gd name="T33" fmla="*/ 33 h 268"/>
                <a:gd name="T34" fmla="*/ 2 w 267"/>
                <a:gd name="T35" fmla="*/ 19 h 268"/>
                <a:gd name="T36" fmla="*/ 8 w 267"/>
                <a:gd name="T37" fmla="*/ 8 h 268"/>
                <a:gd name="T38" fmla="*/ 18 w 267"/>
                <a:gd name="T39" fmla="*/ 2 h 268"/>
                <a:gd name="T40" fmla="*/ 33 w 267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68">
                  <a:moveTo>
                    <a:pt x="33" y="0"/>
                  </a:moveTo>
                  <a:lnTo>
                    <a:pt x="233" y="0"/>
                  </a:lnTo>
                  <a:lnTo>
                    <a:pt x="248" y="2"/>
                  </a:lnTo>
                  <a:lnTo>
                    <a:pt x="259" y="8"/>
                  </a:lnTo>
                  <a:lnTo>
                    <a:pt x="265" y="19"/>
                  </a:lnTo>
                  <a:lnTo>
                    <a:pt x="267" y="33"/>
                  </a:lnTo>
                  <a:lnTo>
                    <a:pt x="267" y="234"/>
                  </a:lnTo>
                  <a:lnTo>
                    <a:pt x="265" y="249"/>
                  </a:lnTo>
                  <a:lnTo>
                    <a:pt x="259" y="259"/>
                  </a:lnTo>
                  <a:lnTo>
                    <a:pt x="248" y="265"/>
                  </a:lnTo>
                  <a:lnTo>
                    <a:pt x="233" y="268"/>
                  </a:lnTo>
                  <a:lnTo>
                    <a:pt x="33" y="268"/>
                  </a:lnTo>
                  <a:lnTo>
                    <a:pt x="18" y="265"/>
                  </a:lnTo>
                  <a:lnTo>
                    <a:pt x="8" y="259"/>
                  </a:lnTo>
                  <a:lnTo>
                    <a:pt x="2" y="249"/>
                  </a:lnTo>
                  <a:lnTo>
                    <a:pt x="0" y="234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71" name="Freeform 124"/>
            <p:cNvSpPr/>
            <p:nvPr/>
          </p:nvSpPr>
          <p:spPr bwMode="auto">
            <a:xfrm>
              <a:off x="11209338" y="6019801"/>
              <a:ext cx="212725" cy="319088"/>
            </a:xfrm>
            <a:custGeom>
              <a:avLst/>
              <a:gdLst>
                <a:gd name="T0" fmla="*/ 301 w 535"/>
                <a:gd name="T1" fmla="*/ 0 h 803"/>
                <a:gd name="T2" fmla="*/ 501 w 535"/>
                <a:gd name="T3" fmla="*/ 0 h 803"/>
                <a:gd name="T4" fmla="*/ 516 w 535"/>
                <a:gd name="T5" fmla="*/ 2 h 803"/>
                <a:gd name="T6" fmla="*/ 527 w 535"/>
                <a:gd name="T7" fmla="*/ 8 h 803"/>
                <a:gd name="T8" fmla="*/ 533 w 535"/>
                <a:gd name="T9" fmla="*/ 19 h 803"/>
                <a:gd name="T10" fmla="*/ 535 w 535"/>
                <a:gd name="T11" fmla="*/ 33 h 803"/>
                <a:gd name="T12" fmla="*/ 535 w 535"/>
                <a:gd name="T13" fmla="*/ 770 h 803"/>
                <a:gd name="T14" fmla="*/ 533 w 535"/>
                <a:gd name="T15" fmla="*/ 785 h 803"/>
                <a:gd name="T16" fmla="*/ 527 w 535"/>
                <a:gd name="T17" fmla="*/ 795 h 803"/>
                <a:gd name="T18" fmla="*/ 516 w 535"/>
                <a:gd name="T19" fmla="*/ 801 h 803"/>
                <a:gd name="T20" fmla="*/ 501 w 535"/>
                <a:gd name="T21" fmla="*/ 803 h 803"/>
                <a:gd name="T22" fmla="*/ 34 w 535"/>
                <a:gd name="T23" fmla="*/ 803 h 803"/>
                <a:gd name="T24" fmla="*/ 20 w 535"/>
                <a:gd name="T25" fmla="*/ 801 h 803"/>
                <a:gd name="T26" fmla="*/ 9 w 535"/>
                <a:gd name="T27" fmla="*/ 795 h 803"/>
                <a:gd name="T28" fmla="*/ 2 w 535"/>
                <a:gd name="T29" fmla="*/ 785 h 803"/>
                <a:gd name="T30" fmla="*/ 0 w 535"/>
                <a:gd name="T31" fmla="*/ 770 h 803"/>
                <a:gd name="T32" fmla="*/ 0 w 535"/>
                <a:gd name="T33" fmla="*/ 569 h 803"/>
                <a:gd name="T34" fmla="*/ 2 w 535"/>
                <a:gd name="T35" fmla="*/ 555 h 803"/>
                <a:gd name="T36" fmla="*/ 9 w 535"/>
                <a:gd name="T37" fmla="*/ 543 h 803"/>
                <a:gd name="T38" fmla="*/ 20 w 535"/>
                <a:gd name="T39" fmla="*/ 537 h 803"/>
                <a:gd name="T40" fmla="*/ 34 w 535"/>
                <a:gd name="T41" fmla="*/ 536 h 803"/>
                <a:gd name="T42" fmla="*/ 268 w 535"/>
                <a:gd name="T43" fmla="*/ 536 h 803"/>
                <a:gd name="T44" fmla="*/ 268 w 535"/>
                <a:gd name="T45" fmla="*/ 33 h 803"/>
                <a:gd name="T46" fmla="*/ 270 w 535"/>
                <a:gd name="T47" fmla="*/ 19 h 803"/>
                <a:gd name="T48" fmla="*/ 276 w 535"/>
                <a:gd name="T49" fmla="*/ 8 h 803"/>
                <a:gd name="T50" fmla="*/ 286 w 535"/>
                <a:gd name="T51" fmla="*/ 2 h 803"/>
                <a:gd name="T52" fmla="*/ 301 w 535"/>
                <a:gd name="T53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5" h="803">
                  <a:moveTo>
                    <a:pt x="301" y="0"/>
                  </a:moveTo>
                  <a:lnTo>
                    <a:pt x="501" y="0"/>
                  </a:lnTo>
                  <a:lnTo>
                    <a:pt x="516" y="2"/>
                  </a:lnTo>
                  <a:lnTo>
                    <a:pt x="527" y="8"/>
                  </a:lnTo>
                  <a:lnTo>
                    <a:pt x="533" y="19"/>
                  </a:lnTo>
                  <a:lnTo>
                    <a:pt x="535" y="33"/>
                  </a:lnTo>
                  <a:lnTo>
                    <a:pt x="535" y="770"/>
                  </a:lnTo>
                  <a:lnTo>
                    <a:pt x="533" y="785"/>
                  </a:lnTo>
                  <a:lnTo>
                    <a:pt x="527" y="795"/>
                  </a:lnTo>
                  <a:lnTo>
                    <a:pt x="516" y="801"/>
                  </a:lnTo>
                  <a:lnTo>
                    <a:pt x="501" y="803"/>
                  </a:lnTo>
                  <a:lnTo>
                    <a:pt x="34" y="803"/>
                  </a:lnTo>
                  <a:lnTo>
                    <a:pt x="20" y="801"/>
                  </a:lnTo>
                  <a:lnTo>
                    <a:pt x="9" y="795"/>
                  </a:lnTo>
                  <a:lnTo>
                    <a:pt x="2" y="785"/>
                  </a:lnTo>
                  <a:lnTo>
                    <a:pt x="0" y="770"/>
                  </a:lnTo>
                  <a:lnTo>
                    <a:pt x="0" y="569"/>
                  </a:lnTo>
                  <a:lnTo>
                    <a:pt x="2" y="555"/>
                  </a:lnTo>
                  <a:lnTo>
                    <a:pt x="9" y="543"/>
                  </a:lnTo>
                  <a:lnTo>
                    <a:pt x="20" y="537"/>
                  </a:lnTo>
                  <a:lnTo>
                    <a:pt x="34" y="536"/>
                  </a:lnTo>
                  <a:lnTo>
                    <a:pt x="268" y="536"/>
                  </a:lnTo>
                  <a:lnTo>
                    <a:pt x="268" y="33"/>
                  </a:lnTo>
                  <a:lnTo>
                    <a:pt x="270" y="19"/>
                  </a:lnTo>
                  <a:lnTo>
                    <a:pt x="276" y="8"/>
                  </a:lnTo>
                  <a:lnTo>
                    <a:pt x="286" y="2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856085" y="2076394"/>
            <a:ext cx="291335" cy="255837"/>
            <a:chOff x="6717030" y="3079155"/>
            <a:chExt cx="1511300" cy="1327151"/>
          </a:xfrm>
          <a:solidFill>
            <a:schemeClr val="accent6"/>
          </a:solidFill>
        </p:grpSpPr>
        <p:sp>
          <p:nvSpPr>
            <p:cNvPr id="73" name="Freeform 6"/>
            <p:cNvSpPr/>
            <p:nvPr/>
          </p:nvSpPr>
          <p:spPr bwMode="auto">
            <a:xfrm>
              <a:off x="6836092" y="3690343"/>
              <a:ext cx="344487" cy="715963"/>
            </a:xfrm>
            <a:custGeom>
              <a:avLst/>
              <a:gdLst>
                <a:gd name="T0" fmla="*/ 625 w 871"/>
                <a:gd name="T1" fmla="*/ 0 h 1807"/>
                <a:gd name="T2" fmla="*/ 696 w 871"/>
                <a:gd name="T3" fmla="*/ 0 h 1807"/>
                <a:gd name="T4" fmla="*/ 871 w 871"/>
                <a:gd name="T5" fmla="*/ 65 h 1807"/>
                <a:gd name="T6" fmla="*/ 871 w 871"/>
                <a:gd name="T7" fmla="*/ 1750 h 1807"/>
                <a:gd name="T8" fmla="*/ 868 w 871"/>
                <a:gd name="T9" fmla="*/ 1768 h 1807"/>
                <a:gd name="T10" fmla="*/ 860 w 871"/>
                <a:gd name="T11" fmla="*/ 1783 h 1807"/>
                <a:gd name="T12" fmla="*/ 848 w 871"/>
                <a:gd name="T13" fmla="*/ 1795 h 1807"/>
                <a:gd name="T14" fmla="*/ 833 w 871"/>
                <a:gd name="T15" fmla="*/ 1803 h 1807"/>
                <a:gd name="T16" fmla="*/ 814 w 871"/>
                <a:gd name="T17" fmla="*/ 1807 h 1807"/>
                <a:gd name="T18" fmla="*/ 56 w 871"/>
                <a:gd name="T19" fmla="*/ 1807 h 1807"/>
                <a:gd name="T20" fmla="*/ 38 w 871"/>
                <a:gd name="T21" fmla="*/ 1803 h 1807"/>
                <a:gd name="T22" fmla="*/ 22 w 871"/>
                <a:gd name="T23" fmla="*/ 1795 h 1807"/>
                <a:gd name="T24" fmla="*/ 11 w 871"/>
                <a:gd name="T25" fmla="*/ 1783 h 1807"/>
                <a:gd name="T26" fmla="*/ 2 w 871"/>
                <a:gd name="T27" fmla="*/ 1768 h 1807"/>
                <a:gd name="T28" fmla="*/ 0 w 871"/>
                <a:gd name="T29" fmla="*/ 1750 h 1807"/>
                <a:gd name="T30" fmla="*/ 0 w 871"/>
                <a:gd name="T31" fmla="*/ 652 h 1807"/>
                <a:gd name="T32" fmla="*/ 625 w 871"/>
                <a:gd name="T33" fmla="*/ 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1" h="1807">
                  <a:moveTo>
                    <a:pt x="625" y="0"/>
                  </a:moveTo>
                  <a:lnTo>
                    <a:pt x="696" y="0"/>
                  </a:lnTo>
                  <a:lnTo>
                    <a:pt x="871" y="65"/>
                  </a:lnTo>
                  <a:lnTo>
                    <a:pt x="871" y="1750"/>
                  </a:lnTo>
                  <a:lnTo>
                    <a:pt x="868" y="1768"/>
                  </a:lnTo>
                  <a:lnTo>
                    <a:pt x="860" y="1783"/>
                  </a:lnTo>
                  <a:lnTo>
                    <a:pt x="848" y="1795"/>
                  </a:lnTo>
                  <a:lnTo>
                    <a:pt x="833" y="1803"/>
                  </a:lnTo>
                  <a:lnTo>
                    <a:pt x="814" y="1807"/>
                  </a:lnTo>
                  <a:lnTo>
                    <a:pt x="56" y="1807"/>
                  </a:lnTo>
                  <a:lnTo>
                    <a:pt x="38" y="1803"/>
                  </a:lnTo>
                  <a:lnTo>
                    <a:pt x="22" y="1795"/>
                  </a:lnTo>
                  <a:lnTo>
                    <a:pt x="11" y="1783"/>
                  </a:lnTo>
                  <a:lnTo>
                    <a:pt x="2" y="1768"/>
                  </a:lnTo>
                  <a:lnTo>
                    <a:pt x="0" y="1750"/>
                  </a:lnTo>
                  <a:lnTo>
                    <a:pt x="0" y="652"/>
                  </a:lnTo>
                  <a:lnTo>
                    <a:pt x="6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74" name="Freeform 7"/>
            <p:cNvSpPr/>
            <p:nvPr/>
          </p:nvSpPr>
          <p:spPr bwMode="auto">
            <a:xfrm>
              <a:off x="7374255" y="3891955"/>
              <a:ext cx="346075" cy="514350"/>
            </a:xfrm>
            <a:custGeom>
              <a:avLst/>
              <a:gdLst>
                <a:gd name="T0" fmla="*/ 57 w 872"/>
                <a:gd name="T1" fmla="*/ 0 h 1297"/>
                <a:gd name="T2" fmla="*/ 816 w 872"/>
                <a:gd name="T3" fmla="*/ 0 h 1297"/>
                <a:gd name="T4" fmla="*/ 833 w 872"/>
                <a:gd name="T5" fmla="*/ 4 h 1297"/>
                <a:gd name="T6" fmla="*/ 849 w 872"/>
                <a:gd name="T7" fmla="*/ 12 h 1297"/>
                <a:gd name="T8" fmla="*/ 861 w 872"/>
                <a:gd name="T9" fmla="*/ 24 h 1297"/>
                <a:gd name="T10" fmla="*/ 869 w 872"/>
                <a:gd name="T11" fmla="*/ 40 h 1297"/>
                <a:gd name="T12" fmla="*/ 872 w 872"/>
                <a:gd name="T13" fmla="*/ 57 h 1297"/>
                <a:gd name="T14" fmla="*/ 872 w 872"/>
                <a:gd name="T15" fmla="*/ 1240 h 1297"/>
                <a:gd name="T16" fmla="*/ 869 w 872"/>
                <a:gd name="T17" fmla="*/ 1258 h 1297"/>
                <a:gd name="T18" fmla="*/ 861 w 872"/>
                <a:gd name="T19" fmla="*/ 1273 h 1297"/>
                <a:gd name="T20" fmla="*/ 849 w 872"/>
                <a:gd name="T21" fmla="*/ 1285 h 1297"/>
                <a:gd name="T22" fmla="*/ 833 w 872"/>
                <a:gd name="T23" fmla="*/ 1293 h 1297"/>
                <a:gd name="T24" fmla="*/ 816 w 872"/>
                <a:gd name="T25" fmla="*/ 1297 h 1297"/>
                <a:gd name="T26" fmla="*/ 57 w 872"/>
                <a:gd name="T27" fmla="*/ 1297 h 1297"/>
                <a:gd name="T28" fmla="*/ 38 w 872"/>
                <a:gd name="T29" fmla="*/ 1293 h 1297"/>
                <a:gd name="T30" fmla="*/ 23 w 872"/>
                <a:gd name="T31" fmla="*/ 1285 h 1297"/>
                <a:gd name="T32" fmla="*/ 12 w 872"/>
                <a:gd name="T33" fmla="*/ 1273 h 1297"/>
                <a:gd name="T34" fmla="*/ 4 w 872"/>
                <a:gd name="T35" fmla="*/ 1258 h 1297"/>
                <a:gd name="T36" fmla="*/ 0 w 872"/>
                <a:gd name="T37" fmla="*/ 1240 h 1297"/>
                <a:gd name="T38" fmla="*/ 0 w 872"/>
                <a:gd name="T39" fmla="*/ 57 h 1297"/>
                <a:gd name="T40" fmla="*/ 4 w 872"/>
                <a:gd name="T41" fmla="*/ 40 h 1297"/>
                <a:gd name="T42" fmla="*/ 12 w 872"/>
                <a:gd name="T43" fmla="*/ 24 h 1297"/>
                <a:gd name="T44" fmla="*/ 23 w 872"/>
                <a:gd name="T45" fmla="*/ 12 h 1297"/>
                <a:gd name="T46" fmla="*/ 38 w 872"/>
                <a:gd name="T47" fmla="*/ 4 h 1297"/>
                <a:gd name="T48" fmla="*/ 57 w 872"/>
                <a:gd name="T49" fmla="*/ 0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2" h="1297">
                  <a:moveTo>
                    <a:pt x="57" y="0"/>
                  </a:moveTo>
                  <a:lnTo>
                    <a:pt x="816" y="0"/>
                  </a:lnTo>
                  <a:lnTo>
                    <a:pt x="833" y="4"/>
                  </a:lnTo>
                  <a:lnTo>
                    <a:pt x="849" y="12"/>
                  </a:lnTo>
                  <a:lnTo>
                    <a:pt x="861" y="24"/>
                  </a:lnTo>
                  <a:lnTo>
                    <a:pt x="869" y="40"/>
                  </a:lnTo>
                  <a:lnTo>
                    <a:pt x="872" y="57"/>
                  </a:lnTo>
                  <a:lnTo>
                    <a:pt x="872" y="1240"/>
                  </a:lnTo>
                  <a:lnTo>
                    <a:pt x="869" y="1258"/>
                  </a:lnTo>
                  <a:lnTo>
                    <a:pt x="861" y="1273"/>
                  </a:lnTo>
                  <a:lnTo>
                    <a:pt x="849" y="1285"/>
                  </a:lnTo>
                  <a:lnTo>
                    <a:pt x="833" y="1293"/>
                  </a:lnTo>
                  <a:lnTo>
                    <a:pt x="816" y="1297"/>
                  </a:lnTo>
                  <a:lnTo>
                    <a:pt x="57" y="1297"/>
                  </a:lnTo>
                  <a:lnTo>
                    <a:pt x="38" y="1293"/>
                  </a:lnTo>
                  <a:lnTo>
                    <a:pt x="23" y="1285"/>
                  </a:lnTo>
                  <a:lnTo>
                    <a:pt x="12" y="1273"/>
                  </a:lnTo>
                  <a:lnTo>
                    <a:pt x="4" y="1258"/>
                  </a:lnTo>
                  <a:lnTo>
                    <a:pt x="0" y="1240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882255" y="3368080"/>
              <a:ext cx="346075" cy="1038225"/>
            </a:xfrm>
            <a:custGeom>
              <a:avLst/>
              <a:gdLst>
                <a:gd name="T0" fmla="*/ 499 w 871"/>
                <a:gd name="T1" fmla="*/ 0 h 2617"/>
                <a:gd name="T2" fmla="*/ 637 w 871"/>
                <a:gd name="T3" fmla="*/ 116 h 2617"/>
                <a:gd name="T4" fmla="*/ 666 w 871"/>
                <a:gd name="T5" fmla="*/ 137 h 2617"/>
                <a:gd name="T6" fmla="*/ 698 w 871"/>
                <a:gd name="T7" fmla="*/ 151 h 2617"/>
                <a:gd name="T8" fmla="*/ 732 w 871"/>
                <a:gd name="T9" fmla="*/ 160 h 2617"/>
                <a:gd name="T10" fmla="*/ 768 w 871"/>
                <a:gd name="T11" fmla="*/ 164 h 2617"/>
                <a:gd name="T12" fmla="*/ 801 w 871"/>
                <a:gd name="T13" fmla="*/ 161 h 2617"/>
                <a:gd name="T14" fmla="*/ 832 w 871"/>
                <a:gd name="T15" fmla="*/ 153 h 2617"/>
                <a:gd name="T16" fmla="*/ 862 w 871"/>
                <a:gd name="T17" fmla="*/ 140 h 2617"/>
                <a:gd name="T18" fmla="*/ 867 w 871"/>
                <a:gd name="T19" fmla="*/ 137 h 2617"/>
                <a:gd name="T20" fmla="*/ 871 w 871"/>
                <a:gd name="T21" fmla="*/ 135 h 2617"/>
                <a:gd name="T22" fmla="*/ 871 w 871"/>
                <a:gd name="T23" fmla="*/ 2560 h 2617"/>
                <a:gd name="T24" fmla="*/ 868 w 871"/>
                <a:gd name="T25" fmla="*/ 2578 h 2617"/>
                <a:gd name="T26" fmla="*/ 861 w 871"/>
                <a:gd name="T27" fmla="*/ 2593 h 2617"/>
                <a:gd name="T28" fmla="*/ 848 w 871"/>
                <a:gd name="T29" fmla="*/ 2605 h 2617"/>
                <a:gd name="T30" fmla="*/ 833 w 871"/>
                <a:gd name="T31" fmla="*/ 2613 h 2617"/>
                <a:gd name="T32" fmla="*/ 816 w 871"/>
                <a:gd name="T33" fmla="*/ 2617 h 2617"/>
                <a:gd name="T34" fmla="*/ 56 w 871"/>
                <a:gd name="T35" fmla="*/ 2617 h 2617"/>
                <a:gd name="T36" fmla="*/ 38 w 871"/>
                <a:gd name="T37" fmla="*/ 2613 h 2617"/>
                <a:gd name="T38" fmla="*/ 22 w 871"/>
                <a:gd name="T39" fmla="*/ 2605 h 2617"/>
                <a:gd name="T40" fmla="*/ 11 w 871"/>
                <a:gd name="T41" fmla="*/ 2593 h 2617"/>
                <a:gd name="T42" fmla="*/ 2 w 871"/>
                <a:gd name="T43" fmla="*/ 2578 h 2617"/>
                <a:gd name="T44" fmla="*/ 0 w 871"/>
                <a:gd name="T45" fmla="*/ 2560 h 2617"/>
                <a:gd name="T46" fmla="*/ 0 w 871"/>
                <a:gd name="T47" fmla="*/ 545 h 2617"/>
                <a:gd name="T48" fmla="*/ 499 w 871"/>
                <a:gd name="T4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1" h="2617">
                  <a:moveTo>
                    <a:pt x="499" y="0"/>
                  </a:moveTo>
                  <a:lnTo>
                    <a:pt x="637" y="116"/>
                  </a:lnTo>
                  <a:lnTo>
                    <a:pt x="666" y="137"/>
                  </a:lnTo>
                  <a:lnTo>
                    <a:pt x="698" y="151"/>
                  </a:lnTo>
                  <a:lnTo>
                    <a:pt x="732" y="160"/>
                  </a:lnTo>
                  <a:lnTo>
                    <a:pt x="768" y="164"/>
                  </a:lnTo>
                  <a:lnTo>
                    <a:pt x="801" y="161"/>
                  </a:lnTo>
                  <a:lnTo>
                    <a:pt x="832" y="153"/>
                  </a:lnTo>
                  <a:lnTo>
                    <a:pt x="862" y="140"/>
                  </a:lnTo>
                  <a:lnTo>
                    <a:pt x="867" y="137"/>
                  </a:lnTo>
                  <a:lnTo>
                    <a:pt x="871" y="135"/>
                  </a:lnTo>
                  <a:lnTo>
                    <a:pt x="871" y="2560"/>
                  </a:lnTo>
                  <a:lnTo>
                    <a:pt x="868" y="2578"/>
                  </a:lnTo>
                  <a:lnTo>
                    <a:pt x="861" y="2593"/>
                  </a:lnTo>
                  <a:lnTo>
                    <a:pt x="848" y="2605"/>
                  </a:lnTo>
                  <a:lnTo>
                    <a:pt x="833" y="2613"/>
                  </a:lnTo>
                  <a:lnTo>
                    <a:pt x="816" y="2617"/>
                  </a:lnTo>
                  <a:lnTo>
                    <a:pt x="56" y="2617"/>
                  </a:lnTo>
                  <a:lnTo>
                    <a:pt x="38" y="2613"/>
                  </a:lnTo>
                  <a:lnTo>
                    <a:pt x="22" y="2605"/>
                  </a:lnTo>
                  <a:lnTo>
                    <a:pt x="11" y="2593"/>
                  </a:lnTo>
                  <a:lnTo>
                    <a:pt x="2" y="2578"/>
                  </a:lnTo>
                  <a:lnTo>
                    <a:pt x="0" y="2560"/>
                  </a:lnTo>
                  <a:lnTo>
                    <a:pt x="0" y="545"/>
                  </a:lnTo>
                  <a:lnTo>
                    <a:pt x="4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6717030" y="3079155"/>
              <a:ext cx="1497012" cy="836613"/>
            </a:xfrm>
            <a:custGeom>
              <a:avLst/>
              <a:gdLst>
                <a:gd name="T0" fmla="*/ 3666 w 3770"/>
                <a:gd name="T1" fmla="*/ 0 h 2107"/>
                <a:gd name="T2" fmla="*/ 3683 w 3770"/>
                <a:gd name="T3" fmla="*/ 2 h 2107"/>
                <a:gd name="T4" fmla="*/ 3697 w 3770"/>
                <a:gd name="T5" fmla="*/ 11 h 2107"/>
                <a:gd name="T6" fmla="*/ 3707 w 3770"/>
                <a:gd name="T7" fmla="*/ 22 h 2107"/>
                <a:gd name="T8" fmla="*/ 3712 w 3770"/>
                <a:gd name="T9" fmla="*/ 38 h 2107"/>
                <a:gd name="T10" fmla="*/ 3770 w 3770"/>
                <a:gd name="T11" fmla="*/ 692 h 2107"/>
                <a:gd name="T12" fmla="*/ 3770 w 3770"/>
                <a:gd name="T13" fmla="*/ 704 h 2107"/>
                <a:gd name="T14" fmla="*/ 3765 w 3770"/>
                <a:gd name="T15" fmla="*/ 716 h 2107"/>
                <a:gd name="T16" fmla="*/ 3758 w 3770"/>
                <a:gd name="T17" fmla="*/ 726 h 2107"/>
                <a:gd name="T18" fmla="*/ 3748 w 3770"/>
                <a:gd name="T19" fmla="*/ 733 h 2107"/>
                <a:gd name="T20" fmla="*/ 3736 w 3770"/>
                <a:gd name="T21" fmla="*/ 738 h 2107"/>
                <a:gd name="T22" fmla="*/ 3724 w 3770"/>
                <a:gd name="T23" fmla="*/ 738 h 2107"/>
                <a:gd name="T24" fmla="*/ 3712 w 3770"/>
                <a:gd name="T25" fmla="*/ 735 h 2107"/>
                <a:gd name="T26" fmla="*/ 3702 w 3770"/>
                <a:gd name="T27" fmla="*/ 729 h 2107"/>
                <a:gd name="T28" fmla="*/ 3431 w 3770"/>
                <a:gd name="T29" fmla="*/ 503 h 2107"/>
                <a:gd name="T30" fmla="*/ 2279 w 3770"/>
                <a:gd name="T31" fmla="*/ 1760 h 2107"/>
                <a:gd name="T32" fmla="*/ 2263 w 3770"/>
                <a:gd name="T33" fmla="*/ 1774 h 2107"/>
                <a:gd name="T34" fmla="*/ 2245 w 3770"/>
                <a:gd name="T35" fmla="*/ 1786 h 2107"/>
                <a:gd name="T36" fmla="*/ 2224 w 3770"/>
                <a:gd name="T37" fmla="*/ 1793 h 2107"/>
                <a:gd name="T38" fmla="*/ 2202 w 3770"/>
                <a:gd name="T39" fmla="*/ 1796 h 2107"/>
                <a:gd name="T40" fmla="*/ 2180 w 3770"/>
                <a:gd name="T41" fmla="*/ 1795 h 2107"/>
                <a:gd name="T42" fmla="*/ 2159 w 3770"/>
                <a:gd name="T43" fmla="*/ 1789 h 2107"/>
                <a:gd name="T44" fmla="*/ 907 w 3770"/>
                <a:gd name="T45" fmla="*/ 1329 h 2107"/>
                <a:gd name="T46" fmla="*/ 193 w 3770"/>
                <a:gd name="T47" fmla="*/ 2073 h 2107"/>
                <a:gd name="T48" fmla="*/ 175 w 3770"/>
                <a:gd name="T49" fmla="*/ 2089 h 2107"/>
                <a:gd name="T50" fmla="*/ 155 w 3770"/>
                <a:gd name="T51" fmla="*/ 2099 h 2107"/>
                <a:gd name="T52" fmla="*/ 133 w 3770"/>
                <a:gd name="T53" fmla="*/ 2105 h 2107"/>
                <a:gd name="T54" fmla="*/ 113 w 3770"/>
                <a:gd name="T55" fmla="*/ 2107 h 2107"/>
                <a:gd name="T56" fmla="*/ 92 w 3770"/>
                <a:gd name="T57" fmla="*/ 2106 h 2107"/>
                <a:gd name="T58" fmla="*/ 71 w 3770"/>
                <a:gd name="T59" fmla="*/ 2099 h 2107"/>
                <a:gd name="T60" fmla="*/ 52 w 3770"/>
                <a:gd name="T61" fmla="*/ 2090 h 2107"/>
                <a:gd name="T62" fmla="*/ 35 w 3770"/>
                <a:gd name="T63" fmla="*/ 2076 h 2107"/>
                <a:gd name="T64" fmla="*/ 17 w 3770"/>
                <a:gd name="T65" fmla="*/ 2056 h 2107"/>
                <a:gd name="T66" fmla="*/ 7 w 3770"/>
                <a:gd name="T67" fmla="*/ 2034 h 2107"/>
                <a:gd name="T68" fmla="*/ 1 w 3770"/>
                <a:gd name="T69" fmla="*/ 2010 h 2107"/>
                <a:gd name="T70" fmla="*/ 0 w 3770"/>
                <a:gd name="T71" fmla="*/ 1985 h 2107"/>
                <a:gd name="T72" fmla="*/ 6 w 3770"/>
                <a:gd name="T73" fmla="*/ 1961 h 2107"/>
                <a:gd name="T74" fmla="*/ 15 w 3770"/>
                <a:gd name="T75" fmla="*/ 1938 h 2107"/>
                <a:gd name="T76" fmla="*/ 31 w 3770"/>
                <a:gd name="T77" fmla="*/ 1918 h 2107"/>
                <a:gd name="T78" fmla="*/ 797 w 3770"/>
                <a:gd name="T79" fmla="*/ 1121 h 2107"/>
                <a:gd name="T80" fmla="*/ 817 w 3770"/>
                <a:gd name="T81" fmla="*/ 1105 h 2107"/>
                <a:gd name="T82" fmla="*/ 840 w 3770"/>
                <a:gd name="T83" fmla="*/ 1093 h 2107"/>
                <a:gd name="T84" fmla="*/ 865 w 3770"/>
                <a:gd name="T85" fmla="*/ 1087 h 2107"/>
                <a:gd name="T86" fmla="*/ 891 w 3770"/>
                <a:gd name="T87" fmla="*/ 1087 h 2107"/>
                <a:gd name="T88" fmla="*/ 916 w 3770"/>
                <a:gd name="T89" fmla="*/ 1093 h 2107"/>
                <a:gd name="T90" fmla="*/ 2166 w 3770"/>
                <a:gd name="T91" fmla="*/ 1553 h 2107"/>
                <a:gd name="T92" fmla="*/ 3260 w 3770"/>
                <a:gd name="T93" fmla="*/ 359 h 2107"/>
                <a:gd name="T94" fmla="*/ 2989 w 3770"/>
                <a:gd name="T95" fmla="*/ 134 h 2107"/>
                <a:gd name="T96" fmla="*/ 2982 w 3770"/>
                <a:gd name="T97" fmla="*/ 125 h 2107"/>
                <a:gd name="T98" fmla="*/ 2977 w 3770"/>
                <a:gd name="T99" fmla="*/ 115 h 2107"/>
                <a:gd name="T100" fmla="*/ 2974 w 3770"/>
                <a:gd name="T101" fmla="*/ 105 h 2107"/>
                <a:gd name="T102" fmla="*/ 2974 w 3770"/>
                <a:gd name="T103" fmla="*/ 96 h 2107"/>
                <a:gd name="T104" fmla="*/ 2977 w 3770"/>
                <a:gd name="T105" fmla="*/ 88 h 2107"/>
                <a:gd name="T106" fmla="*/ 2985 w 3770"/>
                <a:gd name="T107" fmla="*/ 73 h 2107"/>
                <a:gd name="T108" fmla="*/ 2997 w 3770"/>
                <a:gd name="T109" fmla="*/ 64 h 2107"/>
                <a:gd name="T110" fmla="*/ 3013 w 3770"/>
                <a:gd name="T111" fmla="*/ 59 h 2107"/>
                <a:gd name="T112" fmla="*/ 3666 w 3770"/>
                <a:gd name="T113" fmla="*/ 0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70" h="2107">
                  <a:moveTo>
                    <a:pt x="3666" y="0"/>
                  </a:moveTo>
                  <a:lnTo>
                    <a:pt x="3683" y="2"/>
                  </a:lnTo>
                  <a:lnTo>
                    <a:pt x="3697" y="11"/>
                  </a:lnTo>
                  <a:lnTo>
                    <a:pt x="3707" y="22"/>
                  </a:lnTo>
                  <a:lnTo>
                    <a:pt x="3712" y="38"/>
                  </a:lnTo>
                  <a:lnTo>
                    <a:pt x="3770" y="692"/>
                  </a:lnTo>
                  <a:lnTo>
                    <a:pt x="3770" y="704"/>
                  </a:lnTo>
                  <a:lnTo>
                    <a:pt x="3765" y="716"/>
                  </a:lnTo>
                  <a:lnTo>
                    <a:pt x="3758" y="726"/>
                  </a:lnTo>
                  <a:lnTo>
                    <a:pt x="3748" y="733"/>
                  </a:lnTo>
                  <a:lnTo>
                    <a:pt x="3736" y="738"/>
                  </a:lnTo>
                  <a:lnTo>
                    <a:pt x="3724" y="738"/>
                  </a:lnTo>
                  <a:lnTo>
                    <a:pt x="3712" y="735"/>
                  </a:lnTo>
                  <a:lnTo>
                    <a:pt x="3702" y="729"/>
                  </a:lnTo>
                  <a:lnTo>
                    <a:pt x="3431" y="503"/>
                  </a:lnTo>
                  <a:lnTo>
                    <a:pt x="2279" y="1760"/>
                  </a:lnTo>
                  <a:lnTo>
                    <a:pt x="2263" y="1774"/>
                  </a:lnTo>
                  <a:lnTo>
                    <a:pt x="2245" y="1786"/>
                  </a:lnTo>
                  <a:lnTo>
                    <a:pt x="2224" y="1793"/>
                  </a:lnTo>
                  <a:lnTo>
                    <a:pt x="2202" y="1796"/>
                  </a:lnTo>
                  <a:lnTo>
                    <a:pt x="2180" y="1795"/>
                  </a:lnTo>
                  <a:lnTo>
                    <a:pt x="2159" y="1789"/>
                  </a:lnTo>
                  <a:lnTo>
                    <a:pt x="907" y="1329"/>
                  </a:lnTo>
                  <a:lnTo>
                    <a:pt x="193" y="2073"/>
                  </a:lnTo>
                  <a:lnTo>
                    <a:pt x="175" y="2089"/>
                  </a:lnTo>
                  <a:lnTo>
                    <a:pt x="155" y="2099"/>
                  </a:lnTo>
                  <a:lnTo>
                    <a:pt x="133" y="2105"/>
                  </a:lnTo>
                  <a:lnTo>
                    <a:pt x="113" y="2107"/>
                  </a:lnTo>
                  <a:lnTo>
                    <a:pt x="92" y="2106"/>
                  </a:lnTo>
                  <a:lnTo>
                    <a:pt x="71" y="2099"/>
                  </a:lnTo>
                  <a:lnTo>
                    <a:pt x="52" y="2090"/>
                  </a:lnTo>
                  <a:lnTo>
                    <a:pt x="35" y="2076"/>
                  </a:lnTo>
                  <a:lnTo>
                    <a:pt x="17" y="2056"/>
                  </a:lnTo>
                  <a:lnTo>
                    <a:pt x="7" y="2034"/>
                  </a:lnTo>
                  <a:lnTo>
                    <a:pt x="1" y="2010"/>
                  </a:lnTo>
                  <a:lnTo>
                    <a:pt x="0" y="1985"/>
                  </a:lnTo>
                  <a:lnTo>
                    <a:pt x="6" y="1961"/>
                  </a:lnTo>
                  <a:lnTo>
                    <a:pt x="15" y="1938"/>
                  </a:lnTo>
                  <a:lnTo>
                    <a:pt x="31" y="1918"/>
                  </a:lnTo>
                  <a:lnTo>
                    <a:pt x="797" y="1121"/>
                  </a:lnTo>
                  <a:lnTo>
                    <a:pt x="817" y="1105"/>
                  </a:lnTo>
                  <a:lnTo>
                    <a:pt x="840" y="1093"/>
                  </a:lnTo>
                  <a:lnTo>
                    <a:pt x="865" y="1087"/>
                  </a:lnTo>
                  <a:lnTo>
                    <a:pt x="891" y="1087"/>
                  </a:lnTo>
                  <a:lnTo>
                    <a:pt x="916" y="1093"/>
                  </a:lnTo>
                  <a:lnTo>
                    <a:pt x="2166" y="1553"/>
                  </a:lnTo>
                  <a:lnTo>
                    <a:pt x="3260" y="359"/>
                  </a:lnTo>
                  <a:lnTo>
                    <a:pt x="2989" y="134"/>
                  </a:lnTo>
                  <a:lnTo>
                    <a:pt x="2982" y="125"/>
                  </a:lnTo>
                  <a:lnTo>
                    <a:pt x="2977" y="115"/>
                  </a:lnTo>
                  <a:lnTo>
                    <a:pt x="2974" y="105"/>
                  </a:lnTo>
                  <a:lnTo>
                    <a:pt x="2974" y="96"/>
                  </a:lnTo>
                  <a:lnTo>
                    <a:pt x="2977" y="88"/>
                  </a:lnTo>
                  <a:lnTo>
                    <a:pt x="2985" y="73"/>
                  </a:lnTo>
                  <a:lnTo>
                    <a:pt x="2997" y="64"/>
                  </a:lnTo>
                  <a:lnTo>
                    <a:pt x="3013" y="59"/>
                  </a:lnTo>
                  <a:lnTo>
                    <a:pt x="3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defTabSz="685800"/>
              <a:endParaRPr lang="en-GB">
                <a:solidFill>
                  <a:srgbClr val="686868"/>
                </a:solidFill>
                <a:latin typeface="Open Sans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45873" y="2068830"/>
            <a:ext cx="2011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600" dirty="0">
                <a:solidFill>
                  <a:srgbClr val="686868"/>
                </a:solidFill>
                <a:latin typeface="Source Sans Pro Light" pitchFamily="34" charset="0"/>
              </a:rPr>
              <a:t>建立文档，动态修改</a:t>
            </a:r>
            <a:endParaRPr lang="zh-CN" altLang="en-GB" sz="1600" dirty="0">
              <a:solidFill>
                <a:srgbClr val="686868"/>
              </a:solidFill>
              <a:latin typeface="Source Sans Pro Light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63003" y="1979295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600" dirty="0">
                <a:solidFill>
                  <a:srgbClr val="686868"/>
                </a:solidFill>
                <a:latin typeface="Source Sans Pro Light" pitchFamily="34" charset="0"/>
              </a:rPr>
              <a:t>拍成高质量视频</a:t>
            </a:r>
            <a:endParaRPr lang="zh-CN" altLang="en-GB" sz="1600" dirty="0">
              <a:solidFill>
                <a:srgbClr val="686868"/>
              </a:solidFill>
              <a:latin typeface="Source Sans Pro Light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9428" y="3319780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zh-CN" altLang="en-GB" sz="1600" dirty="0">
                <a:solidFill>
                  <a:srgbClr val="686868"/>
                </a:solidFill>
                <a:latin typeface="Source Sans Pro Light" pitchFamily="34" charset="0"/>
              </a:rPr>
              <a:t>系列软件讲座</a:t>
            </a:r>
            <a:endParaRPr lang="zh-CN" altLang="en-GB" sz="1600" dirty="0">
              <a:solidFill>
                <a:srgbClr val="686868"/>
              </a:solidFill>
              <a:latin typeface="Source Sans Pro Light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52950" y="2126668"/>
            <a:ext cx="0" cy="541604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635327" y="2590800"/>
            <a:ext cx="181274" cy="21119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370015" y="2552652"/>
            <a:ext cx="190748" cy="23182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448560" y="2544445"/>
            <a:ext cx="408305" cy="55435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163349" y="82630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2"/>
          <p:cNvSpPr txBox="1"/>
          <p:nvPr/>
        </p:nvSpPr>
        <p:spPr>
          <a:xfrm>
            <a:off x="1034444" y="428511"/>
            <a:ext cx="1427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zh-CN" sz="2000" spc="450" dirty="0">
                <a:latin typeface="Arvo"/>
                <a:cs typeface="Arvo"/>
              </a:rPr>
              <a:t>未来规划</a:t>
            </a:r>
            <a:endParaRPr lang="zh-CN" sz="2000" spc="450" dirty="0">
              <a:latin typeface="Arvo"/>
              <a:cs typeface="Arvo"/>
            </a:endParaRPr>
          </a:p>
        </p:txBody>
      </p:sp>
      <p:sp>
        <p:nvSpPr>
          <p:cNvPr id="2" name="Rectangle 79"/>
          <p:cNvSpPr/>
          <p:nvPr/>
        </p:nvSpPr>
        <p:spPr>
          <a:xfrm>
            <a:off x="3612198" y="948690"/>
            <a:ext cx="2011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85800"/>
            <a:r>
              <a:rPr lang="zh-CN" altLang="en-GB" sz="1600" dirty="0">
                <a:solidFill>
                  <a:srgbClr val="686868"/>
                </a:solidFill>
                <a:latin typeface="Source Sans Pro Light" pitchFamily="34" charset="0"/>
              </a:rPr>
              <a:t>缺乏平台，交流受阻</a:t>
            </a:r>
            <a:endParaRPr lang="zh-CN" altLang="en-GB" sz="1600" dirty="0">
              <a:solidFill>
                <a:srgbClr val="686868"/>
              </a:solidFill>
              <a:latin typeface="Source Sans Pro Light" pitchFamily="34" charset="0"/>
            </a:endParaRPr>
          </a:p>
        </p:txBody>
      </p:sp>
      <p:sp>
        <p:nvSpPr>
          <p:cNvPr id="3" name="Rectangle 79"/>
          <p:cNvSpPr/>
          <p:nvPr/>
        </p:nvSpPr>
        <p:spPr>
          <a:xfrm>
            <a:off x="3460433" y="4072255"/>
            <a:ext cx="2418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85800"/>
            <a:r>
              <a:rPr lang="zh-CN" altLang="en-GB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 Light" pitchFamily="34" charset="0"/>
              </a:rPr>
              <a:t>利用好匡亚明学院的网站</a:t>
            </a:r>
            <a:endParaRPr lang="zh-CN" altLang="en-GB" sz="1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Sans Pro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88" grpId="0"/>
      <p:bldP spid="84" grpId="0"/>
      <p:bldP spid="21" grpId="0" animBg="1"/>
      <p:bldP spid="24" grpId="0" animBg="1"/>
      <p:bldP spid="31" grpId="0"/>
      <p:bldP spid="44" grpId="0" animBg="1"/>
      <p:bldP spid="80" grpId="0"/>
      <p:bldP spid="22" grpId="0" animBg="1"/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KSO_WM_DOC_GUID" val="{ad78400f-12ff-442d-84c1-43d4bf4df7d7}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ta Theme">
  <a:themeElements>
    <a:clrScheme name="自定义 161">
      <a:dk1>
        <a:srgbClr val="6D6D6D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3B3B3"/>
      </a:accent2>
      <a:accent3>
        <a:srgbClr val="000000"/>
      </a:accent3>
      <a:accent4>
        <a:srgbClr val="B3B3B3"/>
      </a:accent4>
      <a:accent5>
        <a:srgbClr val="000000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演示</Application>
  <PresentationFormat>全屏显示(16:9)</PresentationFormat>
  <Paragraphs>96</Paragraphs>
  <Slides>11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Source Sans Pro Light</vt:lpstr>
      <vt:lpstr>Calibri Light</vt:lpstr>
      <vt:lpstr>方正宋刻本秀楷简体</vt:lpstr>
      <vt:lpstr>Calibri</vt:lpstr>
      <vt:lpstr>Open Sans</vt:lpstr>
      <vt:lpstr>Arvo</vt:lpstr>
      <vt:lpstr>Segoe Print</vt:lpstr>
      <vt:lpstr>Open Sans</vt:lpstr>
      <vt:lpstr>Calibri</vt:lpstr>
      <vt:lpstr>Source Sans Pro</vt:lpstr>
      <vt:lpstr>Segoe UI Light</vt:lpstr>
      <vt:lpstr>微软雅黑</vt:lpstr>
      <vt:lpstr>Arial Unicode MS</vt:lpstr>
      <vt:lpstr>等线</vt:lpstr>
      <vt:lpstr>Lato Light</vt:lpstr>
      <vt:lpstr>Lato</vt:lpstr>
      <vt:lpstr>2_Office 主题​​</vt:lpstr>
      <vt:lpstr>Beta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sherl</cp:lastModifiedBy>
  <cp:revision>87</cp:revision>
  <dcterms:created xsi:type="dcterms:W3CDTF">2017-05-02T06:39:00Z</dcterms:created>
  <dcterms:modified xsi:type="dcterms:W3CDTF">2019-07-01T13:58:05Z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