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49026c9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b49026c9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25723b54_0_2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725723b54_0_28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49026c9b_2_9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b49026c9b_2_95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49026c9b_2_10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b49026c9b_2_103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49026c9b_2_11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b49026c9b_2_113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850c2b5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850c2b5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25723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25723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850c2b5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850c2b5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25723b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25723b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850c2b5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850c2b5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850c2b5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850c2b5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49026c9b_12_1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b49026c9b_12_10:notes"/>
          <p:cNvSpPr/>
          <p:nvPr>
            <p:ph idx="2" type="sldImg"/>
          </p:nvPr>
        </p:nvSpPr>
        <p:spPr>
          <a:xfrm>
            <a:off x="1143066" y="685795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49026c9b_2_7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b49026c9b_2_79:notes"/>
          <p:cNvSpPr/>
          <p:nvPr>
            <p:ph idx="2" type="sldImg"/>
          </p:nvPr>
        </p:nvSpPr>
        <p:spPr>
          <a:xfrm>
            <a:off x="1143066" y="685795"/>
            <a:ext cx="457253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6989" y="204798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56989" y="1203312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this task you will first see a dashed box or a solid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a colored shape will appear in the box.  </a:t>
            </a:r>
            <a:r>
              <a:rPr b="1" lang="en">
                <a:solidFill>
                  <a:schemeClr val="dk1"/>
                </a:solidFill>
              </a:rPr>
              <a:t>Identify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 shape or color depend</a:t>
            </a:r>
            <a:r>
              <a:rPr lang="en">
                <a:solidFill>
                  <a:schemeClr val="dk1"/>
                </a:solidFill>
              </a:rPr>
              <a:t>ing</a:t>
            </a:r>
            <a:r>
              <a:rPr lang="en">
                <a:solidFill>
                  <a:schemeClr val="dk1"/>
                </a:solidFill>
              </a:rPr>
              <a:t> on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Press any button to continue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99" y="642973"/>
            <a:ext cx="1806775" cy="18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629" y="642954"/>
            <a:ext cx="1806775" cy="180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0" y="-21231"/>
            <a:ext cx="91266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remember?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any </a:t>
            </a:r>
            <a:r>
              <a:rPr lang="en" sz="1600">
                <a:solidFill>
                  <a:schemeClr val="dk1"/>
                </a:solidFill>
              </a:rPr>
              <a:t>button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start the challenge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718" y="1099709"/>
            <a:ext cx="1991802" cy="199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073" y="1045316"/>
            <a:ext cx="2004866" cy="200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283675" y="667356"/>
            <a:ext cx="1767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Box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718100" y="691756"/>
            <a:ext cx="172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Box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4480" y="3231870"/>
            <a:ext cx="559848" cy="55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35725" y="3173250"/>
            <a:ext cx="200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Yellow</a:t>
            </a:r>
            <a:r>
              <a:rPr lang="en" sz="1600">
                <a:solidFill>
                  <a:schemeClr val="dk1"/>
                </a:solidFill>
              </a:rPr>
              <a:t>: press left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796925" y="3173250"/>
            <a:ext cx="233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Blue</a:t>
            </a:r>
            <a:r>
              <a:rPr lang="en" sz="1600">
                <a:solidFill>
                  <a:schemeClr val="dk1"/>
                </a:solidFill>
              </a:rPr>
              <a:t>: press right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4780575" y="3173250"/>
            <a:ext cx="264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press left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7545" y="3231868"/>
            <a:ext cx="493403" cy="55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122475" y="3173250"/>
            <a:ext cx="172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press right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hand button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0" y="0"/>
            <a:ext cx="9126714" cy="51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459" y="19598"/>
            <a:ext cx="9100256" cy="512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Oops! That was wrong.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Please respond as fast and accurately as you can.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0" y="-20904"/>
            <a:ext cx="9126714" cy="42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Oops! That was wrong.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Please respond as fast and accurately as you can.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7664" y="1508955"/>
            <a:ext cx="1991802" cy="1992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55650" y="3671200"/>
            <a:ext cx="176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Yellow</a:t>
            </a: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press left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button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687200" y="1165178"/>
            <a:ext cx="1767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Box: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055025" y="3704675"/>
            <a:ext cx="1767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press right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button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0" y="0"/>
            <a:ext cx="9126714" cy="51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26459" y="19598"/>
            <a:ext cx="9100256" cy="512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Oops! That was wrong.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Please respond as fast and accurately as you can.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0" y="-20904"/>
            <a:ext cx="9126714" cy="42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Oops! That was wrong.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Please respond as fast and accurately as you can.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816" y="1512874"/>
            <a:ext cx="2004866" cy="200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170850" y="3562343"/>
            <a:ext cx="1720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left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button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4198" y="3580190"/>
            <a:ext cx="559848" cy="55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0918" y="3596163"/>
            <a:ext cx="559848" cy="55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3689275" y="1142867"/>
            <a:ext cx="1720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Box: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5837850" y="3562343"/>
            <a:ext cx="17208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</a:t>
            </a:r>
            <a:r>
              <a:rPr lang="en" sz="1600">
                <a:solidFill>
                  <a:schemeClr val="dk1"/>
                </a:solidFill>
              </a:rPr>
              <a:t>right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 button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0" y="0"/>
            <a:ext cx="9126714" cy="51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0" y="0"/>
            <a:ext cx="9126714" cy="497787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OK. Ready for the real thing?   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Remember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Press any </a:t>
            </a:r>
            <a:r>
              <a:rPr lang="en" sz="1600">
                <a:solidFill>
                  <a:schemeClr val="dk1"/>
                </a:solidFill>
              </a:rPr>
              <a:t>button</a:t>
            </a: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continue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918" y="1404509"/>
            <a:ext cx="1991802" cy="199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273" y="1350116"/>
            <a:ext cx="2004866" cy="200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359875" y="972156"/>
            <a:ext cx="1767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Box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794300" y="996556"/>
            <a:ext cx="172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Box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11925" y="3478050"/>
            <a:ext cx="200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Yellow</a:t>
            </a:r>
            <a:r>
              <a:rPr lang="en" sz="1600">
                <a:solidFill>
                  <a:schemeClr val="dk1"/>
                </a:solidFill>
              </a:rPr>
              <a:t>: press left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73125" y="3478050"/>
            <a:ext cx="233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Blue</a:t>
            </a:r>
            <a:r>
              <a:rPr lang="en" sz="1600">
                <a:solidFill>
                  <a:schemeClr val="dk1"/>
                </a:solidFill>
              </a:rPr>
              <a:t>: press right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4623350" y="3478050"/>
            <a:ext cx="264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press left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965250" y="3478050"/>
            <a:ext cx="172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press right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hand button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see a dashed box first, identify the </a:t>
            </a:r>
            <a:r>
              <a:rPr b="1" lang="en">
                <a:solidFill>
                  <a:schemeClr val="dk1"/>
                </a:solidFill>
              </a:rPr>
              <a:t>color </a:t>
            </a:r>
            <a:r>
              <a:rPr lang="en">
                <a:solidFill>
                  <a:schemeClr val="dk1"/>
                </a:solidFill>
              </a:rPr>
              <a:t>of the object in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 the left hand button to continue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384" y="1224934"/>
            <a:ext cx="1370650" cy="1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1709575" y="2819675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 hand button for yellow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see a dashed box first, identify the </a:t>
            </a:r>
            <a:r>
              <a:rPr b="1" lang="en">
                <a:solidFill>
                  <a:schemeClr val="dk1"/>
                </a:solidFill>
              </a:rPr>
              <a:t>color </a:t>
            </a:r>
            <a:r>
              <a:rPr lang="en">
                <a:solidFill>
                  <a:schemeClr val="dk1"/>
                </a:solidFill>
              </a:rPr>
              <a:t>of the object in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 the right hand button to continue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2539384" y="1224934"/>
            <a:ext cx="1370650" cy="13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009" y="1224934"/>
            <a:ext cx="1370650" cy="1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709575" y="2819675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Left hand button for yellow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73475" y="2819675"/>
            <a:ext cx="25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ight hand button for blue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see a dashed box first, identify the </a:t>
            </a:r>
            <a:r>
              <a:rPr b="1" lang="en">
                <a:solidFill>
                  <a:schemeClr val="dk1"/>
                </a:solidFill>
              </a:rPr>
              <a:t>color </a:t>
            </a:r>
            <a:r>
              <a:rPr lang="en">
                <a:solidFill>
                  <a:schemeClr val="dk1"/>
                </a:solidFill>
              </a:rPr>
              <a:t>of the object in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 any button to continue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384" y="1224934"/>
            <a:ext cx="1370650" cy="13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009" y="1224934"/>
            <a:ext cx="1370650" cy="1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709575" y="2819675"/>
            <a:ext cx="27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 hand button for yellow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773475" y="2819675"/>
            <a:ext cx="25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 hand button for blue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see a solid box, identify the </a:t>
            </a:r>
            <a:r>
              <a:rPr b="1" lang="en">
                <a:solidFill>
                  <a:schemeClr val="dk1"/>
                </a:solidFill>
              </a:rPr>
              <a:t>shape </a:t>
            </a:r>
            <a:r>
              <a:rPr lang="en">
                <a:solidFill>
                  <a:schemeClr val="dk1"/>
                </a:solidFill>
              </a:rPr>
              <a:t>of the object in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 the left hand button to continue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59" y="1291609"/>
            <a:ext cx="1370650" cy="1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716975" y="2841875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 hand button for triangle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see a solid box, identify the </a:t>
            </a:r>
            <a:r>
              <a:rPr b="1" lang="en">
                <a:solidFill>
                  <a:schemeClr val="dk1"/>
                </a:solidFill>
              </a:rPr>
              <a:t>shape </a:t>
            </a:r>
            <a:r>
              <a:rPr lang="en">
                <a:solidFill>
                  <a:schemeClr val="dk1"/>
                </a:solidFill>
              </a:rPr>
              <a:t>of the object in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 the right hand button to continue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529859" y="1291609"/>
            <a:ext cx="1370650" cy="1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716975" y="2841875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Left hand button for triangle</a:t>
            </a:r>
            <a:endParaRPr b="1">
              <a:solidFill>
                <a:srgbClr val="999999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25" y="1291576"/>
            <a:ext cx="1370650" cy="137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773475" y="2819675"/>
            <a:ext cx="25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 hand button for </a:t>
            </a:r>
            <a:r>
              <a:rPr lang="en">
                <a:solidFill>
                  <a:schemeClr val="dk1"/>
                </a:solidFill>
              </a:rPr>
              <a:t>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0"/>
            <a:ext cx="9144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see a solid box, identify the </a:t>
            </a:r>
            <a:r>
              <a:rPr b="1" lang="en">
                <a:solidFill>
                  <a:schemeClr val="dk1"/>
                </a:solidFill>
              </a:rPr>
              <a:t>shape </a:t>
            </a:r>
            <a:r>
              <a:rPr lang="en">
                <a:solidFill>
                  <a:schemeClr val="dk1"/>
                </a:solidFill>
              </a:rPr>
              <a:t>of the object in the box.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Press any button to continue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59" y="1291609"/>
            <a:ext cx="1370650" cy="1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716975" y="2841875"/>
            <a:ext cx="27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 hand button for triangle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525" y="1291576"/>
            <a:ext cx="1370650" cy="137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773475" y="2819675"/>
            <a:ext cx="25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 hand button for square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0" y="-21231"/>
            <a:ext cx="9126600" cy="4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remember?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any </a:t>
            </a:r>
            <a:r>
              <a:rPr lang="en" sz="1600">
                <a:solidFill>
                  <a:schemeClr val="dk1"/>
                </a:solidFill>
              </a:rPr>
              <a:t>button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start the challenge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718" y="1099709"/>
            <a:ext cx="1991802" cy="199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073" y="1045316"/>
            <a:ext cx="2004866" cy="200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283675" y="667356"/>
            <a:ext cx="1767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Box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718100" y="691756"/>
            <a:ext cx="1720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Box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4480" y="3231870"/>
            <a:ext cx="559848" cy="55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35725" y="3173250"/>
            <a:ext cx="2004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</a:rPr>
              <a:t>Yellow</a:t>
            </a:r>
            <a:r>
              <a:rPr lang="en" sz="1600">
                <a:solidFill>
                  <a:schemeClr val="dk1"/>
                </a:solidFill>
              </a:rPr>
              <a:t>: press left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796925" y="3173250"/>
            <a:ext cx="233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Blue</a:t>
            </a:r>
            <a:r>
              <a:rPr lang="en" sz="1600">
                <a:solidFill>
                  <a:schemeClr val="dk1"/>
                </a:solidFill>
              </a:rPr>
              <a:t>: press right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780575" y="3173250"/>
            <a:ext cx="264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press left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hand button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7545" y="3231868"/>
            <a:ext cx="493403" cy="5598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7122475" y="3173250"/>
            <a:ext cx="172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press right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hand button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0"/>
            <a:ext cx="9126714" cy="514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6459" y="19598"/>
            <a:ext cx="9100256" cy="512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work on the untimed practice!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you will need to speed up and complete each trial accurately within 1.5 seconds.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take too long or respond incorrectly,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hear an error tone and receive an error message.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any </a:t>
            </a:r>
            <a:r>
              <a:rPr lang="en" sz="1600">
                <a:solidFill>
                  <a:schemeClr val="dk1"/>
                </a:solidFill>
              </a:rPr>
              <a:t>button</a:t>
            </a: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600">
                <a:solidFill>
                  <a:schemeClr val="dk1"/>
                </a:solidFill>
              </a:rPr>
              <a:t>continue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