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8" r:id="rId10"/>
    <p:sldId id="265" r:id="rId11"/>
    <p:sldId id="266" r:id="rId12"/>
    <p:sldId id="267" r:id="rId13"/>
    <p:sldId id="25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EA1ECD"/>
    <a:srgbClr val="133E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12FC4F4-D542-4CFD-855A-8FC5B5F6573E}" type="datetimeFigureOut">
              <a:rPr lang="en-AU" smtClean="0"/>
              <a:t>30/09/2022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A9FDDA4-54D8-4703-BECD-CEF9FB34210A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03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C4F4-D542-4CFD-855A-8FC5B5F6573E}" type="datetimeFigureOut">
              <a:rPr lang="en-AU" smtClean="0"/>
              <a:t>30/09/2022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DDA4-54D8-4703-BECD-CEF9FB3421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264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C4F4-D542-4CFD-855A-8FC5B5F6573E}" type="datetimeFigureOut">
              <a:rPr lang="en-AU" smtClean="0"/>
              <a:t>30/09/2022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DDA4-54D8-4703-BECD-CEF9FB3421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112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C4F4-D542-4CFD-855A-8FC5B5F6573E}" type="datetimeFigureOut">
              <a:rPr lang="en-AU" smtClean="0"/>
              <a:t>30/09/2022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DDA4-54D8-4703-BECD-CEF9FB3421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734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C4F4-D542-4CFD-855A-8FC5B5F6573E}" type="datetimeFigureOut">
              <a:rPr lang="en-AU" smtClean="0"/>
              <a:t>30/09/2022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DDA4-54D8-4703-BECD-CEF9FB34210A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625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C4F4-D542-4CFD-855A-8FC5B5F6573E}" type="datetimeFigureOut">
              <a:rPr lang="en-AU" smtClean="0"/>
              <a:t>30/09/2022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DDA4-54D8-4703-BECD-CEF9FB3421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54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C4F4-D542-4CFD-855A-8FC5B5F6573E}" type="datetimeFigureOut">
              <a:rPr lang="en-AU" smtClean="0"/>
              <a:t>30/09/2022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DDA4-54D8-4703-BECD-CEF9FB3421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265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C4F4-D542-4CFD-855A-8FC5B5F6573E}" type="datetimeFigureOut">
              <a:rPr lang="en-AU" smtClean="0"/>
              <a:t>30/09/2022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DDA4-54D8-4703-BECD-CEF9FB3421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565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C4F4-D542-4CFD-855A-8FC5B5F6573E}" type="datetimeFigureOut">
              <a:rPr lang="en-AU" smtClean="0"/>
              <a:t>30/09/2022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DDA4-54D8-4703-BECD-CEF9FB3421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461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C4F4-D542-4CFD-855A-8FC5B5F6573E}" type="datetimeFigureOut">
              <a:rPr lang="en-AU" smtClean="0"/>
              <a:t>30/09/2022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DDA4-54D8-4703-BECD-CEF9FB3421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562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C4F4-D542-4CFD-855A-8FC5B5F6573E}" type="datetimeFigureOut">
              <a:rPr lang="en-AU" smtClean="0"/>
              <a:t>30/09/2022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DDA4-54D8-4703-BECD-CEF9FB3421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442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12FC4F4-D542-4CFD-855A-8FC5B5F6573E}" type="datetimeFigureOut">
              <a:rPr lang="en-AU" smtClean="0"/>
              <a:t>30/09/2022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A9FDDA4-54D8-4703-BECD-CEF9FB3421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954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C47543-1921-1621-3391-951B7F3D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700137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Tetris </a:t>
            </a:r>
            <a:b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8BFBA4-2FAF-BCEE-D518-B5FE7518F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2400" y="5493141"/>
            <a:ext cx="764462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Zhigang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Ji</a:t>
            </a:r>
          </a:p>
        </p:txBody>
      </p:sp>
    </p:spTree>
    <p:extLst>
      <p:ext uri="{BB962C8B-B14F-4D97-AF65-F5344CB8AC3E}">
        <p14:creationId xmlns:p14="http://schemas.microsoft.com/office/powerpoint/2010/main" val="3794338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A34F-09A3-E60E-709D-0C98E715C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Events/Actions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0B8F1-4997-7257-8D3D-A1AF1573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KEY_LEFT</a:t>
            </a:r>
          </a:p>
          <a:p>
            <a:r>
              <a:rPr lang="en-US" dirty="0"/>
              <a:t>KEY_RIGHT</a:t>
            </a:r>
          </a:p>
          <a:p>
            <a:r>
              <a:rPr lang="en-US" dirty="0"/>
              <a:t>KEY_ROTATE_CLOCKWISE</a:t>
            </a:r>
          </a:p>
          <a:p>
            <a:r>
              <a:rPr lang="en-US" dirty="0"/>
              <a:t>KEY_DOWN</a:t>
            </a:r>
          </a:p>
          <a:p>
            <a:r>
              <a:rPr lang="en-US" dirty="0"/>
              <a:t>KEY_DROP_TO_END</a:t>
            </a:r>
          </a:p>
          <a:p>
            <a:r>
              <a:rPr lang="en-US" dirty="0"/>
              <a:t>KEY_START_PAUSE</a:t>
            </a:r>
          </a:p>
          <a:p>
            <a:r>
              <a:rPr lang="en-AU"/>
              <a:t>SET_READY</a:t>
            </a:r>
            <a:endParaRPr lang="en-AU" dirty="0"/>
          </a:p>
          <a:p>
            <a:r>
              <a:rPr lang="en-US" dirty="0"/>
              <a:t>TICK</a:t>
            </a:r>
          </a:p>
          <a:p>
            <a:r>
              <a:rPr lang="en-US" dirty="0"/>
              <a:t>KEY_TOGGLE_SOUND</a:t>
            </a:r>
          </a:p>
          <a:p>
            <a:r>
              <a:rPr lang="en-US" dirty="0"/>
              <a:t>KEY_RESET</a:t>
            </a:r>
          </a:p>
        </p:txBody>
      </p:sp>
    </p:spTree>
    <p:extLst>
      <p:ext uri="{BB962C8B-B14F-4D97-AF65-F5344CB8AC3E}">
        <p14:creationId xmlns:p14="http://schemas.microsoft.com/office/powerpoint/2010/main" val="62553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D752F-059C-23C8-7758-98F44A27E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FSM: Finite State Machine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81112-64BB-4937-BBD4-94294FEDF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NOT_STARTED</a:t>
            </a:r>
          </a:p>
          <a:p>
            <a:r>
              <a:rPr lang="en-US" dirty="0"/>
              <a:t>READY</a:t>
            </a:r>
          </a:p>
          <a:p>
            <a:r>
              <a:rPr lang="en-US" dirty="0"/>
              <a:t>STARTED</a:t>
            </a:r>
          </a:p>
          <a:p>
            <a:r>
              <a:rPr lang="en-US" dirty="0"/>
              <a:t>PAUSED</a:t>
            </a:r>
          </a:p>
          <a:p>
            <a:r>
              <a:rPr lang="en-US" dirty="0"/>
              <a:t>COMPLETED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2133B6-4C8C-5507-7C6B-EEAC3F56A219}"/>
              </a:ext>
            </a:extLst>
          </p:cNvPr>
          <p:cNvCxnSpPr/>
          <p:nvPr/>
        </p:nvCxnSpPr>
        <p:spPr>
          <a:xfrm>
            <a:off x="8774545" y="2687782"/>
            <a:ext cx="646546" cy="0"/>
          </a:xfrm>
          <a:prstGeom prst="straightConnector1">
            <a:avLst/>
          </a:prstGeom>
          <a:ln>
            <a:solidFill>
              <a:srgbClr val="133EF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9C631B6-0EE7-9A0B-2EE3-EE99074C86AD}"/>
              </a:ext>
            </a:extLst>
          </p:cNvPr>
          <p:cNvSpPr txBox="1"/>
          <p:nvPr/>
        </p:nvSpPr>
        <p:spPr>
          <a:xfrm>
            <a:off x="9473111" y="2567768"/>
            <a:ext cx="1459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Main transition path</a:t>
            </a:r>
            <a:endParaRPr lang="en-AU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81CB2-5434-D62A-7D9F-DEDFE828A825}"/>
              </a:ext>
            </a:extLst>
          </p:cNvPr>
          <p:cNvCxnSpPr/>
          <p:nvPr/>
        </p:nvCxnSpPr>
        <p:spPr>
          <a:xfrm>
            <a:off x="8774545" y="3098801"/>
            <a:ext cx="646546" cy="0"/>
          </a:xfrm>
          <a:prstGeom prst="straightConnector1">
            <a:avLst/>
          </a:prstGeom>
          <a:ln>
            <a:solidFill>
              <a:srgbClr val="EA1ECD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F629C4C-2C35-CD6A-47AB-6DF380F674BE}"/>
              </a:ext>
            </a:extLst>
          </p:cNvPr>
          <p:cNvSpPr txBox="1"/>
          <p:nvPr/>
        </p:nvSpPr>
        <p:spPr>
          <a:xfrm>
            <a:off x="9483646" y="2960301"/>
            <a:ext cx="56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Reset </a:t>
            </a:r>
            <a:endParaRPr lang="en-AU" sz="1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F51E71-5ED8-BA64-40C8-AD1EF7B573FD}"/>
              </a:ext>
            </a:extLst>
          </p:cNvPr>
          <p:cNvCxnSpPr/>
          <p:nvPr/>
        </p:nvCxnSpPr>
        <p:spPr>
          <a:xfrm>
            <a:off x="8783781" y="3565237"/>
            <a:ext cx="646546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A1F96E-4485-6A98-15C5-90F265C3DA28}"/>
              </a:ext>
            </a:extLst>
          </p:cNvPr>
          <p:cNvSpPr txBox="1"/>
          <p:nvPr/>
        </p:nvSpPr>
        <p:spPr>
          <a:xfrm>
            <a:off x="9510983" y="3415145"/>
            <a:ext cx="1382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Toggle Start/Pause </a:t>
            </a:r>
            <a:endParaRPr lang="en-AU" sz="1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D9F08B-90B5-295C-E45F-F8FAD9FC87C9}"/>
              </a:ext>
            </a:extLst>
          </p:cNvPr>
          <p:cNvCxnSpPr/>
          <p:nvPr/>
        </p:nvCxnSpPr>
        <p:spPr>
          <a:xfrm>
            <a:off x="8774545" y="4043219"/>
            <a:ext cx="6465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ADCD19C-E62D-B1B1-3021-1EA095CB478C}"/>
              </a:ext>
            </a:extLst>
          </p:cNvPr>
          <p:cNvSpPr txBox="1"/>
          <p:nvPr/>
        </p:nvSpPr>
        <p:spPr>
          <a:xfrm>
            <a:off x="9510983" y="3899101"/>
            <a:ext cx="1353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In-state transitions</a:t>
            </a:r>
            <a:endParaRPr lang="en-AU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3F7555-4E0D-35AF-A096-F725958AE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197" y="1749923"/>
            <a:ext cx="4414603" cy="485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24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C35E0-53FA-70D0-D724-7AAE7310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Detections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D7E8A-A9AB-B19A-DE13-9E64F51A5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Piece</a:t>
            </a:r>
          </a:p>
          <a:p>
            <a:pPr lvl="1"/>
            <a:r>
              <a:rPr lang="en-US" dirty="0"/>
              <a:t>Only consider occupied blocks: </a:t>
            </a:r>
            <a:r>
              <a:rPr lang="en-US" b="1" dirty="0">
                <a:latin typeface="Bradley Hand ITC" panose="03070402050302030203" pitchFamily="66" charset="0"/>
              </a:rPr>
              <a:t>Piece[x][y] == 1</a:t>
            </a:r>
          </a:p>
          <a:p>
            <a:r>
              <a:rPr lang="en-US" dirty="0"/>
              <a:t>The running piece is in the playfield</a:t>
            </a:r>
          </a:p>
          <a:p>
            <a:pPr lvl="1"/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① X + x &lt; W</a:t>
            </a:r>
            <a:r>
              <a:rPr lang="en-US" dirty="0"/>
              <a:t> </a:t>
            </a:r>
          </a:p>
          <a:p>
            <a:pPr lvl="1"/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② X + x &gt;= 0</a:t>
            </a:r>
          </a:p>
          <a:p>
            <a:pPr lvl="1"/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③ Y + y &lt; H</a:t>
            </a:r>
            <a:endParaRPr lang="en-US" dirty="0"/>
          </a:p>
          <a:p>
            <a:r>
              <a:rPr lang="en-US" dirty="0"/>
              <a:t>The piece is not overlapping to the background matrix</a:t>
            </a:r>
          </a:p>
          <a:p>
            <a:pPr lvl="1"/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④ </a:t>
            </a:r>
            <a:r>
              <a:rPr lang="en-AU" b="1" dirty="0" err="1">
                <a:latin typeface="Bradley Hand ITC" panose="03070402050302030203" pitchFamily="66" charset="0"/>
                <a:cs typeface="Calibri" panose="020F0502020204030204" pitchFamily="34" charset="0"/>
              </a:rPr>
              <a:t>PlayField</a:t>
            </a:r>
            <a:r>
              <a:rPr lang="en-AU" b="1" dirty="0">
                <a:latin typeface="Bradley Hand ITC" panose="03070402050302030203" pitchFamily="66" charset="0"/>
                <a:cs typeface="Calibri" panose="020F0502020204030204" pitchFamily="34" charset="0"/>
              </a:rPr>
              <a:t>[X + x][Y + y] != 1</a:t>
            </a:r>
            <a:endParaRPr lang="en-AU" b="1" dirty="0">
              <a:latin typeface="Bradley Hand ITC" panose="03070402050302030203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495E9C-8FA3-2100-CD3D-045FAD9F1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027" y="2925298"/>
            <a:ext cx="1567418" cy="2989030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4D0A9845-2F77-C946-CBF6-3DD9EFCAC303}"/>
              </a:ext>
            </a:extLst>
          </p:cNvPr>
          <p:cNvGrpSpPr/>
          <p:nvPr/>
        </p:nvGrpSpPr>
        <p:grpSpPr>
          <a:xfrm>
            <a:off x="9152808" y="3984583"/>
            <a:ext cx="802036" cy="690175"/>
            <a:chOff x="2998575" y="3994806"/>
            <a:chExt cx="802036" cy="69017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21A78BF-E31D-ED73-E537-134388EB14D0}"/>
                </a:ext>
              </a:extLst>
            </p:cNvPr>
            <p:cNvGrpSpPr/>
            <p:nvPr/>
          </p:nvGrpSpPr>
          <p:grpSpPr>
            <a:xfrm>
              <a:off x="2998575" y="4067107"/>
              <a:ext cx="569769" cy="617874"/>
              <a:chOff x="4408163" y="1871791"/>
              <a:chExt cx="569769" cy="617874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67FF90-8612-EEB7-95AC-561599B7697F}"/>
                  </a:ext>
                </a:extLst>
              </p:cNvPr>
              <p:cNvSpPr txBox="1"/>
              <p:nvPr/>
            </p:nvSpPr>
            <p:spPr>
              <a:xfrm>
                <a:off x="4408163" y="1871791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96753E-E366-288A-9D38-B76239538DB5}"/>
                  </a:ext>
                </a:extLst>
              </p:cNvPr>
              <p:cNvSpPr txBox="1"/>
              <p:nvPr/>
            </p:nvSpPr>
            <p:spPr>
              <a:xfrm>
                <a:off x="4547629" y="1871791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2AC107-AE49-0357-0BF1-165589EFCE6F}"/>
                  </a:ext>
                </a:extLst>
              </p:cNvPr>
              <p:cNvSpPr txBox="1"/>
              <p:nvPr/>
            </p:nvSpPr>
            <p:spPr>
              <a:xfrm>
                <a:off x="4687095" y="1871791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28935C-6D21-4CE6-3E02-FAE46EA6F930}"/>
                  </a:ext>
                </a:extLst>
              </p:cNvPr>
              <p:cNvSpPr txBox="1"/>
              <p:nvPr/>
            </p:nvSpPr>
            <p:spPr>
              <a:xfrm>
                <a:off x="4826561" y="1871791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A8063B-4BB2-8208-F248-DC390339CE46}"/>
                  </a:ext>
                </a:extLst>
              </p:cNvPr>
              <p:cNvSpPr txBox="1"/>
              <p:nvPr/>
            </p:nvSpPr>
            <p:spPr>
              <a:xfrm>
                <a:off x="4408163" y="2006728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BA126F-1C91-0E12-4EB2-C7A9CE868E4C}"/>
                  </a:ext>
                </a:extLst>
              </p:cNvPr>
              <p:cNvSpPr txBox="1"/>
              <p:nvPr/>
            </p:nvSpPr>
            <p:spPr>
              <a:xfrm>
                <a:off x="4547629" y="2006728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970439B-41DF-F55B-085A-FBC788A4B215}"/>
                  </a:ext>
                </a:extLst>
              </p:cNvPr>
              <p:cNvSpPr txBox="1"/>
              <p:nvPr/>
            </p:nvSpPr>
            <p:spPr>
              <a:xfrm>
                <a:off x="4687095" y="2006728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rgbClr val="FFFF00"/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18FB68-D8B0-5068-1BED-9972FFF2DE4A}"/>
                  </a:ext>
                </a:extLst>
              </p:cNvPr>
              <p:cNvSpPr txBox="1"/>
              <p:nvPr/>
            </p:nvSpPr>
            <p:spPr>
              <a:xfrm>
                <a:off x="4826561" y="2006728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FDA66F-C8B1-ADF3-EBA9-C800E3C0FAB6}"/>
                  </a:ext>
                </a:extLst>
              </p:cNvPr>
              <p:cNvSpPr txBox="1"/>
              <p:nvPr/>
            </p:nvSpPr>
            <p:spPr>
              <a:xfrm>
                <a:off x="4408163" y="2141665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634E54-6B97-DDC2-BE21-8ECAC795B283}"/>
                  </a:ext>
                </a:extLst>
              </p:cNvPr>
              <p:cNvSpPr txBox="1"/>
              <p:nvPr/>
            </p:nvSpPr>
            <p:spPr>
              <a:xfrm>
                <a:off x="4547629" y="2141665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9ABDF98-0151-EEF9-3E97-5FE456AD7B1C}"/>
                  </a:ext>
                </a:extLst>
              </p:cNvPr>
              <p:cNvSpPr txBox="1"/>
              <p:nvPr/>
            </p:nvSpPr>
            <p:spPr>
              <a:xfrm>
                <a:off x="4687095" y="2141665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B46C924-6E3A-A5D7-E40B-9A34446F2DC9}"/>
                  </a:ext>
                </a:extLst>
              </p:cNvPr>
              <p:cNvSpPr txBox="1"/>
              <p:nvPr/>
            </p:nvSpPr>
            <p:spPr>
              <a:xfrm>
                <a:off x="4826561" y="2141665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729A47-612B-7271-FE41-ACFF3CE0D8C5}"/>
                  </a:ext>
                </a:extLst>
              </p:cNvPr>
              <p:cNvSpPr txBox="1"/>
              <p:nvPr/>
            </p:nvSpPr>
            <p:spPr>
              <a:xfrm>
                <a:off x="4408163" y="2274221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83583D2-D8DF-8F00-6D37-7EE09E74AE93}"/>
                  </a:ext>
                </a:extLst>
              </p:cNvPr>
              <p:cNvSpPr txBox="1"/>
              <p:nvPr/>
            </p:nvSpPr>
            <p:spPr>
              <a:xfrm>
                <a:off x="4547629" y="2274221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B246DB0-FE19-89EE-757A-81D90B01C0E8}"/>
                  </a:ext>
                </a:extLst>
              </p:cNvPr>
              <p:cNvSpPr txBox="1"/>
              <p:nvPr/>
            </p:nvSpPr>
            <p:spPr>
              <a:xfrm>
                <a:off x="4687095" y="2274221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7A6C4DC-8688-B866-753D-66806C216D86}"/>
                  </a:ext>
                </a:extLst>
              </p:cNvPr>
              <p:cNvSpPr txBox="1"/>
              <p:nvPr/>
            </p:nvSpPr>
            <p:spPr>
              <a:xfrm>
                <a:off x="4826561" y="2274221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23" name="Multiplication Sign 22">
              <a:extLst>
                <a:ext uri="{FF2B5EF4-FFF2-40B4-BE49-F238E27FC236}">
                  <a16:creationId xmlns:a16="http://schemas.microsoft.com/office/drawing/2014/main" id="{7B65821B-A0EB-F6F4-4ED9-410237355DB1}"/>
                </a:ext>
              </a:extLst>
            </p:cNvPr>
            <p:cNvSpPr/>
            <p:nvPr/>
          </p:nvSpPr>
          <p:spPr>
            <a:xfrm rot="319873">
              <a:off x="3272920" y="4332150"/>
              <a:ext cx="240835" cy="244760"/>
            </a:xfrm>
            <a:prstGeom prst="mathMultiply">
              <a:avLst>
                <a:gd name="adj1" fmla="val 836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4F257EA-4328-A777-E58F-7510D2667DD5}"/>
                </a:ext>
              </a:extLst>
            </p:cNvPr>
            <p:cNvSpPr/>
            <p:nvPr/>
          </p:nvSpPr>
          <p:spPr>
            <a:xfrm>
              <a:off x="2999046" y="4107700"/>
              <a:ext cx="564535" cy="5497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9FCDCF4-2746-6679-E0DC-ED5004D52BD1}"/>
                </a:ext>
              </a:extLst>
            </p:cNvPr>
            <p:cNvSpPr txBox="1"/>
            <p:nvPr/>
          </p:nvSpPr>
          <p:spPr>
            <a:xfrm>
              <a:off x="3382733" y="3994806"/>
              <a:ext cx="41787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2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①</a:t>
              </a:r>
              <a:endParaRPr lang="en-AU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C46C1BF-4229-1C93-C614-312D506D5E38}"/>
              </a:ext>
            </a:extLst>
          </p:cNvPr>
          <p:cNvGrpSpPr/>
          <p:nvPr/>
        </p:nvGrpSpPr>
        <p:grpSpPr>
          <a:xfrm>
            <a:off x="7668283" y="4755545"/>
            <a:ext cx="742920" cy="617874"/>
            <a:chOff x="1378319" y="4765768"/>
            <a:chExt cx="742920" cy="61787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3AD1E26-F46E-8269-CE84-D103136D90BB}"/>
                </a:ext>
              </a:extLst>
            </p:cNvPr>
            <p:cNvGrpSpPr/>
            <p:nvPr/>
          </p:nvGrpSpPr>
          <p:grpSpPr>
            <a:xfrm>
              <a:off x="1547500" y="4765768"/>
              <a:ext cx="569769" cy="617874"/>
              <a:chOff x="4408163" y="1871791"/>
              <a:chExt cx="569769" cy="617874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AA76619-BF70-88D7-6043-BF066A0D74EB}"/>
                  </a:ext>
                </a:extLst>
              </p:cNvPr>
              <p:cNvSpPr txBox="1"/>
              <p:nvPr/>
            </p:nvSpPr>
            <p:spPr>
              <a:xfrm>
                <a:off x="4408163" y="1871791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rgbClr val="FFFF00"/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AF68E0B-EA02-ACC1-73B4-878585E017F7}"/>
                  </a:ext>
                </a:extLst>
              </p:cNvPr>
              <p:cNvSpPr txBox="1"/>
              <p:nvPr/>
            </p:nvSpPr>
            <p:spPr>
              <a:xfrm>
                <a:off x="4547629" y="1871791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CFA5D77-7035-42BA-AD8C-B69D7552CAEE}"/>
                  </a:ext>
                </a:extLst>
              </p:cNvPr>
              <p:cNvSpPr txBox="1"/>
              <p:nvPr/>
            </p:nvSpPr>
            <p:spPr>
              <a:xfrm>
                <a:off x="4687095" y="1871791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4B57274-0124-76E8-F621-6517C8998A24}"/>
                  </a:ext>
                </a:extLst>
              </p:cNvPr>
              <p:cNvSpPr txBox="1"/>
              <p:nvPr/>
            </p:nvSpPr>
            <p:spPr>
              <a:xfrm>
                <a:off x="4826561" y="1871791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84C2D1-0D78-6C36-2F58-F5F07F5AD6F4}"/>
                  </a:ext>
                </a:extLst>
              </p:cNvPr>
              <p:cNvSpPr txBox="1"/>
              <p:nvPr/>
            </p:nvSpPr>
            <p:spPr>
              <a:xfrm>
                <a:off x="4408163" y="2006728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rgbClr val="FFFF00"/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1F5FE98-542E-76CB-3F2E-38501E4203CC}"/>
                  </a:ext>
                </a:extLst>
              </p:cNvPr>
              <p:cNvSpPr txBox="1"/>
              <p:nvPr/>
            </p:nvSpPr>
            <p:spPr>
              <a:xfrm>
                <a:off x="4547629" y="2006728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F1DCFD-2642-C41E-4FFE-693E36DF7DC7}"/>
                  </a:ext>
                </a:extLst>
              </p:cNvPr>
              <p:cNvSpPr txBox="1"/>
              <p:nvPr/>
            </p:nvSpPr>
            <p:spPr>
              <a:xfrm>
                <a:off x="4687095" y="2006728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662DBAE-6372-241C-6490-B9F88990F48A}"/>
                  </a:ext>
                </a:extLst>
              </p:cNvPr>
              <p:cNvSpPr txBox="1"/>
              <p:nvPr/>
            </p:nvSpPr>
            <p:spPr>
              <a:xfrm>
                <a:off x="4826561" y="2006728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DB7265C-5DD1-2B62-44D5-85BEEB9D8EB7}"/>
                  </a:ext>
                </a:extLst>
              </p:cNvPr>
              <p:cNvSpPr txBox="1"/>
              <p:nvPr/>
            </p:nvSpPr>
            <p:spPr>
              <a:xfrm>
                <a:off x="4408163" y="2141665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E0CCDF-8EFB-B50B-F86D-466784B8B10D}"/>
                  </a:ext>
                </a:extLst>
              </p:cNvPr>
              <p:cNvSpPr txBox="1"/>
              <p:nvPr/>
            </p:nvSpPr>
            <p:spPr>
              <a:xfrm>
                <a:off x="4547629" y="2141665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47BE376-7668-513E-08A3-D381E0E99A44}"/>
                  </a:ext>
                </a:extLst>
              </p:cNvPr>
              <p:cNvSpPr txBox="1"/>
              <p:nvPr/>
            </p:nvSpPr>
            <p:spPr>
              <a:xfrm>
                <a:off x="4687095" y="2141665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F901170-4D3D-EA87-C02A-9F740A99838F}"/>
                  </a:ext>
                </a:extLst>
              </p:cNvPr>
              <p:cNvSpPr txBox="1"/>
              <p:nvPr/>
            </p:nvSpPr>
            <p:spPr>
              <a:xfrm>
                <a:off x="4826561" y="2141665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59F590C-4E3F-0F84-6E19-AA5DD9B858D9}"/>
                  </a:ext>
                </a:extLst>
              </p:cNvPr>
              <p:cNvSpPr txBox="1"/>
              <p:nvPr/>
            </p:nvSpPr>
            <p:spPr>
              <a:xfrm>
                <a:off x="4408163" y="2274221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AC55368-09B8-F04B-D727-346FE9836EE1}"/>
                  </a:ext>
                </a:extLst>
              </p:cNvPr>
              <p:cNvSpPr txBox="1"/>
              <p:nvPr/>
            </p:nvSpPr>
            <p:spPr>
              <a:xfrm>
                <a:off x="4547629" y="2274221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727C4C7-8656-A238-E501-160B3B1979C0}"/>
                  </a:ext>
                </a:extLst>
              </p:cNvPr>
              <p:cNvSpPr txBox="1"/>
              <p:nvPr/>
            </p:nvSpPr>
            <p:spPr>
              <a:xfrm>
                <a:off x="4687095" y="2274221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E9DAA1A-3363-4D70-B570-52572A7929C9}"/>
                  </a:ext>
                </a:extLst>
              </p:cNvPr>
              <p:cNvSpPr txBox="1"/>
              <p:nvPr/>
            </p:nvSpPr>
            <p:spPr>
              <a:xfrm>
                <a:off x="4826561" y="2274221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44" name="Multiplication Sign 43">
              <a:extLst>
                <a:ext uri="{FF2B5EF4-FFF2-40B4-BE49-F238E27FC236}">
                  <a16:creationId xmlns:a16="http://schemas.microsoft.com/office/drawing/2014/main" id="{8994365B-7D84-B528-477A-F0D15F5F90F7}"/>
                </a:ext>
              </a:extLst>
            </p:cNvPr>
            <p:cNvSpPr/>
            <p:nvPr/>
          </p:nvSpPr>
          <p:spPr>
            <a:xfrm rot="319873">
              <a:off x="1378319" y="4922359"/>
              <a:ext cx="244544" cy="305526"/>
            </a:xfrm>
            <a:prstGeom prst="mathMultiply">
              <a:avLst>
                <a:gd name="adj1" fmla="val 836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5ADBBE1-0272-0E26-FCFB-4FAD701E08A1}"/>
                </a:ext>
              </a:extLst>
            </p:cNvPr>
            <p:cNvSpPr/>
            <p:nvPr/>
          </p:nvSpPr>
          <p:spPr>
            <a:xfrm>
              <a:off x="1556704" y="4807772"/>
              <a:ext cx="564535" cy="5497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4A8FDAF-8CBD-2DB0-9B75-E4725496925C}"/>
              </a:ext>
            </a:extLst>
          </p:cNvPr>
          <p:cNvGrpSpPr/>
          <p:nvPr/>
        </p:nvGrpSpPr>
        <p:grpSpPr>
          <a:xfrm>
            <a:off x="9114712" y="5361187"/>
            <a:ext cx="699471" cy="703080"/>
            <a:chOff x="5915983" y="4565346"/>
            <a:chExt cx="699471" cy="70308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4DAE353-EAF4-4D4B-B827-2974D5A8370F}"/>
                </a:ext>
              </a:extLst>
            </p:cNvPr>
            <p:cNvGrpSpPr/>
            <p:nvPr/>
          </p:nvGrpSpPr>
          <p:grpSpPr>
            <a:xfrm rot="16200000">
              <a:off x="5940035" y="4651620"/>
              <a:ext cx="569769" cy="617874"/>
              <a:chOff x="4408163" y="1871791"/>
              <a:chExt cx="569769" cy="617874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4561050-1148-0CD0-64CD-B139F7E76A9A}"/>
                  </a:ext>
                </a:extLst>
              </p:cNvPr>
              <p:cNvSpPr txBox="1"/>
              <p:nvPr/>
            </p:nvSpPr>
            <p:spPr>
              <a:xfrm>
                <a:off x="4408163" y="1871791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2CE7125-4B26-9BB6-F1DB-1E73FFBA92D3}"/>
                  </a:ext>
                </a:extLst>
              </p:cNvPr>
              <p:cNvSpPr txBox="1"/>
              <p:nvPr/>
            </p:nvSpPr>
            <p:spPr>
              <a:xfrm>
                <a:off x="4547629" y="1871791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D6A7259-84C7-F356-C805-9BB874CA1A19}"/>
                  </a:ext>
                </a:extLst>
              </p:cNvPr>
              <p:cNvSpPr txBox="1"/>
              <p:nvPr/>
            </p:nvSpPr>
            <p:spPr>
              <a:xfrm>
                <a:off x="4687095" y="1871791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BA47DC8-B0EA-ACB2-F1CA-5FFB1C99E61A}"/>
                  </a:ext>
                </a:extLst>
              </p:cNvPr>
              <p:cNvSpPr txBox="1"/>
              <p:nvPr/>
            </p:nvSpPr>
            <p:spPr>
              <a:xfrm>
                <a:off x="4826561" y="1871791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A309553-8AB7-1EBC-9BD2-486E195AD2A5}"/>
                  </a:ext>
                </a:extLst>
              </p:cNvPr>
              <p:cNvSpPr txBox="1"/>
              <p:nvPr/>
            </p:nvSpPr>
            <p:spPr>
              <a:xfrm>
                <a:off x="4408163" y="2006728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rgbClr val="FFFF00"/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E97EFB4-A93A-4E68-6B8D-C398B582939B}"/>
                  </a:ext>
                </a:extLst>
              </p:cNvPr>
              <p:cNvSpPr txBox="1"/>
              <p:nvPr/>
            </p:nvSpPr>
            <p:spPr>
              <a:xfrm>
                <a:off x="4547629" y="2006728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CAB1886-F715-EBF3-7998-27B6A0A6F15F}"/>
                  </a:ext>
                </a:extLst>
              </p:cNvPr>
              <p:cNvSpPr txBox="1"/>
              <p:nvPr/>
            </p:nvSpPr>
            <p:spPr>
              <a:xfrm>
                <a:off x="4687095" y="2006728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FFFF9EC-0726-4254-482F-F2C8D3AC4B7A}"/>
                  </a:ext>
                </a:extLst>
              </p:cNvPr>
              <p:cNvSpPr txBox="1"/>
              <p:nvPr/>
            </p:nvSpPr>
            <p:spPr>
              <a:xfrm>
                <a:off x="4826561" y="2006728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ABA3FDA-B010-2205-B582-76D68F847F91}"/>
                  </a:ext>
                </a:extLst>
              </p:cNvPr>
              <p:cNvSpPr txBox="1"/>
              <p:nvPr/>
            </p:nvSpPr>
            <p:spPr>
              <a:xfrm>
                <a:off x="4408163" y="2141665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7C6B01E-43CD-6978-510F-95827CC58291}"/>
                  </a:ext>
                </a:extLst>
              </p:cNvPr>
              <p:cNvSpPr txBox="1"/>
              <p:nvPr/>
            </p:nvSpPr>
            <p:spPr>
              <a:xfrm>
                <a:off x="4547629" y="2141665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EE142EF-6204-EFA1-D954-B408E3883E10}"/>
                  </a:ext>
                </a:extLst>
              </p:cNvPr>
              <p:cNvSpPr txBox="1"/>
              <p:nvPr/>
            </p:nvSpPr>
            <p:spPr>
              <a:xfrm>
                <a:off x="4687095" y="2141665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66552DB-5199-F3D0-65EF-B443E997266B}"/>
                  </a:ext>
                </a:extLst>
              </p:cNvPr>
              <p:cNvSpPr txBox="1"/>
              <p:nvPr/>
            </p:nvSpPr>
            <p:spPr>
              <a:xfrm>
                <a:off x="4826561" y="2141665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AFA661A-CA31-768E-A802-D10522D06B7A}"/>
                  </a:ext>
                </a:extLst>
              </p:cNvPr>
              <p:cNvSpPr txBox="1"/>
              <p:nvPr/>
            </p:nvSpPr>
            <p:spPr>
              <a:xfrm>
                <a:off x="4408163" y="2274221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7447A48-961D-0B10-E919-FCBBAA91C7E6}"/>
                  </a:ext>
                </a:extLst>
              </p:cNvPr>
              <p:cNvSpPr txBox="1"/>
              <p:nvPr/>
            </p:nvSpPr>
            <p:spPr>
              <a:xfrm>
                <a:off x="4547629" y="2274221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C730221-5358-545F-088B-885870532D56}"/>
                  </a:ext>
                </a:extLst>
              </p:cNvPr>
              <p:cNvSpPr txBox="1"/>
              <p:nvPr/>
            </p:nvSpPr>
            <p:spPr>
              <a:xfrm>
                <a:off x="4687095" y="2274221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A66232C-7E9E-836D-EBFC-0AB5ECBFC8B6}"/>
                  </a:ext>
                </a:extLst>
              </p:cNvPr>
              <p:cNvSpPr txBox="1"/>
              <p:nvPr/>
            </p:nvSpPr>
            <p:spPr>
              <a:xfrm>
                <a:off x="4826561" y="2274221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4118BF9-D097-168B-D7FE-E590AD44D7C5}"/>
                </a:ext>
              </a:extLst>
            </p:cNvPr>
            <p:cNvSpPr/>
            <p:nvPr/>
          </p:nvSpPr>
          <p:spPr>
            <a:xfrm>
              <a:off x="5943581" y="4680683"/>
              <a:ext cx="564535" cy="5497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3D40B47-4FD5-9485-5E23-DB3DFA6AC283}"/>
                </a:ext>
              </a:extLst>
            </p:cNvPr>
            <p:cNvSpPr txBox="1"/>
            <p:nvPr/>
          </p:nvSpPr>
          <p:spPr>
            <a:xfrm>
              <a:off x="6284531" y="4565346"/>
              <a:ext cx="33092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1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③</a:t>
              </a:r>
              <a:endParaRPr lang="en-AU" sz="1100" dirty="0">
                <a:solidFill>
                  <a:srgbClr val="0070C0"/>
                </a:solidFill>
              </a:endParaRPr>
            </a:p>
          </p:txBody>
        </p:sp>
        <p:sp>
          <p:nvSpPr>
            <p:cNvPr id="71" name="Multiplication Sign 70">
              <a:extLst>
                <a:ext uri="{FF2B5EF4-FFF2-40B4-BE49-F238E27FC236}">
                  <a16:creationId xmlns:a16="http://schemas.microsoft.com/office/drawing/2014/main" id="{5DFFAE25-FA0A-F4E5-2EA9-FA7CED70BB1D}"/>
                </a:ext>
              </a:extLst>
            </p:cNvPr>
            <p:cNvSpPr/>
            <p:nvPr/>
          </p:nvSpPr>
          <p:spPr>
            <a:xfrm rot="319873">
              <a:off x="6192102" y="5020596"/>
              <a:ext cx="234845" cy="247830"/>
            </a:xfrm>
            <a:prstGeom prst="mathMultiply">
              <a:avLst>
                <a:gd name="adj1" fmla="val 836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8492909-B07B-AAE2-8CA7-AA0F529876DA}"/>
              </a:ext>
            </a:extLst>
          </p:cNvPr>
          <p:cNvGrpSpPr/>
          <p:nvPr/>
        </p:nvGrpSpPr>
        <p:grpSpPr>
          <a:xfrm>
            <a:off x="7615932" y="2595296"/>
            <a:ext cx="2473106" cy="3822989"/>
            <a:chOff x="9075275" y="1378512"/>
            <a:chExt cx="2473106" cy="4157669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8048835B-F48A-5DA3-CD7D-506172D03A44}"/>
                </a:ext>
              </a:extLst>
            </p:cNvPr>
            <p:cNvGrpSpPr/>
            <p:nvPr/>
          </p:nvGrpSpPr>
          <p:grpSpPr>
            <a:xfrm>
              <a:off x="9356440" y="1690688"/>
              <a:ext cx="2108462" cy="3768003"/>
              <a:chOff x="9356440" y="1690688"/>
              <a:chExt cx="2108462" cy="3768003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03EEC3F7-5607-C250-144D-DD9C9A02E1C0}"/>
                  </a:ext>
                </a:extLst>
              </p:cNvPr>
              <p:cNvCxnSpPr/>
              <p:nvPr/>
            </p:nvCxnSpPr>
            <p:spPr>
              <a:xfrm>
                <a:off x="9372151" y="1690688"/>
                <a:ext cx="2092751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A3A9A35D-7937-0402-C719-0A64E45659D5}"/>
                  </a:ext>
                </a:extLst>
              </p:cNvPr>
              <p:cNvCxnSpPr/>
              <p:nvPr/>
            </p:nvCxnSpPr>
            <p:spPr>
              <a:xfrm>
                <a:off x="9356440" y="1690688"/>
                <a:ext cx="0" cy="376800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843967E-7C15-D0FF-96F4-56516B8FD8A5}"/>
                </a:ext>
              </a:extLst>
            </p:cNvPr>
            <p:cNvSpPr txBox="1"/>
            <p:nvPr/>
          </p:nvSpPr>
          <p:spPr>
            <a:xfrm>
              <a:off x="9110170" y="1378512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Abadi" panose="020B0604020104020204" pitchFamily="34" charset="0"/>
                </a:rPr>
                <a:t>0</a:t>
              </a:r>
              <a:endParaRPr lang="en-AU" dirty="0">
                <a:solidFill>
                  <a:srgbClr val="C00000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E1813D9-9289-E176-3DCE-E9E1C6674F3D}"/>
                </a:ext>
              </a:extLst>
            </p:cNvPr>
            <p:cNvSpPr txBox="1"/>
            <p:nvPr/>
          </p:nvSpPr>
          <p:spPr>
            <a:xfrm>
              <a:off x="11230665" y="1378512"/>
              <a:ext cx="3177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Abadi" panose="020B0604020104020204" pitchFamily="34" charset="0"/>
                </a:rPr>
                <a:t>X</a:t>
              </a:r>
              <a:endParaRPr lang="en-AU" dirty="0">
                <a:solidFill>
                  <a:srgbClr val="C00000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DBE8FA6-5305-4636-631C-CF5AFA3E13B7}"/>
                </a:ext>
              </a:extLst>
            </p:cNvPr>
            <p:cNvSpPr txBox="1"/>
            <p:nvPr/>
          </p:nvSpPr>
          <p:spPr>
            <a:xfrm>
              <a:off x="9075275" y="5166849"/>
              <a:ext cx="31451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Abadi" panose="020B0604020104020204" pitchFamily="34" charset="0"/>
                </a:rPr>
                <a:t>Y</a:t>
              </a:r>
              <a:endParaRPr lang="en-AU" dirty="0">
                <a:solidFill>
                  <a:srgbClr val="C00000"/>
                </a:solidFill>
                <a:latin typeface="Abadi" panose="020B0604020104020204" pitchFamily="34" charset="0"/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6415B425-5324-75B4-D5DE-56DCBFC18D26}"/>
              </a:ext>
            </a:extLst>
          </p:cNvPr>
          <p:cNvSpPr txBox="1"/>
          <p:nvPr/>
        </p:nvSpPr>
        <p:spPr>
          <a:xfrm>
            <a:off x="9277153" y="254938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W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528C4A1-590A-A05A-D895-99F040AFFE54}"/>
              </a:ext>
            </a:extLst>
          </p:cNvPr>
          <p:cNvSpPr txBox="1"/>
          <p:nvPr/>
        </p:nvSpPr>
        <p:spPr>
          <a:xfrm>
            <a:off x="7490482" y="572175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H</a:t>
            </a:r>
            <a:endParaRPr lang="en-AU" dirty="0">
              <a:solidFill>
                <a:srgbClr val="00B050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E6CC8D5-6348-B03A-FE21-ECE5B08CF6E7}"/>
              </a:ext>
            </a:extLst>
          </p:cNvPr>
          <p:cNvGrpSpPr/>
          <p:nvPr/>
        </p:nvGrpSpPr>
        <p:grpSpPr>
          <a:xfrm>
            <a:off x="8384465" y="5220634"/>
            <a:ext cx="699471" cy="700064"/>
            <a:chOff x="5915983" y="4565346"/>
            <a:chExt cx="699471" cy="700064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F3E26DE9-1BEA-E279-5D12-DF19AFE2BE74}"/>
                </a:ext>
              </a:extLst>
            </p:cNvPr>
            <p:cNvGrpSpPr/>
            <p:nvPr/>
          </p:nvGrpSpPr>
          <p:grpSpPr>
            <a:xfrm rot="16200000">
              <a:off x="5940035" y="4651620"/>
              <a:ext cx="569769" cy="617874"/>
              <a:chOff x="4408163" y="1871791"/>
              <a:chExt cx="569769" cy="617874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9BADC9F-F656-C900-9CD3-E9339754FB47}"/>
                  </a:ext>
                </a:extLst>
              </p:cNvPr>
              <p:cNvSpPr txBox="1"/>
              <p:nvPr/>
            </p:nvSpPr>
            <p:spPr>
              <a:xfrm>
                <a:off x="4408163" y="1871791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923E79E-EB0F-4F1E-38A3-4BD13885DAC9}"/>
                  </a:ext>
                </a:extLst>
              </p:cNvPr>
              <p:cNvSpPr txBox="1"/>
              <p:nvPr/>
            </p:nvSpPr>
            <p:spPr>
              <a:xfrm>
                <a:off x="4547629" y="1871791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2F77EBC-4AA8-7474-F3B3-A75918ECF914}"/>
                  </a:ext>
                </a:extLst>
              </p:cNvPr>
              <p:cNvSpPr txBox="1"/>
              <p:nvPr/>
            </p:nvSpPr>
            <p:spPr>
              <a:xfrm>
                <a:off x="4687095" y="1871791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6966CB0-0E51-8DA3-608F-CF2E6F66CC23}"/>
                  </a:ext>
                </a:extLst>
              </p:cNvPr>
              <p:cNvSpPr txBox="1"/>
              <p:nvPr/>
            </p:nvSpPr>
            <p:spPr>
              <a:xfrm>
                <a:off x="4826561" y="1871791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DE08493-CE6B-EFBF-D1D7-8882CE4533D1}"/>
                  </a:ext>
                </a:extLst>
              </p:cNvPr>
              <p:cNvSpPr txBox="1"/>
              <p:nvPr/>
            </p:nvSpPr>
            <p:spPr>
              <a:xfrm>
                <a:off x="4408163" y="2006728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rgbClr val="FFFF00"/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C956204-A562-1978-77FC-3057E13407E6}"/>
                  </a:ext>
                </a:extLst>
              </p:cNvPr>
              <p:cNvSpPr txBox="1"/>
              <p:nvPr/>
            </p:nvSpPr>
            <p:spPr>
              <a:xfrm>
                <a:off x="4547629" y="2006728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497449A-4FFF-C36A-6A24-66A1A69F8E6F}"/>
                  </a:ext>
                </a:extLst>
              </p:cNvPr>
              <p:cNvSpPr txBox="1"/>
              <p:nvPr/>
            </p:nvSpPr>
            <p:spPr>
              <a:xfrm>
                <a:off x="4687095" y="2006728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9D44FA1-6231-4C53-C1E6-166C970A8B01}"/>
                  </a:ext>
                </a:extLst>
              </p:cNvPr>
              <p:cNvSpPr txBox="1"/>
              <p:nvPr/>
            </p:nvSpPr>
            <p:spPr>
              <a:xfrm>
                <a:off x="4826561" y="2006728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42EAFDD-DC64-950F-A597-8A42AB348B66}"/>
                  </a:ext>
                </a:extLst>
              </p:cNvPr>
              <p:cNvSpPr txBox="1"/>
              <p:nvPr/>
            </p:nvSpPr>
            <p:spPr>
              <a:xfrm>
                <a:off x="4408163" y="2141665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49B1E9C-BEDA-B0E4-61A0-951D403BC2FC}"/>
                  </a:ext>
                </a:extLst>
              </p:cNvPr>
              <p:cNvSpPr txBox="1"/>
              <p:nvPr/>
            </p:nvSpPr>
            <p:spPr>
              <a:xfrm>
                <a:off x="4547629" y="2141665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C3BE6F2-133B-446F-B2D2-88415436F252}"/>
                  </a:ext>
                </a:extLst>
              </p:cNvPr>
              <p:cNvSpPr txBox="1"/>
              <p:nvPr/>
            </p:nvSpPr>
            <p:spPr>
              <a:xfrm>
                <a:off x="4687095" y="2141665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19816FA-9F91-58E9-8777-1AE3EE56FCB7}"/>
                  </a:ext>
                </a:extLst>
              </p:cNvPr>
              <p:cNvSpPr txBox="1"/>
              <p:nvPr/>
            </p:nvSpPr>
            <p:spPr>
              <a:xfrm>
                <a:off x="4826561" y="2141665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ED7B906-990B-5F32-7EBE-B86717B009A2}"/>
                  </a:ext>
                </a:extLst>
              </p:cNvPr>
              <p:cNvSpPr txBox="1"/>
              <p:nvPr/>
            </p:nvSpPr>
            <p:spPr>
              <a:xfrm>
                <a:off x="4408163" y="2274221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B0281C4-B0C9-1600-60B9-BC1D8E3B5C76}"/>
                  </a:ext>
                </a:extLst>
              </p:cNvPr>
              <p:cNvSpPr txBox="1"/>
              <p:nvPr/>
            </p:nvSpPr>
            <p:spPr>
              <a:xfrm>
                <a:off x="4547629" y="2274221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5A8E81D-F065-3DF1-3960-2995FEA75EF2}"/>
                  </a:ext>
                </a:extLst>
              </p:cNvPr>
              <p:cNvSpPr txBox="1"/>
              <p:nvPr/>
            </p:nvSpPr>
            <p:spPr>
              <a:xfrm>
                <a:off x="4687095" y="2274221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938A0B7-18E5-3CF6-1DBA-9DE393C891CC}"/>
                  </a:ext>
                </a:extLst>
              </p:cNvPr>
              <p:cNvSpPr txBox="1"/>
              <p:nvPr/>
            </p:nvSpPr>
            <p:spPr>
              <a:xfrm>
                <a:off x="4826561" y="2274221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07C3211-2F42-CC7C-FA5F-6FB4E56CCE56}"/>
                </a:ext>
              </a:extLst>
            </p:cNvPr>
            <p:cNvSpPr/>
            <p:nvPr/>
          </p:nvSpPr>
          <p:spPr>
            <a:xfrm>
              <a:off x="5943581" y="4680683"/>
              <a:ext cx="564535" cy="5497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256E4CA-2A55-3456-5BE5-9055F8511932}"/>
                </a:ext>
              </a:extLst>
            </p:cNvPr>
            <p:cNvSpPr txBox="1"/>
            <p:nvPr/>
          </p:nvSpPr>
          <p:spPr>
            <a:xfrm>
              <a:off x="6284531" y="4565346"/>
              <a:ext cx="33092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100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④</a:t>
              </a:r>
              <a:endParaRPr lang="en-AU" sz="1100" dirty="0">
                <a:solidFill>
                  <a:srgbClr val="00B0F0"/>
                </a:solidFill>
              </a:endParaRPr>
            </a:p>
          </p:txBody>
        </p:sp>
        <p:sp>
          <p:nvSpPr>
            <p:cNvPr id="86" name="Multiplication Sign 85">
              <a:extLst>
                <a:ext uri="{FF2B5EF4-FFF2-40B4-BE49-F238E27FC236}">
                  <a16:creationId xmlns:a16="http://schemas.microsoft.com/office/drawing/2014/main" id="{934F71EF-9EC9-5AEF-D7CF-EE96A23001F5}"/>
                </a:ext>
              </a:extLst>
            </p:cNvPr>
            <p:cNvSpPr/>
            <p:nvPr/>
          </p:nvSpPr>
          <p:spPr>
            <a:xfrm rot="319873">
              <a:off x="6136164" y="5050483"/>
              <a:ext cx="215270" cy="214927"/>
            </a:xfrm>
            <a:prstGeom prst="mathMultiply">
              <a:avLst>
                <a:gd name="adj1" fmla="val 836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8A89C499-07B7-1B63-24FE-D06E338F6CAF}"/>
              </a:ext>
            </a:extLst>
          </p:cNvPr>
          <p:cNvSpPr txBox="1"/>
          <p:nvPr/>
        </p:nvSpPr>
        <p:spPr>
          <a:xfrm>
            <a:off x="7638044" y="4670460"/>
            <a:ext cx="50481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1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②</a:t>
            </a:r>
            <a:endParaRPr lang="en-AU" sz="1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469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B23360-9901-3C9B-4CD1-E1F2F040EF8D}"/>
              </a:ext>
            </a:extLst>
          </p:cNvPr>
          <p:cNvSpPr/>
          <p:nvPr/>
        </p:nvSpPr>
        <p:spPr>
          <a:xfrm>
            <a:off x="2802467" y="962026"/>
            <a:ext cx="3623733" cy="57012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4E6F1F-8958-92EA-389C-05719DC943AD}"/>
              </a:ext>
            </a:extLst>
          </p:cNvPr>
          <p:cNvSpPr/>
          <p:nvPr/>
        </p:nvSpPr>
        <p:spPr>
          <a:xfrm>
            <a:off x="2954868" y="1112044"/>
            <a:ext cx="3302000" cy="3239823"/>
          </a:xfrm>
          <a:prstGeom prst="rect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7F2DC6-45B7-F4BE-168A-29E9E849017F}"/>
              </a:ext>
            </a:extLst>
          </p:cNvPr>
          <p:cNvSpPr/>
          <p:nvPr/>
        </p:nvSpPr>
        <p:spPr>
          <a:xfrm>
            <a:off x="3081868" y="1209675"/>
            <a:ext cx="1566332" cy="306599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5911F73-7986-A00F-ED55-55597279B6FB}"/>
              </a:ext>
            </a:extLst>
          </p:cNvPr>
          <p:cNvGrpSpPr/>
          <p:nvPr/>
        </p:nvGrpSpPr>
        <p:grpSpPr>
          <a:xfrm>
            <a:off x="2982637" y="4676908"/>
            <a:ext cx="3363129" cy="1578095"/>
            <a:chOff x="2982637" y="4676908"/>
            <a:chExt cx="3363129" cy="157809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221E641-9070-509F-EC29-BF87AB0743DA}"/>
                </a:ext>
              </a:extLst>
            </p:cNvPr>
            <p:cNvGrpSpPr/>
            <p:nvPr/>
          </p:nvGrpSpPr>
          <p:grpSpPr>
            <a:xfrm>
              <a:off x="5393256" y="4800600"/>
              <a:ext cx="516487" cy="496129"/>
              <a:chOff x="5537189" y="4800600"/>
              <a:chExt cx="516487" cy="496129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1A4B5F8-3C91-4ECD-D6D2-97F7A740575C}"/>
                  </a:ext>
                </a:extLst>
              </p:cNvPr>
              <p:cNvSpPr/>
              <p:nvPr/>
            </p:nvSpPr>
            <p:spPr>
              <a:xfrm>
                <a:off x="5621867" y="4800600"/>
                <a:ext cx="347133" cy="338667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F1EF4E-8539-23EF-0221-4E0F12C04933}"/>
                  </a:ext>
                </a:extLst>
              </p:cNvPr>
              <p:cNvSpPr txBox="1"/>
              <p:nvPr/>
            </p:nvSpPr>
            <p:spPr>
              <a:xfrm>
                <a:off x="5537189" y="5081285"/>
                <a:ext cx="51648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ROTATE</a:t>
                </a:r>
                <a:endParaRPr lang="en-AU" sz="800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E0D2933-A0F3-96E6-0554-80737A37302A}"/>
                </a:ext>
              </a:extLst>
            </p:cNvPr>
            <p:cNvGrpSpPr/>
            <p:nvPr/>
          </p:nvGrpSpPr>
          <p:grpSpPr>
            <a:xfrm>
              <a:off x="5340434" y="5584236"/>
              <a:ext cx="622130" cy="530425"/>
              <a:chOff x="5473870" y="5689600"/>
              <a:chExt cx="622130" cy="530425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0805989-41A2-DE9F-FCA1-32807497AD82}"/>
                  </a:ext>
                </a:extLst>
              </p:cNvPr>
              <p:cNvSpPr/>
              <p:nvPr/>
            </p:nvSpPr>
            <p:spPr>
              <a:xfrm>
                <a:off x="5621867" y="5689600"/>
                <a:ext cx="347133" cy="338667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7CA601-CEA7-D510-FD97-3E295B54F0A2}"/>
                  </a:ext>
                </a:extLst>
              </p:cNvPr>
              <p:cNvSpPr txBox="1"/>
              <p:nvPr/>
            </p:nvSpPr>
            <p:spPr>
              <a:xfrm>
                <a:off x="5473870" y="6004581"/>
                <a:ext cx="62213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DROP</a:t>
                </a:r>
                <a:endParaRPr lang="en-AU" sz="800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EF328D7-45FC-76E9-506D-A778C8E03EBC}"/>
                </a:ext>
              </a:extLst>
            </p:cNvPr>
            <p:cNvGrpSpPr/>
            <p:nvPr/>
          </p:nvGrpSpPr>
          <p:grpSpPr>
            <a:xfrm>
              <a:off x="5702641" y="5214824"/>
              <a:ext cx="643125" cy="496129"/>
              <a:chOff x="5473869" y="4800600"/>
              <a:chExt cx="643125" cy="496129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21F6EED-9576-4638-8D6C-229A82EBBEB7}"/>
                  </a:ext>
                </a:extLst>
              </p:cNvPr>
              <p:cNvSpPr/>
              <p:nvPr/>
            </p:nvSpPr>
            <p:spPr>
              <a:xfrm>
                <a:off x="5621867" y="4800600"/>
                <a:ext cx="347133" cy="338667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AE816E0-8C6B-CEBC-D0E5-83D4BF1939A7}"/>
                  </a:ext>
                </a:extLst>
              </p:cNvPr>
              <p:cNvSpPr txBox="1"/>
              <p:nvPr/>
            </p:nvSpPr>
            <p:spPr>
              <a:xfrm>
                <a:off x="5473869" y="5081285"/>
                <a:ext cx="64312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RIGHT</a:t>
                </a:r>
                <a:endParaRPr lang="en-AU" sz="800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B8B1465-240A-45E8-5BE8-9C41CB986D98}"/>
                </a:ext>
              </a:extLst>
            </p:cNvPr>
            <p:cNvGrpSpPr/>
            <p:nvPr/>
          </p:nvGrpSpPr>
          <p:grpSpPr>
            <a:xfrm>
              <a:off x="4932516" y="5214824"/>
              <a:ext cx="643125" cy="496129"/>
              <a:chOff x="5473869" y="4800600"/>
              <a:chExt cx="643125" cy="49612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84EFB16-F1A1-BB5B-745E-646BC8CB92D4}"/>
                  </a:ext>
                </a:extLst>
              </p:cNvPr>
              <p:cNvSpPr/>
              <p:nvPr/>
            </p:nvSpPr>
            <p:spPr>
              <a:xfrm>
                <a:off x="5621867" y="4800600"/>
                <a:ext cx="347133" cy="338667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6286D1-D7FA-662B-E8B4-2CA261F6D38B}"/>
                  </a:ext>
                </a:extLst>
              </p:cNvPr>
              <p:cNvSpPr txBox="1"/>
              <p:nvPr/>
            </p:nvSpPr>
            <p:spPr>
              <a:xfrm>
                <a:off x="5473869" y="5081285"/>
                <a:ext cx="64312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LEFT</a:t>
                </a:r>
                <a:endParaRPr lang="en-AU" sz="800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17F5651-5BCA-2331-2F73-32EAAAD542B3}"/>
                </a:ext>
              </a:extLst>
            </p:cNvPr>
            <p:cNvGrpSpPr/>
            <p:nvPr/>
          </p:nvGrpSpPr>
          <p:grpSpPr>
            <a:xfrm>
              <a:off x="2982637" y="4676908"/>
              <a:ext cx="760144" cy="559035"/>
              <a:chOff x="5437959" y="4800600"/>
              <a:chExt cx="760144" cy="559035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9244D7E-72AD-11FD-A700-6CE863B11053}"/>
                  </a:ext>
                </a:extLst>
              </p:cNvPr>
              <p:cNvSpPr/>
              <p:nvPr/>
            </p:nvSpPr>
            <p:spPr>
              <a:xfrm>
                <a:off x="5621867" y="4800600"/>
                <a:ext cx="347133" cy="338667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7C9886-1B95-9254-2FFB-8E05689EDE02}"/>
                  </a:ext>
                </a:extLst>
              </p:cNvPr>
              <p:cNvSpPr txBox="1"/>
              <p:nvPr/>
            </p:nvSpPr>
            <p:spPr>
              <a:xfrm>
                <a:off x="5437959" y="5144191"/>
                <a:ext cx="7601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START/PAUSE</a:t>
                </a:r>
                <a:endParaRPr lang="en-AU" sz="800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277E614-0E21-D645-C4CA-8055F4ED34BB}"/>
                </a:ext>
              </a:extLst>
            </p:cNvPr>
            <p:cNvGrpSpPr/>
            <p:nvPr/>
          </p:nvGrpSpPr>
          <p:grpSpPr>
            <a:xfrm>
              <a:off x="3093890" y="5313423"/>
              <a:ext cx="492443" cy="466797"/>
              <a:chOff x="5549212" y="4829932"/>
              <a:chExt cx="492443" cy="466797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55A0642-3E63-6575-9757-A2E7BC612149}"/>
                  </a:ext>
                </a:extLst>
              </p:cNvPr>
              <p:cNvSpPr/>
              <p:nvPr/>
            </p:nvSpPr>
            <p:spPr>
              <a:xfrm>
                <a:off x="5664205" y="4829932"/>
                <a:ext cx="262455" cy="26939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6E0EA58-EEB1-9E09-DA7F-1A73FD552E8D}"/>
                  </a:ext>
                </a:extLst>
              </p:cNvPr>
              <p:cNvSpPr txBox="1"/>
              <p:nvPr/>
            </p:nvSpPr>
            <p:spPr>
              <a:xfrm>
                <a:off x="5549212" y="5081285"/>
                <a:ext cx="4924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SOUND</a:t>
                </a:r>
                <a:endParaRPr lang="en-AU" sz="800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2E5B702-38B7-60D3-A697-352E3A7A6DBF}"/>
                </a:ext>
              </a:extLst>
            </p:cNvPr>
            <p:cNvSpPr txBox="1"/>
            <p:nvPr/>
          </p:nvSpPr>
          <p:spPr>
            <a:xfrm>
              <a:off x="3073847" y="5353939"/>
              <a:ext cx="51028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AU" sz="800" b="0" i="0" dirty="0">
                  <a:solidFill>
                    <a:srgbClr val="202124"/>
                  </a:solidFill>
                  <a:effectLst/>
                  <a:latin typeface="consolas" panose="020B0609020204030204" pitchFamily="49" charset="0"/>
                </a:rPr>
                <a:t>🎵</a:t>
              </a:r>
              <a:endParaRPr lang="en-AU" sz="800" dirty="0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6917775A-1BDE-E5E5-BB03-18E4F7CEB6BB}"/>
                </a:ext>
              </a:extLst>
            </p:cNvPr>
            <p:cNvSpPr/>
            <p:nvPr/>
          </p:nvSpPr>
          <p:spPr>
            <a:xfrm rot="5400000">
              <a:off x="6004121" y="5345071"/>
              <a:ext cx="67734" cy="85472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63F4EC1E-B403-B8C5-2E9E-A9BDAE17DD76}"/>
                </a:ext>
              </a:extLst>
            </p:cNvPr>
            <p:cNvSpPr/>
            <p:nvPr/>
          </p:nvSpPr>
          <p:spPr>
            <a:xfrm rot="16200000" flipH="1">
              <a:off x="5212591" y="5345070"/>
              <a:ext cx="67734" cy="8547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AADBCD2-4462-0577-B0D2-16E00A99BF63}"/>
                </a:ext>
              </a:extLst>
            </p:cNvPr>
            <p:cNvGrpSpPr/>
            <p:nvPr/>
          </p:nvGrpSpPr>
          <p:grpSpPr>
            <a:xfrm>
              <a:off x="5611720" y="5709050"/>
              <a:ext cx="111918" cy="94997"/>
              <a:chOff x="6672263" y="5449419"/>
              <a:chExt cx="111918" cy="94997"/>
            </a:xfrm>
          </p:grpSpPr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96CD26F3-6B53-4161-957B-BDFFEF449BF2}"/>
                  </a:ext>
                </a:extLst>
              </p:cNvPr>
              <p:cNvSpPr/>
              <p:nvPr/>
            </p:nvSpPr>
            <p:spPr>
              <a:xfrm rot="10800000">
                <a:off x="6689347" y="5449419"/>
                <a:ext cx="67734" cy="85472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F73C7D4F-AFA0-FF61-6218-45276A145AF4}"/>
                  </a:ext>
                </a:extLst>
              </p:cNvPr>
              <p:cNvCxnSpPr/>
              <p:nvPr/>
            </p:nvCxnSpPr>
            <p:spPr>
              <a:xfrm>
                <a:off x="6672263" y="5544416"/>
                <a:ext cx="11191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AFA941AF-5369-193F-6CBD-F83F22D7B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9358873">
              <a:off x="5576811" y="4885221"/>
              <a:ext cx="162077" cy="185522"/>
            </a:xfrm>
            <a:prstGeom prst="rect">
              <a:avLst/>
            </a:prstGeom>
          </p:spPr>
        </p:pic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965BD24-E9EC-4DBD-9456-04643B9E0197}"/>
                </a:ext>
              </a:extLst>
            </p:cNvPr>
            <p:cNvGrpSpPr/>
            <p:nvPr/>
          </p:nvGrpSpPr>
          <p:grpSpPr>
            <a:xfrm>
              <a:off x="3121942" y="5788206"/>
              <a:ext cx="436338" cy="466797"/>
              <a:chOff x="3121942" y="5788206"/>
              <a:chExt cx="436338" cy="466797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EAC13055-EB1D-6BC4-6A0A-9EE18A1F4E70}"/>
                  </a:ext>
                </a:extLst>
              </p:cNvPr>
              <p:cNvGrpSpPr/>
              <p:nvPr/>
            </p:nvGrpSpPr>
            <p:grpSpPr>
              <a:xfrm>
                <a:off x="3121942" y="5788206"/>
                <a:ext cx="436338" cy="466797"/>
                <a:chOff x="5577264" y="4829932"/>
                <a:chExt cx="436338" cy="466797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79295E56-5BD5-8821-A7EB-1EA696C70404}"/>
                    </a:ext>
                  </a:extLst>
                </p:cNvPr>
                <p:cNvSpPr/>
                <p:nvPr/>
              </p:nvSpPr>
              <p:spPr>
                <a:xfrm>
                  <a:off x="5664205" y="4829932"/>
                  <a:ext cx="262455" cy="269393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20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9DC02FD-A1DC-3800-55A0-1243E578A358}"/>
                    </a:ext>
                  </a:extLst>
                </p:cNvPr>
                <p:cNvSpPr txBox="1"/>
                <p:nvPr/>
              </p:nvSpPr>
              <p:spPr>
                <a:xfrm>
                  <a:off x="5577264" y="5081285"/>
                  <a:ext cx="43633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dirty="0"/>
                    <a:t>RESET</a:t>
                  </a:r>
                  <a:endParaRPr lang="en-AU" sz="800" dirty="0"/>
                </a:p>
              </p:txBody>
            </p:sp>
          </p:grp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E5673356-45C3-E52D-A134-734C6A35AD68}"/>
                  </a:ext>
                </a:extLst>
              </p:cNvPr>
              <p:cNvSpPr/>
              <p:nvPr/>
            </p:nvSpPr>
            <p:spPr>
              <a:xfrm>
                <a:off x="3256508" y="5841735"/>
                <a:ext cx="166142" cy="16233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163A9D2-2082-F518-B889-3B2849FC49A9}"/>
                </a:ext>
              </a:extLst>
            </p:cNvPr>
            <p:cNvGrpSpPr/>
            <p:nvPr/>
          </p:nvGrpSpPr>
          <p:grpSpPr>
            <a:xfrm>
              <a:off x="3297238" y="4809553"/>
              <a:ext cx="84682" cy="79640"/>
              <a:chOff x="6879430" y="4633515"/>
              <a:chExt cx="84682" cy="79640"/>
            </a:xfrm>
          </p:grpSpPr>
          <p:sp>
            <p:nvSpPr>
              <p:cNvPr id="71" name="Isosceles Triangle 70">
                <a:extLst>
                  <a:ext uri="{FF2B5EF4-FFF2-40B4-BE49-F238E27FC236}">
                    <a16:creationId xmlns:a16="http://schemas.microsoft.com/office/drawing/2014/main" id="{0DEDB1FF-9569-0E5A-504B-3AD3D496FB76}"/>
                  </a:ext>
                </a:extLst>
              </p:cNvPr>
              <p:cNvSpPr/>
              <p:nvPr/>
            </p:nvSpPr>
            <p:spPr>
              <a:xfrm rot="5400000">
                <a:off x="6871235" y="4651236"/>
                <a:ext cx="67734" cy="51343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FA9E3FE-3FF1-0274-2863-79A48432EB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6873" y="4633515"/>
                <a:ext cx="0" cy="7964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71A0C29-5456-412D-6C22-BCCFA3321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4112" y="4633515"/>
                <a:ext cx="0" cy="7964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4AF93DE-8B1F-9F69-70E9-D80EE4B9C91B}"/>
              </a:ext>
            </a:extLst>
          </p:cNvPr>
          <p:cNvGrpSpPr/>
          <p:nvPr/>
        </p:nvGrpSpPr>
        <p:grpSpPr>
          <a:xfrm>
            <a:off x="3008911" y="4037587"/>
            <a:ext cx="1755706" cy="307777"/>
            <a:chOff x="6707494" y="3719110"/>
            <a:chExt cx="1755706" cy="307777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205A2E8-1524-E505-3176-3BA5DBB8C820}"/>
                </a:ext>
              </a:extLst>
            </p:cNvPr>
            <p:cNvSpPr txBox="1"/>
            <p:nvPr/>
          </p:nvSpPr>
          <p:spPr>
            <a:xfrm>
              <a:off x="6707494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B646306-249B-7AA8-D1C1-6B5DE089F4C7}"/>
                </a:ext>
              </a:extLst>
            </p:cNvPr>
            <p:cNvSpPr txBox="1"/>
            <p:nvPr/>
          </p:nvSpPr>
          <p:spPr>
            <a:xfrm>
              <a:off x="6860945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0578D8C-9CF5-E996-5985-DEAC98AAA9C7}"/>
                </a:ext>
              </a:extLst>
            </p:cNvPr>
            <p:cNvSpPr txBox="1"/>
            <p:nvPr/>
          </p:nvSpPr>
          <p:spPr>
            <a:xfrm>
              <a:off x="7014396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D750EF5-BD55-ED44-081F-4B54329C1D0F}"/>
                </a:ext>
              </a:extLst>
            </p:cNvPr>
            <p:cNvSpPr txBox="1"/>
            <p:nvPr/>
          </p:nvSpPr>
          <p:spPr>
            <a:xfrm>
              <a:off x="7167847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9BF1FFF-937E-BE3C-F38F-E95707B36BFB}"/>
                </a:ext>
              </a:extLst>
            </p:cNvPr>
            <p:cNvSpPr txBox="1"/>
            <p:nvPr/>
          </p:nvSpPr>
          <p:spPr>
            <a:xfrm>
              <a:off x="7474749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1174BD7-FB6A-12C1-AD87-0F097CD6EC5D}"/>
                </a:ext>
              </a:extLst>
            </p:cNvPr>
            <p:cNvSpPr txBox="1"/>
            <p:nvPr/>
          </p:nvSpPr>
          <p:spPr>
            <a:xfrm>
              <a:off x="7321298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730F552-23A9-C2B9-703D-BDE5D6C8598A}"/>
                </a:ext>
              </a:extLst>
            </p:cNvPr>
            <p:cNvSpPr txBox="1"/>
            <p:nvPr/>
          </p:nvSpPr>
          <p:spPr>
            <a:xfrm>
              <a:off x="7781651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25B9244-0745-1917-42F5-DCC297991FFB}"/>
                </a:ext>
              </a:extLst>
            </p:cNvPr>
            <p:cNvSpPr txBox="1"/>
            <p:nvPr/>
          </p:nvSpPr>
          <p:spPr>
            <a:xfrm>
              <a:off x="7935102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46FF521-DEBD-90BA-C07A-88C56A6E9043}"/>
                </a:ext>
              </a:extLst>
            </p:cNvPr>
            <p:cNvSpPr txBox="1"/>
            <p:nvPr/>
          </p:nvSpPr>
          <p:spPr>
            <a:xfrm>
              <a:off x="8088550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DEC9CA4-2834-F7FD-BCD7-9D460A6B4CA9}"/>
                </a:ext>
              </a:extLst>
            </p:cNvPr>
            <p:cNvSpPr txBox="1"/>
            <p:nvPr/>
          </p:nvSpPr>
          <p:spPr>
            <a:xfrm>
              <a:off x="7628200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179691A-CEE6-5E52-BFA9-F15E3F8BBD23}"/>
              </a:ext>
            </a:extLst>
          </p:cNvPr>
          <p:cNvGrpSpPr/>
          <p:nvPr/>
        </p:nvGrpSpPr>
        <p:grpSpPr>
          <a:xfrm>
            <a:off x="3008911" y="3601048"/>
            <a:ext cx="1755706" cy="307777"/>
            <a:chOff x="6707494" y="3719110"/>
            <a:chExt cx="1755706" cy="307777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AC2C527-6903-E135-D0A9-4407FF6B9718}"/>
                </a:ext>
              </a:extLst>
            </p:cNvPr>
            <p:cNvSpPr txBox="1"/>
            <p:nvPr/>
          </p:nvSpPr>
          <p:spPr>
            <a:xfrm>
              <a:off x="6707494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EBCB104-CB85-51CD-99D1-7828B7D9020C}"/>
                </a:ext>
              </a:extLst>
            </p:cNvPr>
            <p:cNvSpPr txBox="1"/>
            <p:nvPr/>
          </p:nvSpPr>
          <p:spPr>
            <a:xfrm>
              <a:off x="6860945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8F9D816-02F2-3541-E238-D68565D0A155}"/>
                </a:ext>
              </a:extLst>
            </p:cNvPr>
            <p:cNvSpPr txBox="1"/>
            <p:nvPr/>
          </p:nvSpPr>
          <p:spPr>
            <a:xfrm>
              <a:off x="7014396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C9A0DCA-3A72-38B5-305D-0EC743F157C0}"/>
                </a:ext>
              </a:extLst>
            </p:cNvPr>
            <p:cNvSpPr txBox="1"/>
            <p:nvPr/>
          </p:nvSpPr>
          <p:spPr>
            <a:xfrm>
              <a:off x="7167847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9A651C1-D6DA-AC4D-55B4-F9DDD3487646}"/>
                </a:ext>
              </a:extLst>
            </p:cNvPr>
            <p:cNvSpPr txBox="1"/>
            <p:nvPr/>
          </p:nvSpPr>
          <p:spPr>
            <a:xfrm>
              <a:off x="7474749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AFA588C-40B4-B267-F8E0-DA226C85D1F3}"/>
                </a:ext>
              </a:extLst>
            </p:cNvPr>
            <p:cNvSpPr txBox="1"/>
            <p:nvPr/>
          </p:nvSpPr>
          <p:spPr>
            <a:xfrm>
              <a:off x="7321298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F118835-672A-1240-1740-A0717C7721F4}"/>
                </a:ext>
              </a:extLst>
            </p:cNvPr>
            <p:cNvSpPr txBox="1"/>
            <p:nvPr/>
          </p:nvSpPr>
          <p:spPr>
            <a:xfrm>
              <a:off x="7781651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5BC7085-605A-9AE7-C284-040CBA8CA3CC}"/>
                </a:ext>
              </a:extLst>
            </p:cNvPr>
            <p:cNvSpPr txBox="1"/>
            <p:nvPr/>
          </p:nvSpPr>
          <p:spPr>
            <a:xfrm>
              <a:off x="7935102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68B28D8F-6964-0A6F-FC9B-35472FBA2587}"/>
                </a:ext>
              </a:extLst>
            </p:cNvPr>
            <p:cNvSpPr txBox="1"/>
            <p:nvPr/>
          </p:nvSpPr>
          <p:spPr>
            <a:xfrm>
              <a:off x="8088550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CD56949A-DA4E-FD44-C261-23DACA9D8548}"/>
                </a:ext>
              </a:extLst>
            </p:cNvPr>
            <p:cNvSpPr txBox="1"/>
            <p:nvPr/>
          </p:nvSpPr>
          <p:spPr>
            <a:xfrm>
              <a:off x="7628200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D9553E9-A98C-E20B-8D5E-66142F66CC3D}"/>
              </a:ext>
            </a:extLst>
          </p:cNvPr>
          <p:cNvGrpSpPr/>
          <p:nvPr/>
        </p:nvGrpSpPr>
        <p:grpSpPr>
          <a:xfrm>
            <a:off x="3008911" y="3317414"/>
            <a:ext cx="1755706" cy="307777"/>
            <a:chOff x="6707494" y="3719110"/>
            <a:chExt cx="1755706" cy="307777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52DD63D-A48E-6F88-A7C0-00F865342498}"/>
                </a:ext>
              </a:extLst>
            </p:cNvPr>
            <p:cNvSpPr txBox="1"/>
            <p:nvPr/>
          </p:nvSpPr>
          <p:spPr>
            <a:xfrm>
              <a:off x="6707494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E591A06-4AE1-1111-A0E6-D37BBDD229B8}"/>
                </a:ext>
              </a:extLst>
            </p:cNvPr>
            <p:cNvSpPr txBox="1"/>
            <p:nvPr/>
          </p:nvSpPr>
          <p:spPr>
            <a:xfrm>
              <a:off x="6860945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6EA2E1E-01EF-CB68-32AD-4F9A9379E8CE}"/>
                </a:ext>
              </a:extLst>
            </p:cNvPr>
            <p:cNvSpPr txBox="1"/>
            <p:nvPr/>
          </p:nvSpPr>
          <p:spPr>
            <a:xfrm>
              <a:off x="7014396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5BBF2A7D-DE23-5B00-EA5D-DE497CA6F0D8}"/>
                </a:ext>
              </a:extLst>
            </p:cNvPr>
            <p:cNvSpPr txBox="1"/>
            <p:nvPr/>
          </p:nvSpPr>
          <p:spPr>
            <a:xfrm>
              <a:off x="7167847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A70337EC-3291-613A-D0E6-C5DEAB2ECF7E}"/>
                </a:ext>
              </a:extLst>
            </p:cNvPr>
            <p:cNvSpPr txBox="1"/>
            <p:nvPr/>
          </p:nvSpPr>
          <p:spPr>
            <a:xfrm>
              <a:off x="7474749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8B050048-6061-BFF1-39B8-2BBE88243D93}"/>
                </a:ext>
              </a:extLst>
            </p:cNvPr>
            <p:cNvSpPr txBox="1"/>
            <p:nvPr/>
          </p:nvSpPr>
          <p:spPr>
            <a:xfrm>
              <a:off x="7321298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CA93C05-79D4-56AB-CFDE-C0ED7256CCA4}"/>
                </a:ext>
              </a:extLst>
            </p:cNvPr>
            <p:cNvSpPr txBox="1"/>
            <p:nvPr/>
          </p:nvSpPr>
          <p:spPr>
            <a:xfrm>
              <a:off x="7781651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AE8B4C8-AD85-1656-D9A0-B9946C37AF3F}"/>
                </a:ext>
              </a:extLst>
            </p:cNvPr>
            <p:cNvSpPr txBox="1"/>
            <p:nvPr/>
          </p:nvSpPr>
          <p:spPr>
            <a:xfrm>
              <a:off x="7935102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8F00564F-5331-AB5A-1365-2CFF83BE21A6}"/>
                </a:ext>
              </a:extLst>
            </p:cNvPr>
            <p:cNvSpPr txBox="1"/>
            <p:nvPr/>
          </p:nvSpPr>
          <p:spPr>
            <a:xfrm>
              <a:off x="8088550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1501F6A-5F3F-60F8-87F4-93604336B543}"/>
                </a:ext>
              </a:extLst>
            </p:cNvPr>
            <p:cNvSpPr txBox="1"/>
            <p:nvPr/>
          </p:nvSpPr>
          <p:spPr>
            <a:xfrm>
              <a:off x="7628200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DF36DFC-86C7-CC3B-E728-A05CAED74DD2}"/>
              </a:ext>
            </a:extLst>
          </p:cNvPr>
          <p:cNvGrpSpPr/>
          <p:nvPr/>
        </p:nvGrpSpPr>
        <p:grpSpPr>
          <a:xfrm>
            <a:off x="3008911" y="3032648"/>
            <a:ext cx="1755706" cy="307777"/>
            <a:chOff x="6707494" y="3719110"/>
            <a:chExt cx="1755706" cy="307777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AC00453B-C78E-E010-4CA8-0663EFD6F768}"/>
                </a:ext>
              </a:extLst>
            </p:cNvPr>
            <p:cNvSpPr txBox="1"/>
            <p:nvPr/>
          </p:nvSpPr>
          <p:spPr>
            <a:xfrm>
              <a:off x="6707494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50C07B13-48F5-CDA0-85A4-8D59A4AD2256}"/>
                </a:ext>
              </a:extLst>
            </p:cNvPr>
            <p:cNvSpPr txBox="1"/>
            <p:nvPr/>
          </p:nvSpPr>
          <p:spPr>
            <a:xfrm>
              <a:off x="6860945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40A7ED6-2512-5CCF-0D4A-6B1E95C3E0AD}"/>
                </a:ext>
              </a:extLst>
            </p:cNvPr>
            <p:cNvSpPr txBox="1"/>
            <p:nvPr/>
          </p:nvSpPr>
          <p:spPr>
            <a:xfrm>
              <a:off x="7014396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92094009-1C6D-1326-EDD8-D8CC3C5FA7C7}"/>
                </a:ext>
              </a:extLst>
            </p:cNvPr>
            <p:cNvSpPr txBox="1"/>
            <p:nvPr/>
          </p:nvSpPr>
          <p:spPr>
            <a:xfrm>
              <a:off x="7167847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C3AD9C15-786A-DBEA-5AAC-8976B3F328AF}"/>
                </a:ext>
              </a:extLst>
            </p:cNvPr>
            <p:cNvSpPr txBox="1"/>
            <p:nvPr/>
          </p:nvSpPr>
          <p:spPr>
            <a:xfrm>
              <a:off x="7474749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1706FAF-C356-B8D1-3CA6-932F65575F84}"/>
                </a:ext>
              </a:extLst>
            </p:cNvPr>
            <p:cNvSpPr txBox="1"/>
            <p:nvPr/>
          </p:nvSpPr>
          <p:spPr>
            <a:xfrm>
              <a:off x="7321298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2CFB0B2-AA4F-52D7-9B90-6646FA0B9404}"/>
                </a:ext>
              </a:extLst>
            </p:cNvPr>
            <p:cNvSpPr txBox="1"/>
            <p:nvPr/>
          </p:nvSpPr>
          <p:spPr>
            <a:xfrm>
              <a:off x="7781651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4EBBC96-EC51-8630-DC67-8F0571C23179}"/>
                </a:ext>
              </a:extLst>
            </p:cNvPr>
            <p:cNvSpPr txBox="1"/>
            <p:nvPr/>
          </p:nvSpPr>
          <p:spPr>
            <a:xfrm>
              <a:off x="7935102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C5349DD7-604B-4C9D-481F-B39A4A478D1A}"/>
                </a:ext>
              </a:extLst>
            </p:cNvPr>
            <p:cNvSpPr txBox="1"/>
            <p:nvPr/>
          </p:nvSpPr>
          <p:spPr>
            <a:xfrm>
              <a:off x="8088550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DB02810-C472-75B5-B680-8CBCB458DA34}"/>
                </a:ext>
              </a:extLst>
            </p:cNvPr>
            <p:cNvSpPr txBox="1"/>
            <p:nvPr/>
          </p:nvSpPr>
          <p:spPr>
            <a:xfrm>
              <a:off x="7628200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2430EFD8-C2E3-72E4-F3F2-B1CE63EFD06E}"/>
              </a:ext>
            </a:extLst>
          </p:cNvPr>
          <p:cNvGrpSpPr/>
          <p:nvPr/>
        </p:nvGrpSpPr>
        <p:grpSpPr>
          <a:xfrm>
            <a:off x="3008911" y="2887084"/>
            <a:ext cx="1755706" cy="307777"/>
            <a:chOff x="6707494" y="3719110"/>
            <a:chExt cx="1755706" cy="307777"/>
          </a:xfrm>
        </p:grpSpPr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1C9AF9D1-8845-792D-4676-8F2DE0DB2C2A}"/>
                </a:ext>
              </a:extLst>
            </p:cNvPr>
            <p:cNvSpPr txBox="1"/>
            <p:nvPr/>
          </p:nvSpPr>
          <p:spPr>
            <a:xfrm>
              <a:off x="6707494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E627FCBB-D1D5-D102-B7AA-CA74B17DF900}"/>
                </a:ext>
              </a:extLst>
            </p:cNvPr>
            <p:cNvSpPr txBox="1"/>
            <p:nvPr/>
          </p:nvSpPr>
          <p:spPr>
            <a:xfrm>
              <a:off x="6860945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FEE76114-D98D-E100-6B4B-C9E562445B5F}"/>
                </a:ext>
              </a:extLst>
            </p:cNvPr>
            <p:cNvSpPr txBox="1"/>
            <p:nvPr/>
          </p:nvSpPr>
          <p:spPr>
            <a:xfrm>
              <a:off x="7014396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BB4A5ABC-B911-BB39-4415-F9375010A54F}"/>
                </a:ext>
              </a:extLst>
            </p:cNvPr>
            <p:cNvSpPr txBox="1"/>
            <p:nvPr/>
          </p:nvSpPr>
          <p:spPr>
            <a:xfrm>
              <a:off x="7167847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98EFDDC1-F68D-632D-FB40-C018113598D0}"/>
                </a:ext>
              </a:extLst>
            </p:cNvPr>
            <p:cNvSpPr txBox="1"/>
            <p:nvPr/>
          </p:nvSpPr>
          <p:spPr>
            <a:xfrm>
              <a:off x="7474749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65F05DB9-58E2-56EE-172A-1B68C696A018}"/>
                </a:ext>
              </a:extLst>
            </p:cNvPr>
            <p:cNvSpPr txBox="1"/>
            <p:nvPr/>
          </p:nvSpPr>
          <p:spPr>
            <a:xfrm>
              <a:off x="7321298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10A8C675-AF02-B2E7-655D-6D06585E698A}"/>
                </a:ext>
              </a:extLst>
            </p:cNvPr>
            <p:cNvSpPr txBox="1"/>
            <p:nvPr/>
          </p:nvSpPr>
          <p:spPr>
            <a:xfrm>
              <a:off x="7781651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BD1C2A06-B9B9-07CC-BA05-71CE315611A0}"/>
                </a:ext>
              </a:extLst>
            </p:cNvPr>
            <p:cNvSpPr txBox="1"/>
            <p:nvPr/>
          </p:nvSpPr>
          <p:spPr>
            <a:xfrm>
              <a:off x="7935102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45A884E4-AAA2-2A51-AD86-FAA168F093CB}"/>
                </a:ext>
              </a:extLst>
            </p:cNvPr>
            <p:cNvSpPr txBox="1"/>
            <p:nvPr/>
          </p:nvSpPr>
          <p:spPr>
            <a:xfrm>
              <a:off x="8088550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A8D177C-1801-491D-3C7D-A641CACB2095}"/>
                </a:ext>
              </a:extLst>
            </p:cNvPr>
            <p:cNvSpPr txBox="1"/>
            <p:nvPr/>
          </p:nvSpPr>
          <p:spPr>
            <a:xfrm>
              <a:off x="7628200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6B7B892A-238B-4D3B-F758-E71E1471D1BC}"/>
              </a:ext>
            </a:extLst>
          </p:cNvPr>
          <p:cNvGrpSpPr/>
          <p:nvPr/>
        </p:nvGrpSpPr>
        <p:grpSpPr>
          <a:xfrm>
            <a:off x="3008911" y="2741673"/>
            <a:ext cx="1755706" cy="307777"/>
            <a:chOff x="6707494" y="3719110"/>
            <a:chExt cx="1755706" cy="307777"/>
          </a:xfrm>
        </p:grpSpPr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47865660-8154-F139-9D2F-223D0B5B0CDA}"/>
                </a:ext>
              </a:extLst>
            </p:cNvPr>
            <p:cNvSpPr txBox="1"/>
            <p:nvPr/>
          </p:nvSpPr>
          <p:spPr>
            <a:xfrm>
              <a:off x="6707494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D7FAE95E-EF6F-CBD8-5740-101735208A3B}"/>
                </a:ext>
              </a:extLst>
            </p:cNvPr>
            <p:cNvSpPr txBox="1"/>
            <p:nvPr/>
          </p:nvSpPr>
          <p:spPr>
            <a:xfrm>
              <a:off x="6860945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7F1FA53D-07A4-DFA1-3764-3EAAF422F2C9}"/>
                </a:ext>
              </a:extLst>
            </p:cNvPr>
            <p:cNvSpPr txBox="1"/>
            <p:nvPr/>
          </p:nvSpPr>
          <p:spPr>
            <a:xfrm>
              <a:off x="7014396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D2FB9C6F-2AEF-DE9D-071F-6016EF0BE09D}"/>
                </a:ext>
              </a:extLst>
            </p:cNvPr>
            <p:cNvSpPr txBox="1"/>
            <p:nvPr/>
          </p:nvSpPr>
          <p:spPr>
            <a:xfrm>
              <a:off x="7167847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1270868E-1E9F-6E84-3F6E-1495387C0D32}"/>
                </a:ext>
              </a:extLst>
            </p:cNvPr>
            <p:cNvSpPr txBox="1"/>
            <p:nvPr/>
          </p:nvSpPr>
          <p:spPr>
            <a:xfrm>
              <a:off x="7474749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F679EC53-5B08-36E7-FD13-BF9BB39682F9}"/>
                </a:ext>
              </a:extLst>
            </p:cNvPr>
            <p:cNvSpPr txBox="1"/>
            <p:nvPr/>
          </p:nvSpPr>
          <p:spPr>
            <a:xfrm>
              <a:off x="7321298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4F171C92-0F97-D70B-E159-78B3203B8EF9}"/>
                </a:ext>
              </a:extLst>
            </p:cNvPr>
            <p:cNvSpPr txBox="1"/>
            <p:nvPr/>
          </p:nvSpPr>
          <p:spPr>
            <a:xfrm>
              <a:off x="7781651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506E325E-33D1-E846-719E-159269CCD7A3}"/>
                </a:ext>
              </a:extLst>
            </p:cNvPr>
            <p:cNvSpPr txBox="1"/>
            <p:nvPr/>
          </p:nvSpPr>
          <p:spPr>
            <a:xfrm>
              <a:off x="7935102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C7472E6F-EA47-637C-DD90-F11CD9589923}"/>
                </a:ext>
              </a:extLst>
            </p:cNvPr>
            <p:cNvSpPr txBox="1"/>
            <p:nvPr/>
          </p:nvSpPr>
          <p:spPr>
            <a:xfrm>
              <a:off x="8088550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37190BE4-229B-17E1-78BF-E24A77139411}"/>
                </a:ext>
              </a:extLst>
            </p:cNvPr>
            <p:cNvSpPr txBox="1"/>
            <p:nvPr/>
          </p:nvSpPr>
          <p:spPr>
            <a:xfrm>
              <a:off x="7628200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A332D6FB-92B4-4922-0C1A-C35896679D89}"/>
              </a:ext>
            </a:extLst>
          </p:cNvPr>
          <p:cNvGrpSpPr/>
          <p:nvPr/>
        </p:nvGrpSpPr>
        <p:grpSpPr>
          <a:xfrm>
            <a:off x="3008911" y="2596109"/>
            <a:ext cx="1755706" cy="307777"/>
            <a:chOff x="6707494" y="3719110"/>
            <a:chExt cx="1755706" cy="307777"/>
          </a:xfrm>
        </p:grpSpPr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C8695185-2EF0-BCA6-DFC4-0C065AC23F8D}"/>
                </a:ext>
              </a:extLst>
            </p:cNvPr>
            <p:cNvSpPr txBox="1"/>
            <p:nvPr/>
          </p:nvSpPr>
          <p:spPr>
            <a:xfrm>
              <a:off x="6707494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C2C2E3E7-F32E-28D2-DE3D-07558A4A8EC1}"/>
                </a:ext>
              </a:extLst>
            </p:cNvPr>
            <p:cNvSpPr txBox="1"/>
            <p:nvPr/>
          </p:nvSpPr>
          <p:spPr>
            <a:xfrm>
              <a:off x="6860945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A5058A9F-B460-05AA-BF73-8EFC5BAD5D6F}"/>
                </a:ext>
              </a:extLst>
            </p:cNvPr>
            <p:cNvSpPr txBox="1"/>
            <p:nvPr/>
          </p:nvSpPr>
          <p:spPr>
            <a:xfrm>
              <a:off x="7014396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A76DFD72-F659-4CFC-171A-42BABE713548}"/>
                </a:ext>
              </a:extLst>
            </p:cNvPr>
            <p:cNvSpPr txBox="1"/>
            <p:nvPr/>
          </p:nvSpPr>
          <p:spPr>
            <a:xfrm>
              <a:off x="7167847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A1C85229-4629-39F1-F765-1172FC5F4E24}"/>
                </a:ext>
              </a:extLst>
            </p:cNvPr>
            <p:cNvSpPr txBox="1"/>
            <p:nvPr/>
          </p:nvSpPr>
          <p:spPr>
            <a:xfrm>
              <a:off x="7474749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8F17E495-A4A6-7101-6C91-0753F71D4A35}"/>
                </a:ext>
              </a:extLst>
            </p:cNvPr>
            <p:cNvSpPr txBox="1"/>
            <p:nvPr/>
          </p:nvSpPr>
          <p:spPr>
            <a:xfrm>
              <a:off x="7321298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C80EAD7C-A0AC-658B-6325-544865CD4045}"/>
                </a:ext>
              </a:extLst>
            </p:cNvPr>
            <p:cNvSpPr txBox="1"/>
            <p:nvPr/>
          </p:nvSpPr>
          <p:spPr>
            <a:xfrm>
              <a:off x="7781651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7FD56734-2B7C-C728-8BD9-D66EF1B08704}"/>
                </a:ext>
              </a:extLst>
            </p:cNvPr>
            <p:cNvSpPr txBox="1"/>
            <p:nvPr/>
          </p:nvSpPr>
          <p:spPr>
            <a:xfrm>
              <a:off x="7935102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C33C6336-AC0B-3136-F026-E4EDC6E0C69A}"/>
                </a:ext>
              </a:extLst>
            </p:cNvPr>
            <p:cNvSpPr txBox="1"/>
            <p:nvPr/>
          </p:nvSpPr>
          <p:spPr>
            <a:xfrm>
              <a:off x="8088550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56D4B87-7F98-0FD5-3BDA-CD73F118438C}"/>
                </a:ext>
              </a:extLst>
            </p:cNvPr>
            <p:cNvSpPr txBox="1"/>
            <p:nvPr/>
          </p:nvSpPr>
          <p:spPr>
            <a:xfrm>
              <a:off x="7628200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3E7105E0-84AB-4FFA-1AF7-160D4EC7FD90}"/>
              </a:ext>
            </a:extLst>
          </p:cNvPr>
          <p:cNvGrpSpPr/>
          <p:nvPr/>
        </p:nvGrpSpPr>
        <p:grpSpPr>
          <a:xfrm>
            <a:off x="3008911" y="2167064"/>
            <a:ext cx="1755706" cy="307777"/>
            <a:chOff x="6707494" y="3719110"/>
            <a:chExt cx="1755706" cy="307777"/>
          </a:xfrm>
        </p:grpSpPr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FAAD68A9-2D24-D1E0-7EE7-957941B9CA77}"/>
                </a:ext>
              </a:extLst>
            </p:cNvPr>
            <p:cNvSpPr txBox="1"/>
            <p:nvPr/>
          </p:nvSpPr>
          <p:spPr>
            <a:xfrm>
              <a:off x="6707494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D3CF9003-BA53-15CE-C98E-8536A3518608}"/>
                </a:ext>
              </a:extLst>
            </p:cNvPr>
            <p:cNvSpPr txBox="1"/>
            <p:nvPr/>
          </p:nvSpPr>
          <p:spPr>
            <a:xfrm>
              <a:off x="6860945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CF075EBC-713B-9CD2-E80B-CBFEB605A089}"/>
                </a:ext>
              </a:extLst>
            </p:cNvPr>
            <p:cNvSpPr txBox="1"/>
            <p:nvPr/>
          </p:nvSpPr>
          <p:spPr>
            <a:xfrm>
              <a:off x="7014396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B21DD805-6C34-7DFF-71F0-AC9AA8BFE8B2}"/>
                </a:ext>
              </a:extLst>
            </p:cNvPr>
            <p:cNvSpPr txBox="1"/>
            <p:nvPr/>
          </p:nvSpPr>
          <p:spPr>
            <a:xfrm>
              <a:off x="7167847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46808A93-70A9-2E30-D194-9D34A907EF37}"/>
                </a:ext>
              </a:extLst>
            </p:cNvPr>
            <p:cNvSpPr txBox="1"/>
            <p:nvPr/>
          </p:nvSpPr>
          <p:spPr>
            <a:xfrm>
              <a:off x="7474749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F7A81CD1-1AB6-5C7D-733A-DBE908C605B8}"/>
                </a:ext>
              </a:extLst>
            </p:cNvPr>
            <p:cNvSpPr txBox="1"/>
            <p:nvPr/>
          </p:nvSpPr>
          <p:spPr>
            <a:xfrm>
              <a:off x="7321298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ABD43AAB-54C3-B213-A277-A0BDF6DCB5D8}"/>
                </a:ext>
              </a:extLst>
            </p:cNvPr>
            <p:cNvSpPr txBox="1"/>
            <p:nvPr/>
          </p:nvSpPr>
          <p:spPr>
            <a:xfrm>
              <a:off x="7781651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9FFFC759-8DF3-3B1B-9A16-1CB79762064E}"/>
                </a:ext>
              </a:extLst>
            </p:cNvPr>
            <p:cNvSpPr txBox="1"/>
            <p:nvPr/>
          </p:nvSpPr>
          <p:spPr>
            <a:xfrm>
              <a:off x="7935102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8EE741A9-C8AE-806C-8D40-E77C2AC9C198}"/>
                </a:ext>
              </a:extLst>
            </p:cNvPr>
            <p:cNvSpPr txBox="1"/>
            <p:nvPr/>
          </p:nvSpPr>
          <p:spPr>
            <a:xfrm>
              <a:off x="8088550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CFCCC8BA-E665-A709-490E-ECFE0AADB62A}"/>
                </a:ext>
              </a:extLst>
            </p:cNvPr>
            <p:cNvSpPr txBox="1"/>
            <p:nvPr/>
          </p:nvSpPr>
          <p:spPr>
            <a:xfrm>
              <a:off x="7628200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1B538882-DE1A-23F2-7A00-11B0A611D9A2}"/>
              </a:ext>
            </a:extLst>
          </p:cNvPr>
          <p:cNvGrpSpPr/>
          <p:nvPr/>
        </p:nvGrpSpPr>
        <p:grpSpPr>
          <a:xfrm>
            <a:off x="3008911" y="1885423"/>
            <a:ext cx="1755706" cy="307777"/>
            <a:chOff x="6707494" y="3719110"/>
            <a:chExt cx="1755706" cy="307777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80605527-C8B7-FB79-E201-881949CC59B8}"/>
                </a:ext>
              </a:extLst>
            </p:cNvPr>
            <p:cNvSpPr txBox="1"/>
            <p:nvPr/>
          </p:nvSpPr>
          <p:spPr>
            <a:xfrm>
              <a:off x="6707494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E04FDE97-3D42-831A-8A53-C0F0AFB2997C}"/>
                </a:ext>
              </a:extLst>
            </p:cNvPr>
            <p:cNvSpPr txBox="1"/>
            <p:nvPr/>
          </p:nvSpPr>
          <p:spPr>
            <a:xfrm>
              <a:off x="6860945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C22CE781-FE80-5B7D-B782-60E60B649A1F}"/>
                </a:ext>
              </a:extLst>
            </p:cNvPr>
            <p:cNvSpPr txBox="1"/>
            <p:nvPr/>
          </p:nvSpPr>
          <p:spPr>
            <a:xfrm>
              <a:off x="7014396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0195B5A6-A598-EC3A-A8F1-5D3392BD9CB2}"/>
                </a:ext>
              </a:extLst>
            </p:cNvPr>
            <p:cNvSpPr txBox="1"/>
            <p:nvPr/>
          </p:nvSpPr>
          <p:spPr>
            <a:xfrm>
              <a:off x="7167847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E5DB77AD-ADEA-9156-A73F-BC4F06B06A34}"/>
                </a:ext>
              </a:extLst>
            </p:cNvPr>
            <p:cNvSpPr txBox="1"/>
            <p:nvPr/>
          </p:nvSpPr>
          <p:spPr>
            <a:xfrm>
              <a:off x="7474749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0C49EA5D-82FF-5AA1-D7DA-63D9F4F513BE}"/>
                </a:ext>
              </a:extLst>
            </p:cNvPr>
            <p:cNvSpPr txBox="1"/>
            <p:nvPr/>
          </p:nvSpPr>
          <p:spPr>
            <a:xfrm>
              <a:off x="7321298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94C9FEAE-4738-28CA-E1CA-5E14473775B2}"/>
                </a:ext>
              </a:extLst>
            </p:cNvPr>
            <p:cNvSpPr txBox="1"/>
            <p:nvPr/>
          </p:nvSpPr>
          <p:spPr>
            <a:xfrm>
              <a:off x="7781651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F0F224FD-F8F8-38B2-B4DC-AB7C30AC4DD1}"/>
                </a:ext>
              </a:extLst>
            </p:cNvPr>
            <p:cNvSpPr txBox="1"/>
            <p:nvPr/>
          </p:nvSpPr>
          <p:spPr>
            <a:xfrm>
              <a:off x="7935102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DB4963BB-2470-54BC-523B-6AE0C9C79448}"/>
                </a:ext>
              </a:extLst>
            </p:cNvPr>
            <p:cNvSpPr txBox="1"/>
            <p:nvPr/>
          </p:nvSpPr>
          <p:spPr>
            <a:xfrm>
              <a:off x="8088550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4813828A-FC6F-F18A-C816-7DD0C7540263}"/>
                </a:ext>
              </a:extLst>
            </p:cNvPr>
            <p:cNvSpPr txBox="1"/>
            <p:nvPr/>
          </p:nvSpPr>
          <p:spPr>
            <a:xfrm>
              <a:off x="7628200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B7129E62-C135-F9D1-AE71-70100D7BA140}"/>
              </a:ext>
            </a:extLst>
          </p:cNvPr>
          <p:cNvGrpSpPr/>
          <p:nvPr/>
        </p:nvGrpSpPr>
        <p:grpSpPr>
          <a:xfrm>
            <a:off x="3008911" y="1594448"/>
            <a:ext cx="1755706" cy="307777"/>
            <a:chOff x="6707494" y="3719110"/>
            <a:chExt cx="1755706" cy="307777"/>
          </a:xfrm>
        </p:grpSpPr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8B931047-E04C-C366-EC82-9ECF308992B0}"/>
                </a:ext>
              </a:extLst>
            </p:cNvPr>
            <p:cNvSpPr txBox="1"/>
            <p:nvPr/>
          </p:nvSpPr>
          <p:spPr>
            <a:xfrm>
              <a:off x="6707494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2BBE469A-16D5-4359-3F78-CC0CAC4D40C4}"/>
                </a:ext>
              </a:extLst>
            </p:cNvPr>
            <p:cNvSpPr txBox="1"/>
            <p:nvPr/>
          </p:nvSpPr>
          <p:spPr>
            <a:xfrm>
              <a:off x="6860945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C3EDDF70-0DBA-6CE1-709B-52C23DA22ACD}"/>
                </a:ext>
              </a:extLst>
            </p:cNvPr>
            <p:cNvSpPr txBox="1"/>
            <p:nvPr/>
          </p:nvSpPr>
          <p:spPr>
            <a:xfrm>
              <a:off x="7014396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CCBF6130-4063-91D1-4F68-6C0A959456A0}"/>
                </a:ext>
              </a:extLst>
            </p:cNvPr>
            <p:cNvSpPr txBox="1"/>
            <p:nvPr/>
          </p:nvSpPr>
          <p:spPr>
            <a:xfrm>
              <a:off x="7167847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F0BA7565-0D4E-CFEB-8247-1857F08920DE}"/>
                </a:ext>
              </a:extLst>
            </p:cNvPr>
            <p:cNvSpPr txBox="1"/>
            <p:nvPr/>
          </p:nvSpPr>
          <p:spPr>
            <a:xfrm>
              <a:off x="7474749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12927C59-23A4-0E9B-F350-C8775FC694D1}"/>
                </a:ext>
              </a:extLst>
            </p:cNvPr>
            <p:cNvSpPr txBox="1"/>
            <p:nvPr/>
          </p:nvSpPr>
          <p:spPr>
            <a:xfrm>
              <a:off x="7321298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599CBEF3-FF37-2237-A99D-7A50E8EB6C10}"/>
                </a:ext>
              </a:extLst>
            </p:cNvPr>
            <p:cNvSpPr txBox="1"/>
            <p:nvPr/>
          </p:nvSpPr>
          <p:spPr>
            <a:xfrm>
              <a:off x="7781651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B2FC2CEA-585F-14BF-61FE-13772FCD3698}"/>
                </a:ext>
              </a:extLst>
            </p:cNvPr>
            <p:cNvSpPr txBox="1"/>
            <p:nvPr/>
          </p:nvSpPr>
          <p:spPr>
            <a:xfrm>
              <a:off x="7935102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9B7A0624-C4AC-7246-B250-1BCA28D0E9E7}"/>
                </a:ext>
              </a:extLst>
            </p:cNvPr>
            <p:cNvSpPr txBox="1"/>
            <p:nvPr/>
          </p:nvSpPr>
          <p:spPr>
            <a:xfrm>
              <a:off x="8088550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40C54AD6-F644-ADCE-2C97-C51F53D29C03}"/>
                </a:ext>
              </a:extLst>
            </p:cNvPr>
            <p:cNvSpPr txBox="1"/>
            <p:nvPr/>
          </p:nvSpPr>
          <p:spPr>
            <a:xfrm>
              <a:off x="7628200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3A6EBB92-8D0E-2ED4-6BB4-3B6A4371C66B}"/>
              </a:ext>
            </a:extLst>
          </p:cNvPr>
          <p:cNvGrpSpPr/>
          <p:nvPr/>
        </p:nvGrpSpPr>
        <p:grpSpPr>
          <a:xfrm>
            <a:off x="3008911" y="1310814"/>
            <a:ext cx="1755706" cy="307777"/>
            <a:chOff x="6707494" y="3719110"/>
            <a:chExt cx="1755706" cy="307777"/>
          </a:xfrm>
        </p:grpSpPr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5D6EB7B7-D823-69C9-6667-28CFD6F5DCC7}"/>
                </a:ext>
              </a:extLst>
            </p:cNvPr>
            <p:cNvSpPr txBox="1"/>
            <p:nvPr/>
          </p:nvSpPr>
          <p:spPr>
            <a:xfrm>
              <a:off x="6707494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3FCCA12A-D210-ACD8-7216-8E727A9EE601}"/>
                </a:ext>
              </a:extLst>
            </p:cNvPr>
            <p:cNvSpPr txBox="1"/>
            <p:nvPr/>
          </p:nvSpPr>
          <p:spPr>
            <a:xfrm>
              <a:off x="6860945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7FD873F6-D890-3386-755D-3531AFFD8DBA}"/>
                </a:ext>
              </a:extLst>
            </p:cNvPr>
            <p:cNvSpPr txBox="1"/>
            <p:nvPr/>
          </p:nvSpPr>
          <p:spPr>
            <a:xfrm>
              <a:off x="7014396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6F343487-0254-3D60-AA63-D4FFD3E679FB}"/>
                </a:ext>
              </a:extLst>
            </p:cNvPr>
            <p:cNvSpPr txBox="1"/>
            <p:nvPr/>
          </p:nvSpPr>
          <p:spPr>
            <a:xfrm>
              <a:off x="7167847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458CFA9A-B480-6C20-6324-3D14BB8EC986}"/>
                </a:ext>
              </a:extLst>
            </p:cNvPr>
            <p:cNvSpPr txBox="1"/>
            <p:nvPr/>
          </p:nvSpPr>
          <p:spPr>
            <a:xfrm>
              <a:off x="7474749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7A072491-74CB-049E-B17A-DAB0688050A8}"/>
                </a:ext>
              </a:extLst>
            </p:cNvPr>
            <p:cNvSpPr txBox="1"/>
            <p:nvPr/>
          </p:nvSpPr>
          <p:spPr>
            <a:xfrm>
              <a:off x="7321298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117AF267-DB63-BB59-2717-E35A0C2EDDEE}"/>
                </a:ext>
              </a:extLst>
            </p:cNvPr>
            <p:cNvSpPr txBox="1"/>
            <p:nvPr/>
          </p:nvSpPr>
          <p:spPr>
            <a:xfrm>
              <a:off x="7781651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290CB57E-6DCC-D743-6CDF-949FDA8937A7}"/>
                </a:ext>
              </a:extLst>
            </p:cNvPr>
            <p:cNvSpPr txBox="1"/>
            <p:nvPr/>
          </p:nvSpPr>
          <p:spPr>
            <a:xfrm>
              <a:off x="7935102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3BF068CE-62E4-8500-267C-E60A47B662FA}"/>
                </a:ext>
              </a:extLst>
            </p:cNvPr>
            <p:cNvSpPr txBox="1"/>
            <p:nvPr/>
          </p:nvSpPr>
          <p:spPr>
            <a:xfrm>
              <a:off x="8088550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A933531E-E3C1-9E4E-31D5-4AC363F2794F}"/>
                </a:ext>
              </a:extLst>
            </p:cNvPr>
            <p:cNvSpPr txBox="1"/>
            <p:nvPr/>
          </p:nvSpPr>
          <p:spPr>
            <a:xfrm>
              <a:off x="7628200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4B4DEE0C-199D-542B-C401-FD5295D04459}"/>
              </a:ext>
            </a:extLst>
          </p:cNvPr>
          <p:cNvGrpSpPr/>
          <p:nvPr/>
        </p:nvGrpSpPr>
        <p:grpSpPr>
          <a:xfrm>
            <a:off x="3008911" y="1165403"/>
            <a:ext cx="1755706" cy="3034397"/>
            <a:chOff x="3008911" y="1165403"/>
            <a:chExt cx="1755706" cy="3034397"/>
          </a:xfrm>
        </p:grpSpPr>
        <p:grpSp>
          <p:nvGrpSpPr>
            <p:cNvPr id="430" name="Group 429">
              <a:extLst>
                <a:ext uri="{FF2B5EF4-FFF2-40B4-BE49-F238E27FC236}">
                  <a16:creationId xmlns:a16="http://schemas.microsoft.com/office/drawing/2014/main" id="{821A2B62-D97F-D080-DFF0-8950364384FB}"/>
                </a:ext>
              </a:extLst>
            </p:cNvPr>
            <p:cNvGrpSpPr/>
            <p:nvPr/>
          </p:nvGrpSpPr>
          <p:grpSpPr>
            <a:xfrm>
              <a:off x="3008911" y="3892023"/>
              <a:ext cx="1755706" cy="307777"/>
              <a:chOff x="6707494" y="3719110"/>
              <a:chExt cx="1755706" cy="307777"/>
            </a:xfrm>
          </p:grpSpPr>
          <p:sp>
            <p:nvSpPr>
              <p:cNvPr id="530" name="TextBox 529">
                <a:extLst>
                  <a:ext uri="{FF2B5EF4-FFF2-40B4-BE49-F238E27FC236}">
                    <a16:creationId xmlns:a16="http://schemas.microsoft.com/office/drawing/2014/main" id="{BE76CDDC-48AB-5FA5-0148-5CD07122F887}"/>
                  </a:ext>
                </a:extLst>
              </p:cNvPr>
              <p:cNvSpPr txBox="1"/>
              <p:nvPr/>
            </p:nvSpPr>
            <p:spPr>
              <a:xfrm>
                <a:off x="6707494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31" name="TextBox 530">
                <a:extLst>
                  <a:ext uri="{FF2B5EF4-FFF2-40B4-BE49-F238E27FC236}">
                    <a16:creationId xmlns:a16="http://schemas.microsoft.com/office/drawing/2014/main" id="{7DB632A7-D60A-B16C-5EC9-42C616174D36}"/>
                  </a:ext>
                </a:extLst>
              </p:cNvPr>
              <p:cNvSpPr txBox="1"/>
              <p:nvPr/>
            </p:nvSpPr>
            <p:spPr>
              <a:xfrm>
                <a:off x="6860945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32" name="TextBox 531">
                <a:extLst>
                  <a:ext uri="{FF2B5EF4-FFF2-40B4-BE49-F238E27FC236}">
                    <a16:creationId xmlns:a16="http://schemas.microsoft.com/office/drawing/2014/main" id="{A2BB89CC-B55C-8702-BD0A-76E13DF3ABC9}"/>
                  </a:ext>
                </a:extLst>
              </p:cNvPr>
              <p:cNvSpPr txBox="1"/>
              <p:nvPr/>
            </p:nvSpPr>
            <p:spPr>
              <a:xfrm>
                <a:off x="7014396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33" name="TextBox 532">
                <a:extLst>
                  <a:ext uri="{FF2B5EF4-FFF2-40B4-BE49-F238E27FC236}">
                    <a16:creationId xmlns:a16="http://schemas.microsoft.com/office/drawing/2014/main" id="{E5570D56-63BE-B90A-4BA0-FD068C73C255}"/>
                  </a:ext>
                </a:extLst>
              </p:cNvPr>
              <p:cNvSpPr txBox="1"/>
              <p:nvPr/>
            </p:nvSpPr>
            <p:spPr>
              <a:xfrm>
                <a:off x="7167847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34" name="TextBox 533">
                <a:extLst>
                  <a:ext uri="{FF2B5EF4-FFF2-40B4-BE49-F238E27FC236}">
                    <a16:creationId xmlns:a16="http://schemas.microsoft.com/office/drawing/2014/main" id="{F460AD1A-13D6-1577-52E0-FEF965C84D6E}"/>
                  </a:ext>
                </a:extLst>
              </p:cNvPr>
              <p:cNvSpPr txBox="1"/>
              <p:nvPr/>
            </p:nvSpPr>
            <p:spPr>
              <a:xfrm>
                <a:off x="7474749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35" name="TextBox 534">
                <a:extLst>
                  <a:ext uri="{FF2B5EF4-FFF2-40B4-BE49-F238E27FC236}">
                    <a16:creationId xmlns:a16="http://schemas.microsoft.com/office/drawing/2014/main" id="{39BD77B0-5AF2-9C93-79E5-53E1124A412A}"/>
                  </a:ext>
                </a:extLst>
              </p:cNvPr>
              <p:cNvSpPr txBox="1"/>
              <p:nvPr/>
            </p:nvSpPr>
            <p:spPr>
              <a:xfrm>
                <a:off x="7321298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36" name="TextBox 535">
                <a:extLst>
                  <a:ext uri="{FF2B5EF4-FFF2-40B4-BE49-F238E27FC236}">
                    <a16:creationId xmlns:a16="http://schemas.microsoft.com/office/drawing/2014/main" id="{79A005B7-F52A-BFD7-3DD0-F5837CD89840}"/>
                  </a:ext>
                </a:extLst>
              </p:cNvPr>
              <p:cNvSpPr txBox="1"/>
              <p:nvPr/>
            </p:nvSpPr>
            <p:spPr>
              <a:xfrm>
                <a:off x="7781651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37" name="TextBox 536">
                <a:extLst>
                  <a:ext uri="{FF2B5EF4-FFF2-40B4-BE49-F238E27FC236}">
                    <a16:creationId xmlns:a16="http://schemas.microsoft.com/office/drawing/2014/main" id="{AA1DD2A4-655A-400A-EF59-A41DC2C4A00D}"/>
                  </a:ext>
                </a:extLst>
              </p:cNvPr>
              <p:cNvSpPr txBox="1"/>
              <p:nvPr/>
            </p:nvSpPr>
            <p:spPr>
              <a:xfrm>
                <a:off x="7935102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38" name="TextBox 537">
                <a:extLst>
                  <a:ext uri="{FF2B5EF4-FFF2-40B4-BE49-F238E27FC236}">
                    <a16:creationId xmlns:a16="http://schemas.microsoft.com/office/drawing/2014/main" id="{6BC31E3A-2FDA-5CD0-8515-D0490F940CEA}"/>
                  </a:ext>
                </a:extLst>
              </p:cNvPr>
              <p:cNvSpPr txBox="1"/>
              <p:nvPr/>
            </p:nvSpPr>
            <p:spPr>
              <a:xfrm>
                <a:off x="808855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31" name="Group 430">
              <a:extLst>
                <a:ext uri="{FF2B5EF4-FFF2-40B4-BE49-F238E27FC236}">
                  <a16:creationId xmlns:a16="http://schemas.microsoft.com/office/drawing/2014/main" id="{EE7C6A60-A025-2221-8179-356185115C6B}"/>
                </a:ext>
              </a:extLst>
            </p:cNvPr>
            <p:cNvGrpSpPr/>
            <p:nvPr/>
          </p:nvGrpSpPr>
          <p:grpSpPr>
            <a:xfrm>
              <a:off x="3008911" y="3746612"/>
              <a:ext cx="1755706" cy="307777"/>
              <a:chOff x="6707494" y="3719110"/>
              <a:chExt cx="1755706" cy="307777"/>
            </a:xfrm>
          </p:grpSpPr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5D8900FC-8851-37B4-9338-E069B4E207DB}"/>
                  </a:ext>
                </a:extLst>
              </p:cNvPr>
              <p:cNvSpPr txBox="1"/>
              <p:nvPr/>
            </p:nvSpPr>
            <p:spPr>
              <a:xfrm>
                <a:off x="6707494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FF1E3D55-A7C0-C437-CF6B-C25A70B0D6D0}"/>
                  </a:ext>
                </a:extLst>
              </p:cNvPr>
              <p:cNvSpPr txBox="1"/>
              <p:nvPr/>
            </p:nvSpPr>
            <p:spPr>
              <a:xfrm>
                <a:off x="6860945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2" name="TextBox 521">
                <a:extLst>
                  <a:ext uri="{FF2B5EF4-FFF2-40B4-BE49-F238E27FC236}">
                    <a16:creationId xmlns:a16="http://schemas.microsoft.com/office/drawing/2014/main" id="{F7602EA1-4827-C254-3687-E898F9F24964}"/>
                  </a:ext>
                </a:extLst>
              </p:cNvPr>
              <p:cNvSpPr txBox="1"/>
              <p:nvPr/>
            </p:nvSpPr>
            <p:spPr>
              <a:xfrm>
                <a:off x="7014396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3" name="TextBox 522">
                <a:extLst>
                  <a:ext uri="{FF2B5EF4-FFF2-40B4-BE49-F238E27FC236}">
                    <a16:creationId xmlns:a16="http://schemas.microsoft.com/office/drawing/2014/main" id="{CAD5ECBA-4EEF-E3C8-20AB-8D469EF63341}"/>
                  </a:ext>
                </a:extLst>
              </p:cNvPr>
              <p:cNvSpPr txBox="1"/>
              <p:nvPr/>
            </p:nvSpPr>
            <p:spPr>
              <a:xfrm>
                <a:off x="7167847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C5AB85E3-1CE1-9126-1448-F79305035690}"/>
                  </a:ext>
                </a:extLst>
              </p:cNvPr>
              <p:cNvSpPr txBox="1"/>
              <p:nvPr/>
            </p:nvSpPr>
            <p:spPr>
              <a:xfrm>
                <a:off x="7474749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9FBECB4F-9D5C-8B45-4595-6FB9F09AEBA8}"/>
                  </a:ext>
                </a:extLst>
              </p:cNvPr>
              <p:cNvSpPr txBox="1"/>
              <p:nvPr/>
            </p:nvSpPr>
            <p:spPr>
              <a:xfrm>
                <a:off x="7321298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6" name="TextBox 525">
                <a:extLst>
                  <a:ext uri="{FF2B5EF4-FFF2-40B4-BE49-F238E27FC236}">
                    <a16:creationId xmlns:a16="http://schemas.microsoft.com/office/drawing/2014/main" id="{EDE7B2CA-85D9-979A-D6EB-1C2AEB8B8E5B}"/>
                  </a:ext>
                </a:extLst>
              </p:cNvPr>
              <p:cNvSpPr txBox="1"/>
              <p:nvPr/>
            </p:nvSpPr>
            <p:spPr>
              <a:xfrm>
                <a:off x="7781651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7" name="TextBox 526">
                <a:extLst>
                  <a:ext uri="{FF2B5EF4-FFF2-40B4-BE49-F238E27FC236}">
                    <a16:creationId xmlns:a16="http://schemas.microsoft.com/office/drawing/2014/main" id="{9AA34F3F-7459-998A-0D36-3F82A40D496B}"/>
                  </a:ext>
                </a:extLst>
              </p:cNvPr>
              <p:cNvSpPr txBox="1"/>
              <p:nvPr/>
            </p:nvSpPr>
            <p:spPr>
              <a:xfrm>
                <a:off x="7935102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8" name="TextBox 527">
                <a:extLst>
                  <a:ext uri="{FF2B5EF4-FFF2-40B4-BE49-F238E27FC236}">
                    <a16:creationId xmlns:a16="http://schemas.microsoft.com/office/drawing/2014/main" id="{6719B4E0-5F7B-DFC1-75C4-E7014CDD6631}"/>
                  </a:ext>
                </a:extLst>
              </p:cNvPr>
              <p:cNvSpPr txBox="1"/>
              <p:nvPr/>
            </p:nvSpPr>
            <p:spPr>
              <a:xfrm>
                <a:off x="808855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9" name="TextBox 528">
                <a:extLst>
                  <a:ext uri="{FF2B5EF4-FFF2-40B4-BE49-F238E27FC236}">
                    <a16:creationId xmlns:a16="http://schemas.microsoft.com/office/drawing/2014/main" id="{F165391A-8CC8-24F5-3525-58A021FF54D9}"/>
                  </a:ext>
                </a:extLst>
              </p:cNvPr>
              <p:cNvSpPr txBox="1"/>
              <p:nvPr/>
            </p:nvSpPr>
            <p:spPr>
              <a:xfrm>
                <a:off x="762820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32" name="Group 431">
              <a:extLst>
                <a:ext uri="{FF2B5EF4-FFF2-40B4-BE49-F238E27FC236}">
                  <a16:creationId xmlns:a16="http://schemas.microsoft.com/office/drawing/2014/main" id="{13E47E61-95AC-E93D-97EB-6B21E4EA9090}"/>
                </a:ext>
              </a:extLst>
            </p:cNvPr>
            <p:cNvGrpSpPr/>
            <p:nvPr/>
          </p:nvGrpSpPr>
          <p:grpSpPr>
            <a:xfrm>
              <a:off x="3008911" y="3462978"/>
              <a:ext cx="1755706" cy="307777"/>
              <a:chOff x="6707494" y="3719110"/>
              <a:chExt cx="1755706" cy="307777"/>
            </a:xfrm>
          </p:grpSpPr>
          <p:sp>
            <p:nvSpPr>
              <p:cNvPr id="510" name="TextBox 509">
                <a:extLst>
                  <a:ext uri="{FF2B5EF4-FFF2-40B4-BE49-F238E27FC236}">
                    <a16:creationId xmlns:a16="http://schemas.microsoft.com/office/drawing/2014/main" id="{C1C3B1D3-5C84-4D5F-76A1-2CB4B9C0A041}"/>
                  </a:ext>
                </a:extLst>
              </p:cNvPr>
              <p:cNvSpPr txBox="1"/>
              <p:nvPr/>
            </p:nvSpPr>
            <p:spPr>
              <a:xfrm>
                <a:off x="6707494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1" name="TextBox 510">
                <a:extLst>
                  <a:ext uri="{FF2B5EF4-FFF2-40B4-BE49-F238E27FC236}">
                    <a16:creationId xmlns:a16="http://schemas.microsoft.com/office/drawing/2014/main" id="{633CDDF9-C637-00A3-CB6B-FA9BEA04D618}"/>
                  </a:ext>
                </a:extLst>
              </p:cNvPr>
              <p:cNvSpPr txBox="1"/>
              <p:nvPr/>
            </p:nvSpPr>
            <p:spPr>
              <a:xfrm>
                <a:off x="6860945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2" name="TextBox 511">
                <a:extLst>
                  <a:ext uri="{FF2B5EF4-FFF2-40B4-BE49-F238E27FC236}">
                    <a16:creationId xmlns:a16="http://schemas.microsoft.com/office/drawing/2014/main" id="{8F306AB1-DB20-F43D-85DE-5506A06A13DD}"/>
                  </a:ext>
                </a:extLst>
              </p:cNvPr>
              <p:cNvSpPr txBox="1"/>
              <p:nvPr/>
            </p:nvSpPr>
            <p:spPr>
              <a:xfrm>
                <a:off x="7014396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3" name="TextBox 512">
                <a:extLst>
                  <a:ext uri="{FF2B5EF4-FFF2-40B4-BE49-F238E27FC236}">
                    <a16:creationId xmlns:a16="http://schemas.microsoft.com/office/drawing/2014/main" id="{70243A16-3899-C709-9350-F44E606838E0}"/>
                  </a:ext>
                </a:extLst>
              </p:cNvPr>
              <p:cNvSpPr txBox="1"/>
              <p:nvPr/>
            </p:nvSpPr>
            <p:spPr>
              <a:xfrm>
                <a:off x="7167847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4" name="TextBox 513">
                <a:extLst>
                  <a:ext uri="{FF2B5EF4-FFF2-40B4-BE49-F238E27FC236}">
                    <a16:creationId xmlns:a16="http://schemas.microsoft.com/office/drawing/2014/main" id="{5C6E7BFF-66E6-9177-E25A-B2259A3CFB62}"/>
                  </a:ext>
                </a:extLst>
              </p:cNvPr>
              <p:cNvSpPr txBox="1"/>
              <p:nvPr/>
            </p:nvSpPr>
            <p:spPr>
              <a:xfrm>
                <a:off x="7474749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CF95FE2C-CE73-4975-894A-5CAEAAF14A81}"/>
                  </a:ext>
                </a:extLst>
              </p:cNvPr>
              <p:cNvSpPr txBox="1"/>
              <p:nvPr/>
            </p:nvSpPr>
            <p:spPr>
              <a:xfrm>
                <a:off x="7321298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6" name="TextBox 515">
                <a:extLst>
                  <a:ext uri="{FF2B5EF4-FFF2-40B4-BE49-F238E27FC236}">
                    <a16:creationId xmlns:a16="http://schemas.microsoft.com/office/drawing/2014/main" id="{5234F620-E325-933A-8A86-0DCBBD5C345C}"/>
                  </a:ext>
                </a:extLst>
              </p:cNvPr>
              <p:cNvSpPr txBox="1"/>
              <p:nvPr/>
            </p:nvSpPr>
            <p:spPr>
              <a:xfrm>
                <a:off x="7781651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7" name="TextBox 516">
                <a:extLst>
                  <a:ext uri="{FF2B5EF4-FFF2-40B4-BE49-F238E27FC236}">
                    <a16:creationId xmlns:a16="http://schemas.microsoft.com/office/drawing/2014/main" id="{88A21C44-06BC-B30D-A90D-076D8BFDD482}"/>
                  </a:ext>
                </a:extLst>
              </p:cNvPr>
              <p:cNvSpPr txBox="1"/>
              <p:nvPr/>
            </p:nvSpPr>
            <p:spPr>
              <a:xfrm>
                <a:off x="7935102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5F2D73DF-C97E-FA68-2FA6-F008F574D192}"/>
                  </a:ext>
                </a:extLst>
              </p:cNvPr>
              <p:cNvSpPr txBox="1"/>
              <p:nvPr/>
            </p:nvSpPr>
            <p:spPr>
              <a:xfrm>
                <a:off x="808855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9" name="TextBox 518">
                <a:extLst>
                  <a:ext uri="{FF2B5EF4-FFF2-40B4-BE49-F238E27FC236}">
                    <a16:creationId xmlns:a16="http://schemas.microsoft.com/office/drawing/2014/main" id="{364CB66E-70D9-DDE8-DA94-41A697A04486}"/>
                  </a:ext>
                </a:extLst>
              </p:cNvPr>
              <p:cNvSpPr txBox="1"/>
              <p:nvPr/>
            </p:nvSpPr>
            <p:spPr>
              <a:xfrm>
                <a:off x="762820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id="{71BB5FBC-DB4E-EC15-C843-352DB450C02A}"/>
                </a:ext>
              </a:extLst>
            </p:cNvPr>
            <p:cNvGrpSpPr/>
            <p:nvPr/>
          </p:nvGrpSpPr>
          <p:grpSpPr>
            <a:xfrm>
              <a:off x="3008911" y="3172003"/>
              <a:ext cx="1755706" cy="307777"/>
              <a:chOff x="6707494" y="3719110"/>
              <a:chExt cx="1755706" cy="307777"/>
            </a:xfrm>
          </p:grpSpPr>
          <p:sp>
            <p:nvSpPr>
              <p:cNvPr id="500" name="TextBox 499">
                <a:extLst>
                  <a:ext uri="{FF2B5EF4-FFF2-40B4-BE49-F238E27FC236}">
                    <a16:creationId xmlns:a16="http://schemas.microsoft.com/office/drawing/2014/main" id="{F8E925FA-13FD-F776-49B5-111EAF813AA9}"/>
                  </a:ext>
                </a:extLst>
              </p:cNvPr>
              <p:cNvSpPr txBox="1"/>
              <p:nvPr/>
            </p:nvSpPr>
            <p:spPr>
              <a:xfrm>
                <a:off x="6707494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1" name="TextBox 500">
                <a:extLst>
                  <a:ext uri="{FF2B5EF4-FFF2-40B4-BE49-F238E27FC236}">
                    <a16:creationId xmlns:a16="http://schemas.microsoft.com/office/drawing/2014/main" id="{9AD74750-C071-3D59-CCD6-4B39B50301F0}"/>
                  </a:ext>
                </a:extLst>
              </p:cNvPr>
              <p:cNvSpPr txBox="1"/>
              <p:nvPr/>
            </p:nvSpPr>
            <p:spPr>
              <a:xfrm>
                <a:off x="6860945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2" name="TextBox 501">
                <a:extLst>
                  <a:ext uri="{FF2B5EF4-FFF2-40B4-BE49-F238E27FC236}">
                    <a16:creationId xmlns:a16="http://schemas.microsoft.com/office/drawing/2014/main" id="{18E0788F-61B8-F87F-2980-F10BAE1BE6C0}"/>
                  </a:ext>
                </a:extLst>
              </p:cNvPr>
              <p:cNvSpPr txBox="1"/>
              <p:nvPr/>
            </p:nvSpPr>
            <p:spPr>
              <a:xfrm>
                <a:off x="7014396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3" name="TextBox 502">
                <a:extLst>
                  <a:ext uri="{FF2B5EF4-FFF2-40B4-BE49-F238E27FC236}">
                    <a16:creationId xmlns:a16="http://schemas.microsoft.com/office/drawing/2014/main" id="{D9CC3043-0146-A5DA-2DB8-CB3B75935394}"/>
                  </a:ext>
                </a:extLst>
              </p:cNvPr>
              <p:cNvSpPr txBox="1"/>
              <p:nvPr/>
            </p:nvSpPr>
            <p:spPr>
              <a:xfrm>
                <a:off x="7167847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4" name="TextBox 503">
                <a:extLst>
                  <a:ext uri="{FF2B5EF4-FFF2-40B4-BE49-F238E27FC236}">
                    <a16:creationId xmlns:a16="http://schemas.microsoft.com/office/drawing/2014/main" id="{745CD3B9-F191-2347-CFB0-ADF22D3BFB65}"/>
                  </a:ext>
                </a:extLst>
              </p:cNvPr>
              <p:cNvSpPr txBox="1"/>
              <p:nvPr/>
            </p:nvSpPr>
            <p:spPr>
              <a:xfrm>
                <a:off x="7474749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5" name="TextBox 504">
                <a:extLst>
                  <a:ext uri="{FF2B5EF4-FFF2-40B4-BE49-F238E27FC236}">
                    <a16:creationId xmlns:a16="http://schemas.microsoft.com/office/drawing/2014/main" id="{FDE47C40-0C10-5F88-C878-033F6CF58109}"/>
                  </a:ext>
                </a:extLst>
              </p:cNvPr>
              <p:cNvSpPr txBox="1"/>
              <p:nvPr/>
            </p:nvSpPr>
            <p:spPr>
              <a:xfrm>
                <a:off x="7321298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6" name="TextBox 505">
                <a:extLst>
                  <a:ext uri="{FF2B5EF4-FFF2-40B4-BE49-F238E27FC236}">
                    <a16:creationId xmlns:a16="http://schemas.microsoft.com/office/drawing/2014/main" id="{03EB1E11-12EC-C5F4-25BF-17B9C66C6DF4}"/>
                  </a:ext>
                </a:extLst>
              </p:cNvPr>
              <p:cNvSpPr txBox="1"/>
              <p:nvPr/>
            </p:nvSpPr>
            <p:spPr>
              <a:xfrm>
                <a:off x="7781651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7" name="TextBox 506">
                <a:extLst>
                  <a:ext uri="{FF2B5EF4-FFF2-40B4-BE49-F238E27FC236}">
                    <a16:creationId xmlns:a16="http://schemas.microsoft.com/office/drawing/2014/main" id="{E2867D95-9A46-0497-365D-848717E471F6}"/>
                  </a:ext>
                </a:extLst>
              </p:cNvPr>
              <p:cNvSpPr txBox="1"/>
              <p:nvPr/>
            </p:nvSpPr>
            <p:spPr>
              <a:xfrm>
                <a:off x="7935102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8" name="TextBox 507">
                <a:extLst>
                  <a:ext uri="{FF2B5EF4-FFF2-40B4-BE49-F238E27FC236}">
                    <a16:creationId xmlns:a16="http://schemas.microsoft.com/office/drawing/2014/main" id="{2C5D2EC7-D0FD-B720-61FE-E0609CE020E0}"/>
                  </a:ext>
                </a:extLst>
              </p:cNvPr>
              <p:cNvSpPr txBox="1"/>
              <p:nvPr/>
            </p:nvSpPr>
            <p:spPr>
              <a:xfrm>
                <a:off x="808855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9" name="TextBox 508">
                <a:extLst>
                  <a:ext uri="{FF2B5EF4-FFF2-40B4-BE49-F238E27FC236}">
                    <a16:creationId xmlns:a16="http://schemas.microsoft.com/office/drawing/2014/main" id="{66673942-F430-1C27-0B90-F54AA47C9450}"/>
                  </a:ext>
                </a:extLst>
              </p:cNvPr>
              <p:cNvSpPr txBox="1"/>
              <p:nvPr/>
            </p:nvSpPr>
            <p:spPr>
              <a:xfrm>
                <a:off x="762820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E5A12CF1-40B2-CCF0-E1C0-712D449F0E65}"/>
                </a:ext>
              </a:extLst>
            </p:cNvPr>
            <p:cNvGrpSpPr/>
            <p:nvPr/>
          </p:nvGrpSpPr>
          <p:grpSpPr>
            <a:xfrm>
              <a:off x="3008911" y="2458039"/>
              <a:ext cx="1755706" cy="307777"/>
              <a:chOff x="6707494" y="3719110"/>
              <a:chExt cx="1755706" cy="307777"/>
            </a:xfrm>
          </p:grpSpPr>
          <p:sp>
            <p:nvSpPr>
              <p:cNvPr id="490" name="TextBox 489">
                <a:extLst>
                  <a:ext uri="{FF2B5EF4-FFF2-40B4-BE49-F238E27FC236}">
                    <a16:creationId xmlns:a16="http://schemas.microsoft.com/office/drawing/2014/main" id="{17AD374E-5F42-83D9-34DF-8855CA31576A}"/>
                  </a:ext>
                </a:extLst>
              </p:cNvPr>
              <p:cNvSpPr txBox="1"/>
              <p:nvPr/>
            </p:nvSpPr>
            <p:spPr>
              <a:xfrm>
                <a:off x="6707494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1" name="TextBox 490">
                <a:extLst>
                  <a:ext uri="{FF2B5EF4-FFF2-40B4-BE49-F238E27FC236}">
                    <a16:creationId xmlns:a16="http://schemas.microsoft.com/office/drawing/2014/main" id="{B7FA6D25-A596-DADF-DAD6-7760F0559FC9}"/>
                  </a:ext>
                </a:extLst>
              </p:cNvPr>
              <p:cNvSpPr txBox="1"/>
              <p:nvPr/>
            </p:nvSpPr>
            <p:spPr>
              <a:xfrm>
                <a:off x="6860945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2" name="TextBox 491">
                <a:extLst>
                  <a:ext uri="{FF2B5EF4-FFF2-40B4-BE49-F238E27FC236}">
                    <a16:creationId xmlns:a16="http://schemas.microsoft.com/office/drawing/2014/main" id="{AAD6E986-CE76-06F3-3715-6CCCF06F089C}"/>
                  </a:ext>
                </a:extLst>
              </p:cNvPr>
              <p:cNvSpPr txBox="1"/>
              <p:nvPr/>
            </p:nvSpPr>
            <p:spPr>
              <a:xfrm>
                <a:off x="7014396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3" name="TextBox 492">
                <a:extLst>
                  <a:ext uri="{FF2B5EF4-FFF2-40B4-BE49-F238E27FC236}">
                    <a16:creationId xmlns:a16="http://schemas.microsoft.com/office/drawing/2014/main" id="{D248A253-6A52-CEF3-8A1A-AA6A67623AAD}"/>
                  </a:ext>
                </a:extLst>
              </p:cNvPr>
              <p:cNvSpPr txBox="1"/>
              <p:nvPr/>
            </p:nvSpPr>
            <p:spPr>
              <a:xfrm>
                <a:off x="7167847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4" name="TextBox 493">
                <a:extLst>
                  <a:ext uri="{FF2B5EF4-FFF2-40B4-BE49-F238E27FC236}">
                    <a16:creationId xmlns:a16="http://schemas.microsoft.com/office/drawing/2014/main" id="{3101A4EF-77CA-C172-DFC4-D97E3A4CEEEB}"/>
                  </a:ext>
                </a:extLst>
              </p:cNvPr>
              <p:cNvSpPr txBox="1"/>
              <p:nvPr/>
            </p:nvSpPr>
            <p:spPr>
              <a:xfrm>
                <a:off x="7474749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5" name="TextBox 494">
                <a:extLst>
                  <a:ext uri="{FF2B5EF4-FFF2-40B4-BE49-F238E27FC236}">
                    <a16:creationId xmlns:a16="http://schemas.microsoft.com/office/drawing/2014/main" id="{109D1AC3-F967-86E5-C201-4E407520A11A}"/>
                  </a:ext>
                </a:extLst>
              </p:cNvPr>
              <p:cNvSpPr txBox="1"/>
              <p:nvPr/>
            </p:nvSpPr>
            <p:spPr>
              <a:xfrm>
                <a:off x="7321298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6" name="TextBox 495">
                <a:extLst>
                  <a:ext uri="{FF2B5EF4-FFF2-40B4-BE49-F238E27FC236}">
                    <a16:creationId xmlns:a16="http://schemas.microsoft.com/office/drawing/2014/main" id="{246D674A-ECBA-B567-CB60-C73B3FC1F339}"/>
                  </a:ext>
                </a:extLst>
              </p:cNvPr>
              <p:cNvSpPr txBox="1"/>
              <p:nvPr/>
            </p:nvSpPr>
            <p:spPr>
              <a:xfrm>
                <a:off x="7781651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7" name="TextBox 496">
                <a:extLst>
                  <a:ext uri="{FF2B5EF4-FFF2-40B4-BE49-F238E27FC236}">
                    <a16:creationId xmlns:a16="http://schemas.microsoft.com/office/drawing/2014/main" id="{90924213-4BB0-E088-9253-DB70D351D5C8}"/>
                  </a:ext>
                </a:extLst>
              </p:cNvPr>
              <p:cNvSpPr txBox="1"/>
              <p:nvPr/>
            </p:nvSpPr>
            <p:spPr>
              <a:xfrm>
                <a:off x="7935102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8" name="TextBox 497">
                <a:extLst>
                  <a:ext uri="{FF2B5EF4-FFF2-40B4-BE49-F238E27FC236}">
                    <a16:creationId xmlns:a16="http://schemas.microsoft.com/office/drawing/2014/main" id="{0AAB7F1C-4195-463B-09CE-7A8D07B610C2}"/>
                  </a:ext>
                </a:extLst>
              </p:cNvPr>
              <p:cNvSpPr txBox="1"/>
              <p:nvPr/>
            </p:nvSpPr>
            <p:spPr>
              <a:xfrm>
                <a:off x="808855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9" name="TextBox 498">
                <a:extLst>
                  <a:ext uri="{FF2B5EF4-FFF2-40B4-BE49-F238E27FC236}">
                    <a16:creationId xmlns:a16="http://schemas.microsoft.com/office/drawing/2014/main" id="{60126CC2-26D5-1ED5-36F6-18CCA2799BB5}"/>
                  </a:ext>
                </a:extLst>
              </p:cNvPr>
              <p:cNvSpPr txBox="1"/>
              <p:nvPr/>
            </p:nvSpPr>
            <p:spPr>
              <a:xfrm>
                <a:off x="762820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35" name="Group 434">
              <a:extLst>
                <a:ext uri="{FF2B5EF4-FFF2-40B4-BE49-F238E27FC236}">
                  <a16:creationId xmlns:a16="http://schemas.microsoft.com/office/drawing/2014/main" id="{EDA8C15D-21A7-282E-FBF1-B6D5927D4F2B}"/>
                </a:ext>
              </a:extLst>
            </p:cNvPr>
            <p:cNvGrpSpPr/>
            <p:nvPr/>
          </p:nvGrpSpPr>
          <p:grpSpPr>
            <a:xfrm>
              <a:off x="3008911" y="2312475"/>
              <a:ext cx="1755706" cy="307777"/>
              <a:chOff x="6707494" y="3719110"/>
              <a:chExt cx="1755706" cy="307777"/>
            </a:xfrm>
          </p:grpSpPr>
          <p:sp>
            <p:nvSpPr>
              <p:cNvPr id="480" name="TextBox 479">
                <a:extLst>
                  <a:ext uri="{FF2B5EF4-FFF2-40B4-BE49-F238E27FC236}">
                    <a16:creationId xmlns:a16="http://schemas.microsoft.com/office/drawing/2014/main" id="{757ACA9B-4F35-6D26-54DA-73BDAFBF3173}"/>
                  </a:ext>
                </a:extLst>
              </p:cNvPr>
              <p:cNvSpPr txBox="1"/>
              <p:nvPr/>
            </p:nvSpPr>
            <p:spPr>
              <a:xfrm>
                <a:off x="6707494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1" name="TextBox 480">
                <a:extLst>
                  <a:ext uri="{FF2B5EF4-FFF2-40B4-BE49-F238E27FC236}">
                    <a16:creationId xmlns:a16="http://schemas.microsoft.com/office/drawing/2014/main" id="{31A3FFAD-D270-398A-7140-BFD1DFEAC12C}"/>
                  </a:ext>
                </a:extLst>
              </p:cNvPr>
              <p:cNvSpPr txBox="1"/>
              <p:nvPr/>
            </p:nvSpPr>
            <p:spPr>
              <a:xfrm>
                <a:off x="6860945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2" name="TextBox 481">
                <a:extLst>
                  <a:ext uri="{FF2B5EF4-FFF2-40B4-BE49-F238E27FC236}">
                    <a16:creationId xmlns:a16="http://schemas.microsoft.com/office/drawing/2014/main" id="{7126A85F-12D9-82DF-6FA6-435C021DB805}"/>
                  </a:ext>
                </a:extLst>
              </p:cNvPr>
              <p:cNvSpPr txBox="1"/>
              <p:nvPr/>
            </p:nvSpPr>
            <p:spPr>
              <a:xfrm>
                <a:off x="7014396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3" name="TextBox 482">
                <a:extLst>
                  <a:ext uri="{FF2B5EF4-FFF2-40B4-BE49-F238E27FC236}">
                    <a16:creationId xmlns:a16="http://schemas.microsoft.com/office/drawing/2014/main" id="{BD724426-4551-D539-732D-C85CCD741982}"/>
                  </a:ext>
                </a:extLst>
              </p:cNvPr>
              <p:cNvSpPr txBox="1"/>
              <p:nvPr/>
            </p:nvSpPr>
            <p:spPr>
              <a:xfrm>
                <a:off x="7167847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4" name="TextBox 483">
                <a:extLst>
                  <a:ext uri="{FF2B5EF4-FFF2-40B4-BE49-F238E27FC236}">
                    <a16:creationId xmlns:a16="http://schemas.microsoft.com/office/drawing/2014/main" id="{F4DBDA19-3A03-F276-BDD3-E03AD2771F47}"/>
                  </a:ext>
                </a:extLst>
              </p:cNvPr>
              <p:cNvSpPr txBox="1"/>
              <p:nvPr/>
            </p:nvSpPr>
            <p:spPr>
              <a:xfrm>
                <a:off x="7474749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5" name="TextBox 484">
                <a:extLst>
                  <a:ext uri="{FF2B5EF4-FFF2-40B4-BE49-F238E27FC236}">
                    <a16:creationId xmlns:a16="http://schemas.microsoft.com/office/drawing/2014/main" id="{0FE8E7DB-67BE-C211-8139-4F64D5B601C9}"/>
                  </a:ext>
                </a:extLst>
              </p:cNvPr>
              <p:cNvSpPr txBox="1"/>
              <p:nvPr/>
            </p:nvSpPr>
            <p:spPr>
              <a:xfrm>
                <a:off x="7321298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5E42AF8C-70D5-9722-0C44-0FEE594EAAE6}"/>
                  </a:ext>
                </a:extLst>
              </p:cNvPr>
              <p:cNvSpPr txBox="1"/>
              <p:nvPr/>
            </p:nvSpPr>
            <p:spPr>
              <a:xfrm>
                <a:off x="7781651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7" name="TextBox 486">
                <a:extLst>
                  <a:ext uri="{FF2B5EF4-FFF2-40B4-BE49-F238E27FC236}">
                    <a16:creationId xmlns:a16="http://schemas.microsoft.com/office/drawing/2014/main" id="{C3DB92A3-5A1D-CDF4-4603-DBAEDCB09A4E}"/>
                  </a:ext>
                </a:extLst>
              </p:cNvPr>
              <p:cNvSpPr txBox="1"/>
              <p:nvPr/>
            </p:nvSpPr>
            <p:spPr>
              <a:xfrm>
                <a:off x="7935102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8" name="TextBox 487">
                <a:extLst>
                  <a:ext uri="{FF2B5EF4-FFF2-40B4-BE49-F238E27FC236}">
                    <a16:creationId xmlns:a16="http://schemas.microsoft.com/office/drawing/2014/main" id="{9731FC01-EDCB-C88C-9CAB-700C6DFA98E1}"/>
                  </a:ext>
                </a:extLst>
              </p:cNvPr>
              <p:cNvSpPr txBox="1"/>
              <p:nvPr/>
            </p:nvSpPr>
            <p:spPr>
              <a:xfrm>
                <a:off x="808855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3E96E109-67F6-B4DE-7DD1-78F908CC94A3}"/>
                  </a:ext>
                </a:extLst>
              </p:cNvPr>
              <p:cNvSpPr txBox="1"/>
              <p:nvPr/>
            </p:nvSpPr>
            <p:spPr>
              <a:xfrm>
                <a:off x="762820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36" name="Group 435">
              <a:extLst>
                <a:ext uri="{FF2B5EF4-FFF2-40B4-BE49-F238E27FC236}">
                  <a16:creationId xmlns:a16="http://schemas.microsoft.com/office/drawing/2014/main" id="{6ED067A9-6DA4-BAE4-F7F9-0EE72B1070DB}"/>
                </a:ext>
              </a:extLst>
            </p:cNvPr>
            <p:cNvGrpSpPr/>
            <p:nvPr/>
          </p:nvGrpSpPr>
          <p:grpSpPr>
            <a:xfrm>
              <a:off x="3008911" y="2030987"/>
              <a:ext cx="1755706" cy="307777"/>
              <a:chOff x="6707494" y="3719110"/>
              <a:chExt cx="1755706" cy="307777"/>
            </a:xfrm>
          </p:grpSpPr>
          <p:sp>
            <p:nvSpPr>
              <p:cNvPr id="470" name="TextBox 469">
                <a:extLst>
                  <a:ext uri="{FF2B5EF4-FFF2-40B4-BE49-F238E27FC236}">
                    <a16:creationId xmlns:a16="http://schemas.microsoft.com/office/drawing/2014/main" id="{B723E393-C8B3-A40D-9A15-75C3CE821766}"/>
                  </a:ext>
                </a:extLst>
              </p:cNvPr>
              <p:cNvSpPr txBox="1"/>
              <p:nvPr/>
            </p:nvSpPr>
            <p:spPr>
              <a:xfrm>
                <a:off x="6707494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1" name="TextBox 470">
                <a:extLst>
                  <a:ext uri="{FF2B5EF4-FFF2-40B4-BE49-F238E27FC236}">
                    <a16:creationId xmlns:a16="http://schemas.microsoft.com/office/drawing/2014/main" id="{81577643-12A7-0C7F-2BE9-1B8231F35DF4}"/>
                  </a:ext>
                </a:extLst>
              </p:cNvPr>
              <p:cNvSpPr txBox="1"/>
              <p:nvPr/>
            </p:nvSpPr>
            <p:spPr>
              <a:xfrm>
                <a:off x="6860945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2" name="TextBox 471">
                <a:extLst>
                  <a:ext uri="{FF2B5EF4-FFF2-40B4-BE49-F238E27FC236}">
                    <a16:creationId xmlns:a16="http://schemas.microsoft.com/office/drawing/2014/main" id="{1B159611-3962-AE4F-721A-49D567A097F2}"/>
                  </a:ext>
                </a:extLst>
              </p:cNvPr>
              <p:cNvSpPr txBox="1"/>
              <p:nvPr/>
            </p:nvSpPr>
            <p:spPr>
              <a:xfrm>
                <a:off x="7014396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3" name="TextBox 472">
                <a:extLst>
                  <a:ext uri="{FF2B5EF4-FFF2-40B4-BE49-F238E27FC236}">
                    <a16:creationId xmlns:a16="http://schemas.microsoft.com/office/drawing/2014/main" id="{9C04BBBA-8591-B79A-E82F-84107C167F04}"/>
                  </a:ext>
                </a:extLst>
              </p:cNvPr>
              <p:cNvSpPr txBox="1"/>
              <p:nvPr/>
            </p:nvSpPr>
            <p:spPr>
              <a:xfrm>
                <a:off x="7167847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4" name="TextBox 473">
                <a:extLst>
                  <a:ext uri="{FF2B5EF4-FFF2-40B4-BE49-F238E27FC236}">
                    <a16:creationId xmlns:a16="http://schemas.microsoft.com/office/drawing/2014/main" id="{FF44B81D-126D-58D6-7452-28CD449F437A}"/>
                  </a:ext>
                </a:extLst>
              </p:cNvPr>
              <p:cNvSpPr txBox="1"/>
              <p:nvPr/>
            </p:nvSpPr>
            <p:spPr>
              <a:xfrm>
                <a:off x="7474749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5" name="TextBox 474">
                <a:extLst>
                  <a:ext uri="{FF2B5EF4-FFF2-40B4-BE49-F238E27FC236}">
                    <a16:creationId xmlns:a16="http://schemas.microsoft.com/office/drawing/2014/main" id="{F822CBC9-0C58-DCDB-71EC-BADECE4CF2B4}"/>
                  </a:ext>
                </a:extLst>
              </p:cNvPr>
              <p:cNvSpPr txBox="1"/>
              <p:nvPr/>
            </p:nvSpPr>
            <p:spPr>
              <a:xfrm>
                <a:off x="7321298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6" name="TextBox 475">
                <a:extLst>
                  <a:ext uri="{FF2B5EF4-FFF2-40B4-BE49-F238E27FC236}">
                    <a16:creationId xmlns:a16="http://schemas.microsoft.com/office/drawing/2014/main" id="{5C8ABC08-C427-F93C-0398-DA00857F665B}"/>
                  </a:ext>
                </a:extLst>
              </p:cNvPr>
              <p:cNvSpPr txBox="1"/>
              <p:nvPr/>
            </p:nvSpPr>
            <p:spPr>
              <a:xfrm>
                <a:off x="7781651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7" name="TextBox 476">
                <a:extLst>
                  <a:ext uri="{FF2B5EF4-FFF2-40B4-BE49-F238E27FC236}">
                    <a16:creationId xmlns:a16="http://schemas.microsoft.com/office/drawing/2014/main" id="{01565C94-D1C6-BA9E-8688-A37D68DC44A0}"/>
                  </a:ext>
                </a:extLst>
              </p:cNvPr>
              <p:cNvSpPr txBox="1"/>
              <p:nvPr/>
            </p:nvSpPr>
            <p:spPr>
              <a:xfrm>
                <a:off x="7935102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8" name="TextBox 477">
                <a:extLst>
                  <a:ext uri="{FF2B5EF4-FFF2-40B4-BE49-F238E27FC236}">
                    <a16:creationId xmlns:a16="http://schemas.microsoft.com/office/drawing/2014/main" id="{85560B63-2805-2608-DB78-37759B535A86}"/>
                  </a:ext>
                </a:extLst>
              </p:cNvPr>
              <p:cNvSpPr txBox="1"/>
              <p:nvPr/>
            </p:nvSpPr>
            <p:spPr>
              <a:xfrm>
                <a:off x="808855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9" name="TextBox 478">
                <a:extLst>
                  <a:ext uri="{FF2B5EF4-FFF2-40B4-BE49-F238E27FC236}">
                    <a16:creationId xmlns:a16="http://schemas.microsoft.com/office/drawing/2014/main" id="{060AC9C8-3188-874D-E465-B5278816AE76}"/>
                  </a:ext>
                </a:extLst>
              </p:cNvPr>
              <p:cNvSpPr txBox="1"/>
              <p:nvPr/>
            </p:nvSpPr>
            <p:spPr>
              <a:xfrm>
                <a:off x="762820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37" name="Group 436">
              <a:extLst>
                <a:ext uri="{FF2B5EF4-FFF2-40B4-BE49-F238E27FC236}">
                  <a16:creationId xmlns:a16="http://schemas.microsoft.com/office/drawing/2014/main" id="{42FE6E3C-3C25-50BA-D2D3-F205A2B91A41}"/>
                </a:ext>
              </a:extLst>
            </p:cNvPr>
            <p:cNvGrpSpPr/>
            <p:nvPr/>
          </p:nvGrpSpPr>
          <p:grpSpPr>
            <a:xfrm>
              <a:off x="3008911" y="1740012"/>
              <a:ext cx="1755706" cy="307777"/>
              <a:chOff x="6707494" y="3719110"/>
              <a:chExt cx="1755706" cy="307777"/>
            </a:xfrm>
          </p:grpSpPr>
          <p:sp>
            <p:nvSpPr>
              <p:cNvPr id="460" name="TextBox 459">
                <a:extLst>
                  <a:ext uri="{FF2B5EF4-FFF2-40B4-BE49-F238E27FC236}">
                    <a16:creationId xmlns:a16="http://schemas.microsoft.com/office/drawing/2014/main" id="{99D8B620-634A-0850-286E-02B4E9605660}"/>
                  </a:ext>
                </a:extLst>
              </p:cNvPr>
              <p:cNvSpPr txBox="1"/>
              <p:nvPr/>
            </p:nvSpPr>
            <p:spPr>
              <a:xfrm>
                <a:off x="6707494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1" name="TextBox 460">
                <a:extLst>
                  <a:ext uri="{FF2B5EF4-FFF2-40B4-BE49-F238E27FC236}">
                    <a16:creationId xmlns:a16="http://schemas.microsoft.com/office/drawing/2014/main" id="{C144B558-73B0-D3B3-54CB-8BA14E638170}"/>
                  </a:ext>
                </a:extLst>
              </p:cNvPr>
              <p:cNvSpPr txBox="1"/>
              <p:nvPr/>
            </p:nvSpPr>
            <p:spPr>
              <a:xfrm>
                <a:off x="6860945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10C9C4C9-C52B-AB44-A1B9-3665A329DFBE}"/>
                  </a:ext>
                </a:extLst>
              </p:cNvPr>
              <p:cNvSpPr txBox="1"/>
              <p:nvPr/>
            </p:nvSpPr>
            <p:spPr>
              <a:xfrm>
                <a:off x="7014396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3" name="TextBox 462">
                <a:extLst>
                  <a:ext uri="{FF2B5EF4-FFF2-40B4-BE49-F238E27FC236}">
                    <a16:creationId xmlns:a16="http://schemas.microsoft.com/office/drawing/2014/main" id="{B16E8206-4F5A-5A88-7565-BD2FE548117C}"/>
                  </a:ext>
                </a:extLst>
              </p:cNvPr>
              <p:cNvSpPr txBox="1"/>
              <p:nvPr/>
            </p:nvSpPr>
            <p:spPr>
              <a:xfrm>
                <a:off x="7167847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4" name="TextBox 463">
                <a:extLst>
                  <a:ext uri="{FF2B5EF4-FFF2-40B4-BE49-F238E27FC236}">
                    <a16:creationId xmlns:a16="http://schemas.microsoft.com/office/drawing/2014/main" id="{FF73EB30-2821-41DC-D7A0-D37B824F9947}"/>
                  </a:ext>
                </a:extLst>
              </p:cNvPr>
              <p:cNvSpPr txBox="1"/>
              <p:nvPr/>
            </p:nvSpPr>
            <p:spPr>
              <a:xfrm>
                <a:off x="7474749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5" name="TextBox 464">
                <a:extLst>
                  <a:ext uri="{FF2B5EF4-FFF2-40B4-BE49-F238E27FC236}">
                    <a16:creationId xmlns:a16="http://schemas.microsoft.com/office/drawing/2014/main" id="{C6C749A9-4199-3849-8593-8DE76D757243}"/>
                  </a:ext>
                </a:extLst>
              </p:cNvPr>
              <p:cNvSpPr txBox="1"/>
              <p:nvPr/>
            </p:nvSpPr>
            <p:spPr>
              <a:xfrm>
                <a:off x="7321298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6" name="TextBox 465">
                <a:extLst>
                  <a:ext uri="{FF2B5EF4-FFF2-40B4-BE49-F238E27FC236}">
                    <a16:creationId xmlns:a16="http://schemas.microsoft.com/office/drawing/2014/main" id="{6932B5F4-4D7C-FCBE-9365-06FE47FAE682}"/>
                  </a:ext>
                </a:extLst>
              </p:cNvPr>
              <p:cNvSpPr txBox="1"/>
              <p:nvPr/>
            </p:nvSpPr>
            <p:spPr>
              <a:xfrm>
                <a:off x="7781651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7" name="TextBox 466">
                <a:extLst>
                  <a:ext uri="{FF2B5EF4-FFF2-40B4-BE49-F238E27FC236}">
                    <a16:creationId xmlns:a16="http://schemas.microsoft.com/office/drawing/2014/main" id="{5C03B051-7831-7CDC-BE6F-E0F808CEE0DB}"/>
                  </a:ext>
                </a:extLst>
              </p:cNvPr>
              <p:cNvSpPr txBox="1"/>
              <p:nvPr/>
            </p:nvSpPr>
            <p:spPr>
              <a:xfrm>
                <a:off x="7935102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8" name="TextBox 467">
                <a:extLst>
                  <a:ext uri="{FF2B5EF4-FFF2-40B4-BE49-F238E27FC236}">
                    <a16:creationId xmlns:a16="http://schemas.microsoft.com/office/drawing/2014/main" id="{54C902E0-8381-3AD5-F3BF-AE7F29239D0F}"/>
                  </a:ext>
                </a:extLst>
              </p:cNvPr>
              <p:cNvSpPr txBox="1"/>
              <p:nvPr/>
            </p:nvSpPr>
            <p:spPr>
              <a:xfrm>
                <a:off x="808855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9" name="TextBox 468">
                <a:extLst>
                  <a:ext uri="{FF2B5EF4-FFF2-40B4-BE49-F238E27FC236}">
                    <a16:creationId xmlns:a16="http://schemas.microsoft.com/office/drawing/2014/main" id="{201BCE90-E2AC-814D-A9A7-E8DAA0D05114}"/>
                  </a:ext>
                </a:extLst>
              </p:cNvPr>
              <p:cNvSpPr txBox="1"/>
              <p:nvPr/>
            </p:nvSpPr>
            <p:spPr>
              <a:xfrm>
                <a:off x="762820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38" name="Group 437">
              <a:extLst>
                <a:ext uri="{FF2B5EF4-FFF2-40B4-BE49-F238E27FC236}">
                  <a16:creationId xmlns:a16="http://schemas.microsoft.com/office/drawing/2014/main" id="{F286C45E-0A0F-F1A7-4CE7-7FDCE3DBCF7D}"/>
                </a:ext>
              </a:extLst>
            </p:cNvPr>
            <p:cNvGrpSpPr/>
            <p:nvPr/>
          </p:nvGrpSpPr>
          <p:grpSpPr>
            <a:xfrm>
              <a:off x="3008911" y="1456378"/>
              <a:ext cx="1755706" cy="307777"/>
              <a:chOff x="6707494" y="3719110"/>
              <a:chExt cx="1755706" cy="307777"/>
            </a:xfrm>
          </p:grpSpPr>
          <p:sp>
            <p:nvSpPr>
              <p:cNvPr id="450" name="TextBox 449">
                <a:extLst>
                  <a:ext uri="{FF2B5EF4-FFF2-40B4-BE49-F238E27FC236}">
                    <a16:creationId xmlns:a16="http://schemas.microsoft.com/office/drawing/2014/main" id="{134CF63B-7473-612F-599F-6D18F09AB7E4}"/>
                  </a:ext>
                </a:extLst>
              </p:cNvPr>
              <p:cNvSpPr txBox="1"/>
              <p:nvPr/>
            </p:nvSpPr>
            <p:spPr>
              <a:xfrm>
                <a:off x="6707494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1" name="TextBox 450">
                <a:extLst>
                  <a:ext uri="{FF2B5EF4-FFF2-40B4-BE49-F238E27FC236}">
                    <a16:creationId xmlns:a16="http://schemas.microsoft.com/office/drawing/2014/main" id="{1377322A-3331-519C-AE25-662E6B0BCE12}"/>
                  </a:ext>
                </a:extLst>
              </p:cNvPr>
              <p:cNvSpPr txBox="1"/>
              <p:nvPr/>
            </p:nvSpPr>
            <p:spPr>
              <a:xfrm>
                <a:off x="6860945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2" name="TextBox 451">
                <a:extLst>
                  <a:ext uri="{FF2B5EF4-FFF2-40B4-BE49-F238E27FC236}">
                    <a16:creationId xmlns:a16="http://schemas.microsoft.com/office/drawing/2014/main" id="{ABEBFEC3-BDA0-A0B7-0E7B-5BE3E4E00066}"/>
                  </a:ext>
                </a:extLst>
              </p:cNvPr>
              <p:cNvSpPr txBox="1"/>
              <p:nvPr/>
            </p:nvSpPr>
            <p:spPr>
              <a:xfrm>
                <a:off x="7014396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3" name="TextBox 452">
                <a:extLst>
                  <a:ext uri="{FF2B5EF4-FFF2-40B4-BE49-F238E27FC236}">
                    <a16:creationId xmlns:a16="http://schemas.microsoft.com/office/drawing/2014/main" id="{67B38FDC-BA64-8059-A692-935E7BC996FB}"/>
                  </a:ext>
                </a:extLst>
              </p:cNvPr>
              <p:cNvSpPr txBox="1"/>
              <p:nvPr/>
            </p:nvSpPr>
            <p:spPr>
              <a:xfrm>
                <a:off x="7167847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4" name="TextBox 453">
                <a:extLst>
                  <a:ext uri="{FF2B5EF4-FFF2-40B4-BE49-F238E27FC236}">
                    <a16:creationId xmlns:a16="http://schemas.microsoft.com/office/drawing/2014/main" id="{E57395F0-A1FC-9FF3-9442-E14C163340F2}"/>
                  </a:ext>
                </a:extLst>
              </p:cNvPr>
              <p:cNvSpPr txBox="1"/>
              <p:nvPr/>
            </p:nvSpPr>
            <p:spPr>
              <a:xfrm>
                <a:off x="7474749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5" name="TextBox 454">
                <a:extLst>
                  <a:ext uri="{FF2B5EF4-FFF2-40B4-BE49-F238E27FC236}">
                    <a16:creationId xmlns:a16="http://schemas.microsoft.com/office/drawing/2014/main" id="{8213E514-1770-0D18-0476-43B9624476A2}"/>
                  </a:ext>
                </a:extLst>
              </p:cNvPr>
              <p:cNvSpPr txBox="1"/>
              <p:nvPr/>
            </p:nvSpPr>
            <p:spPr>
              <a:xfrm>
                <a:off x="7321298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6" name="TextBox 455">
                <a:extLst>
                  <a:ext uri="{FF2B5EF4-FFF2-40B4-BE49-F238E27FC236}">
                    <a16:creationId xmlns:a16="http://schemas.microsoft.com/office/drawing/2014/main" id="{0CCEBE01-F789-2132-12BF-D3C7486F57F6}"/>
                  </a:ext>
                </a:extLst>
              </p:cNvPr>
              <p:cNvSpPr txBox="1"/>
              <p:nvPr/>
            </p:nvSpPr>
            <p:spPr>
              <a:xfrm>
                <a:off x="7781651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7" name="TextBox 456">
                <a:extLst>
                  <a:ext uri="{FF2B5EF4-FFF2-40B4-BE49-F238E27FC236}">
                    <a16:creationId xmlns:a16="http://schemas.microsoft.com/office/drawing/2014/main" id="{1A1F72E1-E989-1D7C-294D-21EBC53207B4}"/>
                  </a:ext>
                </a:extLst>
              </p:cNvPr>
              <p:cNvSpPr txBox="1"/>
              <p:nvPr/>
            </p:nvSpPr>
            <p:spPr>
              <a:xfrm>
                <a:off x="7935102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8" name="TextBox 457">
                <a:extLst>
                  <a:ext uri="{FF2B5EF4-FFF2-40B4-BE49-F238E27FC236}">
                    <a16:creationId xmlns:a16="http://schemas.microsoft.com/office/drawing/2014/main" id="{FA5D86DA-7EA8-EA8B-B882-96F8A64A3F28}"/>
                  </a:ext>
                </a:extLst>
              </p:cNvPr>
              <p:cNvSpPr txBox="1"/>
              <p:nvPr/>
            </p:nvSpPr>
            <p:spPr>
              <a:xfrm>
                <a:off x="808855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9" name="TextBox 458">
                <a:extLst>
                  <a:ext uri="{FF2B5EF4-FFF2-40B4-BE49-F238E27FC236}">
                    <a16:creationId xmlns:a16="http://schemas.microsoft.com/office/drawing/2014/main" id="{D55A4E3F-00B0-5B5A-8C97-55CDB2D690E1}"/>
                  </a:ext>
                </a:extLst>
              </p:cNvPr>
              <p:cNvSpPr txBox="1"/>
              <p:nvPr/>
            </p:nvSpPr>
            <p:spPr>
              <a:xfrm>
                <a:off x="762820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39" name="Group 438">
              <a:extLst>
                <a:ext uri="{FF2B5EF4-FFF2-40B4-BE49-F238E27FC236}">
                  <a16:creationId xmlns:a16="http://schemas.microsoft.com/office/drawing/2014/main" id="{F00F478D-19C3-4B19-6BDF-5ED4DD1C8FEF}"/>
                </a:ext>
              </a:extLst>
            </p:cNvPr>
            <p:cNvGrpSpPr/>
            <p:nvPr/>
          </p:nvGrpSpPr>
          <p:grpSpPr>
            <a:xfrm>
              <a:off x="3008911" y="1165403"/>
              <a:ext cx="1755706" cy="307777"/>
              <a:chOff x="6707494" y="3719110"/>
              <a:chExt cx="1755706" cy="307777"/>
            </a:xfrm>
          </p:grpSpPr>
          <p:sp>
            <p:nvSpPr>
              <p:cNvPr id="440" name="TextBox 439">
                <a:extLst>
                  <a:ext uri="{FF2B5EF4-FFF2-40B4-BE49-F238E27FC236}">
                    <a16:creationId xmlns:a16="http://schemas.microsoft.com/office/drawing/2014/main" id="{E56AC11D-60B1-2300-31A6-22F61D9DADF3}"/>
                  </a:ext>
                </a:extLst>
              </p:cNvPr>
              <p:cNvSpPr txBox="1"/>
              <p:nvPr/>
            </p:nvSpPr>
            <p:spPr>
              <a:xfrm>
                <a:off x="6707494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41" name="TextBox 440">
                <a:extLst>
                  <a:ext uri="{FF2B5EF4-FFF2-40B4-BE49-F238E27FC236}">
                    <a16:creationId xmlns:a16="http://schemas.microsoft.com/office/drawing/2014/main" id="{4B0C8ED9-7BF5-CF77-4573-6ABD4B6FBFA8}"/>
                  </a:ext>
                </a:extLst>
              </p:cNvPr>
              <p:cNvSpPr txBox="1"/>
              <p:nvPr/>
            </p:nvSpPr>
            <p:spPr>
              <a:xfrm>
                <a:off x="6860945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42" name="TextBox 441">
                <a:extLst>
                  <a:ext uri="{FF2B5EF4-FFF2-40B4-BE49-F238E27FC236}">
                    <a16:creationId xmlns:a16="http://schemas.microsoft.com/office/drawing/2014/main" id="{BA2E9F30-BBBD-087E-380A-216DA288FFDC}"/>
                  </a:ext>
                </a:extLst>
              </p:cNvPr>
              <p:cNvSpPr txBox="1"/>
              <p:nvPr/>
            </p:nvSpPr>
            <p:spPr>
              <a:xfrm>
                <a:off x="7014396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43" name="TextBox 442">
                <a:extLst>
                  <a:ext uri="{FF2B5EF4-FFF2-40B4-BE49-F238E27FC236}">
                    <a16:creationId xmlns:a16="http://schemas.microsoft.com/office/drawing/2014/main" id="{B1A7D149-DC58-301D-17EE-9AE5CA86EA4F}"/>
                  </a:ext>
                </a:extLst>
              </p:cNvPr>
              <p:cNvSpPr txBox="1"/>
              <p:nvPr/>
            </p:nvSpPr>
            <p:spPr>
              <a:xfrm>
                <a:off x="7167847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44" name="TextBox 443">
                <a:extLst>
                  <a:ext uri="{FF2B5EF4-FFF2-40B4-BE49-F238E27FC236}">
                    <a16:creationId xmlns:a16="http://schemas.microsoft.com/office/drawing/2014/main" id="{DED4639C-834D-D67F-9B9A-FEF3CB28BA55}"/>
                  </a:ext>
                </a:extLst>
              </p:cNvPr>
              <p:cNvSpPr txBox="1"/>
              <p:nvPr/>
            </p:nvSpPr>
            <p:spPr>
              <a:xfrm>
                <a:off x="7474749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45" name="TextBox 444">
                <a:extLst>
                  <a:ext uri="{FF2B5EF4-FFF2-40B4-BE49-F238E27FC236}">
                    <a16:creationId xmlns:a16="http://schemas.microsoft.com/office/drawing/2014/main" id="{3D342E1A-6605-0D5A-FE21-16F4B374EFDD}"/>
                  </a:ext>
                </a:extLst>
              </p:cNvPr>
              <p:cNvSpPr txBox="1"/>
              <p:nvPr/>
            </p:nvSpPr>
            <p:spPr>
              <a:xfrm>
                <a:off x="7321298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46" name="TextBox 445">
                <a:extLst>
                  <a:ext uri="{FF2B5EF4-FFF2-40B4-BE49-F238E27FC236}">
                    <a16:creationId xmlns:a16="http://schemas.microsoft.com/office/drawing/2014/main" id="{3554C4C6-5C9F-6386-5E53-0A5530487EDF}"/>
                  </a:ext>
                </a:extLst>
              </p:cNvPr>
              <p:cNvSpPr txBox="1"/>
              <p:nvPr/>
            </p:nvSpPr>
            <p:spPr>
              <a:xfrm>
                <a:off x="7781651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47" name="TextBox 446">
                <a:extLst>
                  <a:ext uri="{FF2B5EF4-FFF2-40B4-BE49-F238E27FC236}">
                    <a16:creationId xmlns:a16="http://schemas.microsoft.com/office/drawing/2014/main" id="{53390C07-B19D-B72C-D5CE-339A31AAF812}"/>
                  </a:ext>
                </a:extLst>
              </p:cNvPr>
              <p:cNvSpPr txBox="1"/>
              <p:nvPr/>
            </p:nvSpPr>
            <p:spPr>
              <a:xfrm>
                <a:off x="7935102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48" name="TextBox 447">
                <a:extLst>
                  <a:ext uri="{FF2B5EF4-FFF2-40B4-BE49-F238E27FC236}">
                    <a16:creationId xmlns:a16="http://schemas.microsoft.com/office/drawing/2014/main" id="{931A2615-8FFC-DA25-1BFF-3BF759F650C4}"/>
                  </a:ext>
                </a:extLst>
              </p:cNvPr>
              <p:cNvSpPr txBox="1"/>
              <p:nvPr/>
            </p:nvSpPr>
            <p:spPr>
              <a:xfrm>
                <a:off x="808855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49" name="TextBox 448">
                <a:extLst>
                  <a:ext uri="{FF2B5EF4-FFF2-40B4-BE49-F238E27FC236}">
                    <a16:creationId xmlns:a16="http://schemas.microsoft.com/office/drawing/2014/main" id="{A901E82B-437C-0DC1-47A1-AE87A4F1D344}"/>
                  </a:ext>
                </a:extLst>
              </p:cNvPr>
              <p:cNvSpPr txBox="1"/>
              <p:nvPr/>
            </p:nvSpPr>
            <p:spPr>
              <a:xfrm>
                <a:off x="762820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651" name="TextBox 650">
            <a:extLst>
              <a:ext uri="{FF2B5EF4-FFF2-40B4-BE49-F238E27FC236}">
                <a16:creationId xmlns:a16="http://schemas.microsoft.com/office/drawing/2014/main" id="{2A3A8A6D-08D9-9CB4-5313-48E6561B5AB0}"/>
              </a:ext>
            </a:extLst>
          </p:cNvPr>
          <p:cNvSpPr txBox="1"/>
          <p:nvPr/>
        </p:nvSpPr>
        <p:spPr>
          <a:xfrm>
            <a:off x="4762713" y="1185733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SCORE</a:t>
            </a:r>
            <a:endParaRPr lang="en-AU" sz="1000" dirty="0"/>
          </a:p>
        </p:txBody>
      </p:sp>
      <p:sp>
        <p:nvSpPr>
          <p:cNvPr id="652" name="TextBox 651">
            <a:extLst>
              <a:ext uri="{FF2B5EF4-FFF2-40B4-BE49-F238E27FC236}">
                <a16:creationId xmlns:a16="http://schemas.microsoft.com/office/drawing/2014/main" id="{D6B25579-F4E1-8200-D95D-3E02E8D49002}"/>
              </a:ext>
            </a:extLst>
          </p:cNvPr>
          <p:cNvSpPr txBox="1"/>
          <p:nvPr/>
        </p:nvSpPr>
        <p:spPr>
          <a:xfrm>
            <a:off x="4762713" y="1761111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SPEED LEVEL</a:t>
            </a:r>
            <a:endParaRPr lang="en-AU" sz="1000" dirty="0"/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BCF10A62-1DB4-B1A0-0E42-38C6BED0073E}"/>
              </a:ext>
            </a:extLst>
          </p:cNvPr>
          <p:cNvSpPr txBox="1"/>
          <p:nvPr/>
        </p:nvSpPr>
        <p:spPr>
          <a:xfrm>
            <a:off x="4779566" y="2396879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NEXT</a:t>
            </a:r>
            <a:endParaRPr lang="en-AU" sz="1000" dirty="0"/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A9B2E302-8A31-57CF-1E6F-B72DA7EA0FD4}"/>
              </a:ext>
            </a:extLst>
          </p:cNvPr>
          <p:cNvSpPr txBox="1"/>
          <p:nvPr/>
        </p:nvSpPr>
        <p:spPr>
          <a:xfrm>
            <a:off x="4637059" y="4104679"/>
            <a:ext cx="536127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600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🎵</a:t>
            </a:r>
            <a:endParaRPr lang="en-AU" sz="600" dirty="0"/>
          </a:p>
        </p:txBody>
      </p:sp>
      <p:grpSp>
        <p:nvGrpSpPr>
          <p:cNvPr id="658" name="Group 657">
            <a:extLst>
              <a:ext uri="{FF2B5EF4-FFF2-40B4-BE49-F238E27FC236}">
                <a16:creationId xmlns:a16="http://schemas.microsoft.com/office/drawing/2014/main" id="{8613E870-C53C-B37E-469B-57D9E116D589}"/>
              </a:ext>
            </a:extLst>
          </p:cNvPr>
          <p:cNvGrpSpPr/>
          <p:nvPr/>
        </p:nvGrpSpPr>
        <p:grpSpPr>
          <a:xfrm>
            <a:off x="5116698" y="4151655"/>
            <a:ext cx="36765" cy="79640"/>
            <a:chOff x="5131598" y="4149561"/>
            <a:chExt cx="36765" cy="79640"/>
          </a:xfrm>
        </p:grpSpPr>
        <p:cxnSp>
          <p:nvCxnSpPr>
            <p:cNvPr id="656" name="Straight Connector 655">
              <a:extLst>
                <a:ext uri="{FF2B5EF4-FFF2-40B4-BE49-F238E27FC236}">
                  <a16:creationId xmlns:a16="http://schemas.microsoft.com/office/drawing/2014/main" id="{3D2AF6B4-FCC5-5156-D4C8-F7DF8B5FA666}"/>
                </a:ext>
              </a:extLst>
            </p:cNvPr>
            <p:cNvCxnSpPr>
              <a:cxnSpLocks/>
            </p:cNvCxnSpPr>
            <p:nvPr/>
          </p:nvCxnSpPr>
          <p:spPr>
            <a:xfrm>
              <a:off x="5131598" y="4149561"/>
              <a:ext cx="0" cy="796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7" name="Straight Connector 656">
              <a:extLst>
                <a:ext uri="{FF2B5EF4-FFF2-40B4-BE49-F238E27FC236}">
                  <a16:creationId xmlns:a16="http://schemas.microsoft.com/office/drawing/2014/main" id="{3BA9F754-D9D7-D410-6A3E-C5F0B4DE9187}"/>
                </a:ext>
              </a:extLst>
            </p:cNvPr>
            <p:cNvCxnSpPr>
              <a:cxnSpLocks/>
            </p:cNvCxnSpPr>
            <p:nvPr/>
          </p:nvCxnSpPr>
          <p:spPr>
            <a:xfrm>
              <a:off x="5168363" y="4149561"/>
              <a:ext cx="0" cy="796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9" name="TextBox 658">
            <a:extLst>
              <a:ext uri="{FF2B5EF4-FFF2-40B4-BE49-F238E27FC236}">
                <a16:creationId xmlns:a16="http://schemas.microsoft.com/office/drawing/2014/main" id="{1EF9FC8E-A1D3-D8AD-FC04-6EAA89F78DB0}"/>
              </a:ext>
            </a:extLst>
          </p:cNvPr>
          <p:cNvSpPr txBox="1"/>
          <p:nvPr/>
        </p:nvSpPr>
        <p:spPr>
          <a:xfrm>
            <a:off x="5770983" y="4080075"/>
            <a:ext cx="5431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14: 25</a:t>
            </a:r>
            <a:endParaRPr lang="en-AU" sz="900" dirty="0"/>
          </a:p>
        </p:txBody>
      </p:sp>
      <p:grpSp>
        <p:nvGrpSpPr>
          <p:cNvPr id="667" name="Group 666">
            <a:extLst>
              <a:ext uri="{FF2B5EF4-FFF2-40B4-BE49-F238E27FC236}">
                <a16:creationId xmlns:a16="http://schemas.microsoft.com/office/drawing/2014/main" id="{04ED1C8C-DF9D-044A-379D-CE9E7A9B38D1}"/>
              </a:ext>
            </a:extLst>
          </p:cNvPr>
          <p:cNvGrpSpPr/>
          <p:nvPr/>
        </p:nvGrpSpPr>
        <p:grpSpPr>
          <a:xfrm>
            <a:off x="5088154" y="2609762"/>
            <a:ext cx="660254" cy="443204"/>
            <a:chOff x="7345607" y="2320952"/>
            <a:chExt cx="660254" cy="443204"/>
          </a:xfrm>
        </p:grpSpPr>
        <p:sp>
          <p:nvSpPr>
            <p:cNvPr id="668" name="TextBox 667">
              <a:extLst>
                <a:ext uri="{FF2B5EF4-FFF2-40B4-BE49-F238E27FC236}">
                  <a16:creationId xmlns:a16="http://schemas.microsoft.com/office/drawing/2014/main" id="{2CD19A59-C716-DC2C-C55C-0F2835BDE1AC}"/>
                </a:ext>
              </a:extLst>
            </p:cNvPr>
            <p:cNvSpPr txBox="1"/>
            <p:nvPr/>
          </p:nvSpPr>
          <p:spPr>
            <a:xfrm>
              <a:off x="7345607" y="2320952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69" name="TextBox 668">
              <a:extLst>
                <a:ext uri="{FF2B5EF4-FFF2-40B4-BE49-F238E27FC236}">
                  <a16:creationId xmlns:a16="http://schemas.microsoft.com/office/drawing/2014/main" id="{359896AA-FC8F-2A0D-F4D2-C235AB6A566A}"/>
                </a:ext>
              </a:extLst>
            </p:cNvPr>
            <p:cNvSpPr txBox="1"/>
            <p:nvPr/>
          </p:nvSpPr>
          <p:spPr>
            <a:xfrm>
              <a:off x="7488409" y="2320952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70" name="TextBox 669">
              <a:extLst>
                <a:ext uri="{FF2B5EF4-FFF2-40B4-BE49-F238E27FC236}">
                  <a16:creationId xmlns:a16="http://schemas.microsoft.com/office/drawing/2014/main" id="{3959FFD1-138B-DBA7-B232-50B4B9DD3ADD}"/>
                </a:ext>
              </a:extLst>
            </p:cNvPr>
            <p:cNvSpPr txBox="1"/>
            <p:nvPr/>
          </p:nvSpPr>
          <p:spPr>
            <a:xfrm>
              <a:off x="7631211" y="2322097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71" name="TextBox 670">
              <a:extLst>
                <a:ext uri="{FF2B5EF4-FFF2-40B4-BE49-F238E27FC236}">
                  <a16:creationId xmlns:a16="http://schemas.microsoft.com/office/drawing/2014/main" id="{523B3F25-D83B-FEAE-ECE9-1293B36106A5}"/>
                </a:ext>
              </a:extLst>
            </p:cNvPr>
            <p:cNvSpPr txBox="1"/>
            <p:nvPr/>
          </p:nvSpPr>
          <p:spPr>
            <a:xfrm>
              <a:off x="7488409" y="2456379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673" name="Group 672">
            <a:extLst>
              <a:ext uri="{FF2B5EF4-FFF2-40B4-BE49-F238E27FC236}">
                <a16:creationId xmlns:a16="http://schemas.microsoft.com/office/drawing/2014/main" id="{0DB3B072-9C9B-97F7-CEFC-4B0355A46794}"/>
              </a:ext>
            </a:extLst>
          </p:cNvPr>
          <p:cNvGrpSpPr/>
          <p:nvPr/>
        </p:nvGrpSpPr>
        <p:grpSpPr>
          <a:xfrm>
            <a:off x="3474173" y="1890089"/>
            <a:ext cx="674510" cy="443204"/>
            <a:chOff x="7338464" y="2320952"/>
            <a:chExt cx="674510" cy="443204"/>
          </a:xfrm>
        </p:grpSpPr>
        <p:sp>
          <p:nvSpPr>
            <p:cNvPr id="674" name="TextBox 673">
              <a:extLst>
                <a:ext uri="{FF2B5EF4-FFF2-40B4-BE49-F238E27FC236}">
                  <a16:creationId xmlns:a16="http://schemas.microsoft.com/office/drawing/2014/main" id="{5E955E16-639F-E87C-2535-60C49A48A550}"/>
                </a:ext>
              </a:extLst>
            </p:cNvPr>
            <p:cNvSpPr txBox="1"/>
            <p:nvPr/>
          </p:nvSpPr>
          <p:spPr>
            <a:xfrm>
              <a:off x="7338464" y="2320952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75" name="TextBox 674">
              <a:extLst>
                <a:ext uri="{FF2B5EF4-FFF2-40B4-BE49-F238E27FC236}">
                  <a16:creationId xmlns:a16="http://schemas.microsoft.com/office/drawing/2014/main" id="{8E693DCE-E528-1635-9FE3-813BDA0D89F2}"/>
                </a:ext>
              </a:extLst>
            </p:cNvPr>
            <p:cNvSpPr txBox="1"/>
            <p:nvPr/>
          </p:nvSpPr>
          <p:spPr>
            <a:xfrm>
              <a:off x="7483647" y="2320952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76" name="TextBox 675">
              <a:extLst>
                <a:ext uri="{FF2B5EF4-FFF2-40B4-BE49-F238E27FC236}">
                  <a16:creationId xmlns:a16="http://schemas.microsoft.com/office/drawing/2014/main" id="{DF290F5C-A2A8-DFE2-E915-9C9616BCB8B0}"/>
                </a:ext>
              </a:extLst>
            </p:cNvPr>
            <p:cNvSpPr txBox="1"/>
            <p:nvPr/>
          </p:nvSpPr>
          <p:spPr>
            <a:xfrm>
              <a:off x="7638324" y="2455873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77" name="TextBox 676">
              <a:extLst>
                <a:ext uri="{FF2B5EF4-FFF2-40B4-BE49-F238E27FC236}">
                  <a16:creationId xmlns:a16="http://schemas.microsoft.com/office/drawing/2014/main" id="{5FBEF4CD-D1C4-59EC-26B7-504ACC6F1E83}"/>
                </a:ext>
              </a:extLst>
            </p:cNvPr>
            <p:cNvSpPr txBox="1"/>
            <p:nvPr/>
          </p:nvSpPr>
          <p:spPr>
            <a:xfrm>
              <a:off x="7488409" y="2456379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678" name="TextBox 677">
            <a:extLst>
              <a:ext uri="{FF2B5EF4-FFF2-40B4-BE49-F238E27FC236}">
                <a16:creationId xmlns:a16="http://schemas.microsoft.com/office/drawing/2014/main" id="{17BEF28D-1E03-311F-0B7A-2F8EED147534}"/>
              </a:ext>
            </a:extLst>
          </p:cNvPr>
          <p:cNvSpPr txBox="1"/>
          <p:nvPr/>
        </p:nvSpPr>
        <p:spPr>
          <a:xfrm>
            <a:off x="3929617" y="3892023"/>
            <a:ext cx="374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b="0" i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▣</a:t>
            </a:r>
            <a:endParaRPr lang="en-AU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79" name="TextBox 678">
            <a:extLst>
              <a:ext uri="{FF2B5EF4-FFF2-40B4-BE49-F238E27FC236}">
                <a16:creationId xmlns:a16="http://schemas.microsoft.com/office/drawing/2014/main" id="{C618D752-5F64-8A1C-E14F-ABC350F4F8BF}"/>
              </a:ext>
            </a:extLst>
          </p:cNvPr>
          <p:cNvSpPr txBox="1"/>
          <p:nvPr/>
        </p:nvSpPr>
        <p:spPr>
          <a:xfrm>
            <a:off x="6905385" y="839886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</a:t>
            </a:r>
            <a:endParaRPr lang="en-AU" dirty="0"/>
          </a:p>
        </p:txBody>
      </p:sp>
      <p:cxnSp>
        <p:nvCxnSpPr>
          <p:cNvPr id="681" name="Straight Arrow Connector 680">
            <a:extLst>
              <a:ext uri="{FF2B5EF4-FFF2-40B4-BE49-F238E27FC236}">
                <a16:creationId xmlns:a16="http://schemas.microsoft.com/office/drawing/2014/main" id="{7AEADE46-F515-09F2-9175-424354DF9EC8}"/>
              </a:ext>
            </a:extLst>
          </p:cNvPr>
          <p:cNvCxnSpPr>
            <a:endCxn id="679" idx="1"/>
          </p:cNvCxnSpPr>
          <p:nvPr/>
        </p:nvCxnSpPr>
        <p:spPr>
          <a:xfrm flipV="1">
            <a:off x="6426200" y="1024552"/>
            <a:ext cx="479185" cy="27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3" name="Straight Arrow Connector 682">
            <a:extLst>
              <a:ext uri="{FF2B5EF4-FFF2-40B4-BE49-F238E27FC236}">
                <a16:creationId xmlns:a16="http://schemas.microsoft.com/office/drawing/2014/main" id="{024F372E-C250-8D10-B0D4-8FF4BC6822F0}"/>
              </a:ext>
            </a:extLst>
          </p:cNvPr>
          <p:cNvCxnSpPr/>
          <p:nvPr/>
        </p:nvCxnSpPr>
        <p:spPr>
          <a:xfrm flipV="1">
            <a:off x="6310911" y="5448119"/>
            <a:ext cx="638529" cy="13542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TextBox 683">
            <a:extLst>
              <a:ext uri="{FF2B5EF4-FFF2-40B4-BE49-F238E27FC236}">
                <a16:creationId xmlns:a16="http://schemas.microsoft.com/office/drawing/2014/main" id="{6601DED7-FE5B-D972-8D41-E14295EDE444}"/>
              </a:ext>
            </a:extLst>
          </p:cNvPr>
          <p:cNvSpPr txBox="1"/>
          <p:nvPr/>
        </p:nvSpPr>
        <p:spPr>
          <a:xfrm>
            <a:off x="6913374" y="5263453"/>
            <a:ext cx="107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Keyboard</a:t>
            </a:r>
            <a:endParaRPr lang="en-AU" dirty="0"/>
          </a:p>
        </p:txBody>
      </p:sp>
      <p:sp>
        <p:nvSpPr>
          <p:cNvPr id="685" name="Rectangle: Rounded Corners 684">
            <a:extLst>
              <a:ext uri="{FF2B5EF4-FFF2-40B4-BE49-F238E27FC236}">
                <a16:creationId xmlns:a16="http://schemas.microsoft.com/office/drawing/2014/main" id="{D1308F9E-D03E-4604-F4E7-20E8BA650380}"/>
              </a:ext>
            </a:extLst>
          </p:cNvPr>
          <p:cNvSpPr/>
          <p:nvPr/>
        </p:nvSpPr>
        <p:spPr>
          <a:xfrm>
            <a:off x="2982637" y="4549140"/>
            <a:ext cx="3301036" cy="1805115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6" name="TextBox 685">
            <a:extLst>
              <a:ext uri="{FF2B5EF4-FFF2-40B4-BE49-F238E27FC236}">
                <a16:creationId xmlns:a16="http://schemas.microsoft.com/office/drawing/2014/main" id="{EA1F26F7-D06D-0EC0-0A49-18F9838F8396}"/>
              </a:ext>
            </a:extLst>
          </p:cNvPr>
          <p:cNvSpPr txBox="1"/>
          <p:nvPr/>
        </p:nvSpPr>
        <p:spPr>
          <a:xfrm>
            <a:off x="6768682" y="2013200"/>
            <a:ext cx="81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Screen</a:t>
            </a:r>
            <a:endParaRPr lang="en-AU" dirty="0"/>
          </a:p>
        </p:txBody>
      </p:sp>
      <p:cxnSp>
        <p:nvCxnSpPr>
          <p:cNvPr id="687" name="Straight Arrow Connector 686">
            <a:extLst>
              <a:ext uri="{FF2B5EF4-FFF2-40B4-BE49-F238E27FC236}">
                <a16:creationId xmlns:a16="http://schemas.microsoft.com/office/drawing/2014/main" id="{95099BE4-2851-86B6-F496-E8A272A41A8D}"/>
              </a:ext>
            </a:extLst>
          </p:cNvPr>
          <p:cNvCxnSpPr>
            <a:endCxn id="686" idx="1"/>
          </p:cNvCxnSpPr>
          <p:nvPr/>
        </p:nvCxnSpPr>
        <p:spPr>
          <a:xfrm flipV="1">
            <a:off x="6289497" y="2197866"/>
            <a:ext cx="479185" cy="2700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8" name="TextBox 687">
            <a:extLst>
              <a:ext uri="{FF2B5EF4-FFF2-40B4-BE49-F238E27FC236}">
                <a16:creationId xmlns:a16="http://schemas.microsoft.com/office/drawing/2014/main" id="{CFCBEEDA-66C6-8162-E877-5A17F49CE6B3}"/>
              </a:ext>
            </a:extLst>
          </p:cNvPr>
          <p:cNvSpPr txBox="1"/>
          <p:nvPr/>
        </p:nvSpPr>
        <p:spPr>
          <a:xfrm>
            <a:off x="820002" y="1840344"/>
            <a:ext cx="98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Playfield</a:t>
            </a:r>
            <a:endParaRPr lang="en-AU" dirty="0"/>
          </a:p>
        </p:txBody>
      </p:sp>
      <p:cxnSp>
        <p:nvCxnSpPr>
          <p:cNvPr id="689" name="Straight Arrow Connector 688">
            <a:extLst>
              <a:ext uri="{FF2B5EF4-FFF2-40B4-BE49-F238E27FC236}">
                <a16:creationId xmlns:a16="http://schemas.microsoft.com/office/drawing/2014/main" id="{D419FB3A-A515-2769-E847-23CDC2A30CCE}"/>
              </a:ext>
            </a:extLst>
          </p:cNvPr>
          <p:cNvCxnSpPr>
            <a:cxnSpLocks/>
            <a:stCxn id="461" idx="1"/>
            <a:endCxn id="688" idx="3"/>
          </p:cNvCxnSpPr>
          <p:nvPr/>
        </p:nvCxnSpPr>
        <p:spPr>
          <a:xfrm flipH="1">
            <a:off x="1801425" y="1893901"/>
            <a:ext cx="1360937" cy="131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96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DA4815-A4AC-86B1-1414-EE5A96A8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Design</a:t>
            </a:r>
            <a:endParaRPr lang="en-AU" dirty="0"/>
          </a:p>
        </p:txBody>
      </p:sp>
      <p:sp>
        <p:nvSpPr>
          <p:cNvPr id="297" name="Content Placeholder 296">
            <a:extLst>
              <a:ext uri="{FF2B5EF4-FFF2-40B4-BE49-F238E27FC236}">
                <a16:creationId xmlns:a16="http://schemas.microsoft.com/office/drawing/2014/main" id="{4F8F6E73-C88C-4311-01CD-CE6BFDF07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</a:t>
            </a:r>
          </a:p>
          <a:p>
            <a:pPr lvl="1"/>
            <a:r>
              <a:rPr lang="en-US" dirty="0"/>
              <a:t>Screen</a:t>
            </a:r>
          </a:p>
          <a:p>
            <a:pPr lvl="2"/>
            <a:r>
              <a:rPr lang="en-US" dirty="0"/>
              <a:t>Playfield - left side</a:t>
            </a:r>
          </a:p>
          <a:p>
            <a:pPr lvl="3"/>
            <a:r>
              <a:rPr lang="en-US" dirty="0"/>
              <a:t>Background Matrix</a:t>
            </a:r>
          </a:p>
          <a:p>
            <a:pPr lvl="3"/>
            <a:r>
              <a:rPr lang="en-US" dirty="0"/>
              <a:t>Running Piece</a:t>
            </a:r>
          </a:p>
          <a:p>
            <a:pPr lvl="2"/>
            <a:r>
              <a:rPr lang="en-US" dirty="0"/>
              <a:t>Info – right side</a:t>
            </a:r>
          </a:p>
          <a:p>
            <a:pPr lvl="3"/>
            <a:r>
              <a:rPr lang="en-US" dirty="0"/>
              <a:t>Score</a:t>
            </a:r>
          </a:p>
          <a:p>
            <a:pPr lvl="3"/>
            <a:r>
              <a:rPr lang="en-US" dirty="0"/>
              <a:t>Speed Level</a:t>
            </a:r>
          </a:p>
          <a:p>
            <a:pPr lvl="3"/>
            <a:r>
              <a:rPr lang="en-US" dirty="0"/>
              <a:t>Next</a:t>
            </a:r>
          </a:p>
          <a:p>
            <a:pPr lvl="3"/>
            <a:r>
              <a:rPr lang="en-US" dirty="0"/>
              <a:t>Footer Indicators</a:t>
            </a:r>
          </a:p>
          <a:p>
            <a:pPr lvl="1"/>
            <a:r>
              <a:rPr lang="en-US" dirty="0"/>
              <a:t>Keyboard</a:t>
            </a:r>
          </a:p>
          <a:p>
            <a:pPr marL="457200" lvl="1" indent="0">
              <a:buNone/>
            </a:pPr>
            <a:endParaRPr lang="en-AU" dirty="0"/>
          </a:p>
        </p:txBody>
      </p: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2CF091C7-6496-6990-CDFB-44B04C6EF7E9}"/>
              </a:ext>
            </a:extLst>
          </p:cNvPr>
          <p:cNvGrpSpPr/>
          <p:nvPr/>
        </p:nvGrpSpPr>
        <p:grpSpPr>
          <a:xfrm>
            <a:off x="7306395" y="790998"/>
            <a:ext cx="3623733" cy="5701242"/>
            <a:chOff x="2802467" y="962026"/>
            <a:chExt cx="3623733" cy="570124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EF94DE-1AB3-F013-E151-E8D3F9C9C538}"/>
                </a:ext>
              </a:extLst>
            </p:cNvPr>
            <p:cNvSpPr/>
            <p:nvPr/>
          </p:nvSpPr>
          <p:spPr>
            <a:xfrm>
              <a:off x="2802467" y="962026"/>
              <a:ext cx="3623733" cy="570124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Abadi" panose="020B0604020104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07921D6-5D23-C97C-3D29-3ED1161AE4EC}"/>
                </a:ext>
              </a:extLst>
            </p:cNvPr>
            <p:cNvSpPr/>
            <p:nvPr/>
          </p:nvSpPr>
          <p:spPr>
            <a:xfrm>
              <a:off x="2954868" y="1112044"/>
              <a:ext cx="3302000" cy="3239823"/>
            </a:xfrm>
            <a:prstGeom prst="rect">
              <a:avLst/>
            </a:prstGeom>
            <a:ln w="571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Abadi" panose="020B0604020104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C7A0F2-C8F4-4B8C-7324-796BACD6465D}"/>
                </a:ext>
              </a:extLst>
            </p:cNvPr>
            <p:cNvSpPr/>
            <p:nvPr/>
          </p:nvSpPr>
          <p:spPr>
            <a:xfrm>
              <a:off x="3081868" y="1209675"/>
              <a:ext cx="1566332" cy="306599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Abadi" panose="020B0604020104020204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75FDBE1-F5D4-38F7-DEAA-8E3820EF1C45}"/>
                </a:ext>
              </a:extLst>
            </p:cNvPr>
            <p:cNvGrpSpPr/>
            <p:nvPr/>
          </p:nvGrpSpPr>
          <p:grpSpPr>
            <a:xfrm>
              <a:off x="2965004" y="4676908"/>
              <a:ext cx="3380762" cy="1578095"/>
              <a:chOff x="2965004" y="4676908"/>
              <a:chExt cx="3380762" cy="157809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F9C164F-88E3-1901-E70A-1783622112B2}"/>
                  </a:ext>
                </a:extLst>
              </p:cNvPr>
              <p:cNvGrpSpPr/>
              <p:nvPr/>
            </p:nvGrpSpPr>
            <p:grpSpPr>
              <a:xfrm>
                <a:off x="5382836" y="4763656"/>
                <a:ext cx="537328" cy="533073"/>
                <a:chOff x="5526769" y="4763656"/>
                <a:chExt cx="537328" cy="533073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289D6112-759C-79C8-0A35-55A292673A8B}"/>
                    </a:ext>
                  </a:extLst>
                </p:cNvPr>
                <p:cNvSpPr/>
                <p:nvPr/>
              </p:nvSpPr>
              <p:spPr>
                <a:xfrm>
                  <a:off x="5621867" y="4763656"/>
                  <a:ext cx="347133" cy="338667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200"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531FD55-1C60-4524-BCE0-67F6B6C7D9C6}"/>
                    </a:ext>
                  </a:extLst>
                </p:cNvPr>
                <p:cNvSpPr txBox="1"/>
                <p:nvPr/>
              </p:nvSpPr>
              <p:spPr>
                <a:xfrm>
                  <a:off x="5526769" y="5081285"/>
                  <a:ext cx="53732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Abadi" panose="020B0604020104020204" pitchFamily="34" charset="0"/>
                    </a:rPr>
                    <a:t>ROTATE</a:t>
                  </a:r>
                  <a:endParaRPr lang="en-AU" sz="800" dirty="0">
                    <a:latin typeface="Abadi" panose="020B0604020104020204" pitchFamily="34" charset="0"/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EF69675-31CE-CC45-FDC1-B92E3CBAD8CF}"/>
                  </a:ext>
                </a:extLst>
              </p:cNvPr>
              <p:cNvGrpSpPr/>
              <p:nvPr/>
            </p:nvGrpSpPr>
            <p:grpSpPr>
              <a:xfrm>
                <a:off x="5340434" y="5584236"/>
                <a:ext cx="622130" cy="530425"/>
                <a:chOff x="5473870" y="5689600"/>
                <a:chExt cx="622130" cy="530425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48BB189A-5C99-9347-AB38-78A0EAF113B0}"/>
                    </a:ext>
                  </a:extLst>
                </p:cNvPr>
                <p:cNvSpPr/>
                <p:nvPr/>
              </p:nvSpPr>
              <p:spPr>
                <a:xfrm>
                  <a:off x="5621867" y="5689600"/>
                  <a:ext cx="347133" cy="338667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200"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7A1A840-1A9B-9CCC-23E3-FD7B35194DA3}"/>
                    </a:ext>
                  </a:extLst>
                </p:cNvPr>
                <p:cNvSpPr txBox="1"/>
                <p:nvPr/>
              </p:nvSpPr>
              <p:spPr>
                <a:xfrm>
                  <a:off x="5473870" y="6004581"/>
                  <a:ext cx="62213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Abadi" panose="020B0604020104020204" pitchFamily="34" charset="0"/>
                    </a:rPr>
                    <a:t>DROP</a:t>
                  </a:r>
                  <a:endParaRPr lang="en-AU" sz="800" dirty="0">
                    <a:latin typeface="Abadi" panose="020B0604020104020204" pitchFamily="34" charset="0"/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86EDC85-60B1-8FB2-6BA4-7E1DE727C419}"/>
                  </a:ext>
                </a:extLst>
              </p:cNvPr>
              <p:cNvGrpSpPr/>
              <p:nvPr/>
            </p:nvGrpSpPr>
            <p:grpSpPr>
              <a:xfrm>
                <a:off x="5702641" y="5177880"/>
                <a:ext cx="643125" cy="533073"/>
                <a:chOff x="5473869" y="4763656"/>
                <a:chExt cx="643125" cy="533073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0AD4D361-C888-C0B0-A3F6-9C554F2F81B9}"/>
                    </a:ext>
                  </a:extLst>
                </p:cNvPr>
                <p:cNvSpPr/>
                <p:nvPr/>
              </p:nvSpPr>
              <p:spPr>
                <a:xfrm>
                  <a:off x="5621867" y="4763656"/>
                  <a:ext cx="347133" cy="338667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200"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B77D66E-0181-8F80-6787-6CE4384358D5}"/>
                    </a:ext>
                  </a:extLst>
                </p:cNvPr>
                <p:cNvSpPr txBox="1"/>
                <p:nvPr/>
              </p:nvSpPr>
              <p:spPr>
                <a:xfrm>
                  <a:off x="5473869" y="5081285"/>
                  <a:ext cx="64312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Abadi" panose="020B0604020104020204" pitchFamily="34" charset="0"/>
                    </a:rPr>
                    <a:t>RIGHT</a:t>
                  </a:r>
                  <a:endParaRPr lang="en-AU" sz="800" dirty="0">
                    <a:latin typeface="Abadi" panose="020B0604020104020204" pitchFamily="34" charset="0"/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4216928C-1992-7878-0818-26AE35A9D19D}"/>
                  </a:ext>
                </a:extLst>
              </p:cNvPr>
              <p:cNvGrpSpPr/>
              <p:nvPr/>
            </p:nvGrpSpPr>
            <p:grpSpPr>
              <a:xfrm>
                <a:off x="4932516" y="5187116"/>
                <a:ext cx="643125" cy="523837"/>
                <a:chOff x="5473869" y="4772892"/>
                <a:chExt cx="643125" cy="523837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26301EE1-9BA2-9E3C-9E85-720ABC5F2F4D}"/>
                    </a:ext>
                  </a:extLst>
                </p:cNvPr>
                <p:cNvSpPr/>
                <p:nvPr/>
              </p:nvSpPr>
              <p:spPr>
                <a:xfrm>
                  <a:off x="5621867" y="4772892"/>
                  <a:ext cx="347133" cy="338667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200"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C7EE01B-C34F-9129-810B-B0123E7BE6B1}"/>
                    </a:ext>
                  </a:extLst>
                </p:cNvPr>
                <p:cNvSpPr txBox="1"/>
                <p:nvPr/>
              </p:nvSpPr>
              <p:spPr>
                <a:xfrm>
                  <a:off x="5473869" y="5081285"/>
                  <a:ext cx="64312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Abadi" panose="020B0604020104020204" pitchFamily="34" charset="0"/>
                    </a:rPr>
                    <a:t>LEFT</a:t>
                  </a:r>
                  <a:endParaRPr lang="en-AU" sz="800" dirty="0">
                    <a:latin typeface="Abadi" panose="020B0604020104020204" pitchFamily="34" charset="0"/>
                  </a:endParaRP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9803004-9DAE-7398-6568-7E60FD274082}"/>
                  </a:ext>
                </a:extLst>
              </p:cNvPr>
              <p:cNvGrpSpPr/>
              <p:nvPr/>
            </p:nvGrpSpPr>
            <p:grpSpPr>
              <a:xfrm>
                <a:off x="2965004" y="4676908"/>
                <a:ext cx="795411" cy="559035"/>
                <a:chOff x="5420326" y="4800600"/>
                <a:chExt cx="795411" cy="559035"/>
              </a:xfrm>
            </p:grpSpPr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573934E1-27B1-BF7A-19D6-62D41D678CAF}"/>
                    </a:ext>
                  </a:extLst>
                </p:cNvPr>
                <p:cNvSpPr/>
                <p:nvPr/>
              </p:nvSpPr>
              <p:spPr>
                <a:xfrm>
                  <a:off x="5621867" y="4800600"/>
                  <a:ext cx="347133" cy="338667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200"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F7C5EC5-0811-460D-5C6F-A70F64978B79}"/>
                    </a:ext>
                  </a:extLst>
                </p:cNvPr>
                <p:cNvSpPr txBox="1"/>
                <p:nvPr/>
              </p:nvSpPr>
              <p:spPr>
                <a:xfrm>
                  <a:off x="5420326" y="5144191"/>
                  <a:ext cx="79541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Abadi" panose="020B0604020104020204" pitchFamily="34" charset="0"/>
                    </a:rPr>
                    <a:t>START/PAUSE</a:t>
                  </a:r>
                  <a:endParaRPr lang="en-AU" sz="800" dirty="0">
                    <a:latin typeface="Abadi" panose="020B0604020104020204" pitchFamily="34" charset="0"/>
                  </a:endParaRP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A494BA9-2950-F6A9-E831-405A4123A55E}"/>
                  </a:ext>
                </a:extLst>
              </p:cNvPr>
              <p:cNvGrpSpPr/>
              <p:nvPr/>
            </p:nvGrpSpPr>
            <p:grpSpPr>
              <a:xfrm>
                <a:off x="3084272" y="5313423"/>
                <a:ext cx="511679" cy="466797"/>
                <a:chOff x="5539594" y="4829932"/>
                <a:chExt cx="511679" cy="466797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F42E4A12-8465-8FE2-3BA4-3D1E71B95FD4}"/>
                    </a:ext>
                  </a:extLst>
                </p:cNvPr>
                <p:cNvSpPr/>
                <p:nvPr/>
              </p:nvSpPr>
              <p:spPr>
                <a:xfrm>
                  <a:off x="5664205" y="4829932"/>
                  <a:ext cx="262455" cy="269393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200"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F70EA98-A0BC-622D-2647-248EAB1BBC98}"/>
                    </a:ext>
                  </a:extLst>
                </p:cNvPr>
                <p:cNvSpPr txBox="1"/>
                <p:nvPr/>
              </p:nvSpPr>
              <p:spPr>
                <a:xfrm>
                  <a:off x="5539594" y="5081285"/>
                  <a:ext cx="51167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Abadi" panose="020B0604020104020204" pitchFamily="34" charset="0"/>
                    </a:rPr>
                    <a:t>SOUND</a:t>
                  </a:r>
                  <a:endParaRPr lang="en-AU" sz="800" dirty="0">
                    <a:latin typeface="Abadi" panose="020B0604020104020204" pitchFamily="34" charset="0"/>
                  </a:endParaRP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8241DEE-9B36-30D0-172A-494D9B059CA9}"/>
                  </a:ext>
                </a:extLst>
              </p:cNvPr>
              <p:cNvSpPr txBox="1"/>
              <p:nvPr/>
            </p:nvSpPr>
            <p:spPr>
              <a:xfrm>
                <a:off x="3073847" y="5353939"/>
                <a:ext cx="510280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AU" sz="800" b="0" i="0" dirty="0">
                    <a:solidFill>
                      <a:srgbClr val="202124"/>
                    </a:solidFill>
                    <a:effectLst/>
                    <a:latin typeface="Abadi" panose="020B0604020104020204" pitchFamily="34" charset="0"/>
                  </a:rPr>
                  <a:t>🎵</a:t>
                </a:r>
                <a:endParaRPr lang="en-AU" sz="800" dirty="0">
                  <a:latin typeface="Abadi" panose="020B0604020104020204" pitchFamily="34" charset="0"/>
                </a:endParaRPr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880B48EA-CB0B-15F7-D0D2-B4506EBB478A}"/>
                  </a:ext>
                </a:extLst>
              </p:cNvPr>
              <p:cNvSpPr/>
              <p:nvPr/>
            </p:nvSpPr>
            <p:spPr>
              <a:xfrm rot="5400000">
                <a:off x="6004121" y="5308127"/>
                <a:ext cx="67734" cy="85472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badi" panose="020B0604020104020204" pitchFamily="34" charset="0"/>
                </a:endParaRPr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5FE63347-814B-EB37-B67A-C625DEE68259}"/>
                  </a:ext>
                </a:extLst>
              </p:cNvPr>
              <p:cNvSpPr/>
              <p:nvPr/>
            </p:nvSpPr>
            <p:spPr>
              <a:xfrm rot="16200000" flipH="1">
                <a:off x="5212591" y="5317362"/>
                <a:ext cx="67734" cy="85473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badi" panose="020B0604020104020204" pitchFamily="34" charset="0"/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595D68B1-8898-A027-185B-BD16FADFD58E}"/>
                  </a:ext>
                </a:extLst>
              </p:cNvPr>
              <p:cNvGrpSpPr/>
              <p:nvPr/>
            </p:nvGrpSpPr>
            <p:grpSpPr>
              <a:xfrm>
                <a:off x="5611720" y="5709050"/>
                <a:ext cx="111918" cy="94997"/>
                <a:chOff x="6672263" y="5449419"/>
                <a:chExt cx="111918" cy="94997"/>
              </a:xfrm>
            </p:grpSpPr>
            <p:sp>
              <p:nvSpPr>
                <p:cNvPr id="29" name="Isosceles Triangle 28">
                  <a:extLst>
                    <a:ext uri="{FF2B5EF4-FFF2-40B4-BE49-F238E27FC236}">
                      <a16:creationId xmlns:a16="http://schemas.microsoft.com/office/drawing/2014/main" id="{384BFE32-1841-1CDD-DEB9-7E3D71327BBC}"/>
                    </a:ext>
                  </a:extLst>
                </p:cNvPr>
                <p:cNvSpPr/>
                <p:nvPr/>
              </p:nvSpPr>
              <p:spPr>
                <a:xfrm rot="10800000">
                  <a:off x="6689347" y="5449419"/>
                  <a:ext cx="67734" cy="85472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latin typeface="Abadi" panose="020B0604020104020204" pitchFamily="34" charset="0"/>
                  </a:endParaRP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29854834-9A84-EE1B-0C07-F7695347C3E5}"/>
                    </a:ext>
                  </a:extLst>
                </p:cNvPr>
                <p:cNvCxnSpPr/>
                <p:nvPr/>
              </p:nvCxnSpPr>
              <p:spPr>
                <a:xfrm>
                  <a:off x="6672263" y="5544416"/>
                  <a:ext cx="111918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0FF8C946-37D0-C27A-FA35-5FAE08D92A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358873">
                <a:off x="5576811" y="4848277"/>
                <a:ext cx="162077" cy="185522"/>
              </a:xfrm>
              <a:prstGeom prst="rect">
                <a:avLst/>
              </a:prstGeom>
            </p:spPr>
          </p:pic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60B91CD1-B5DD-79E0-E711-4B9A83EE28D5}"/>
                  </a:ext>
                </a:extLst>
              </p:cNvPr>
              <p:cNvGrpSpPr/>
              <p:nvPr/>
            </p:nvGrpSpPr>
            <p:grpSpPr>
              <a:xfrm>
                <a:off x="3110721" y="5788206"/>
                <a:ext cx="458780" cy="466797"/>
                <a:chOff x="3110721" y="5788206"/>
                <a:chExt cx="458780" cy="466797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5C0E6533-A424-371D-F7A5-33493C542188}"/>
                    </a:ext>
                  </a:extLst>
                </p:cNvPr>
                <p:cNvGrpSpPr/>
                <p:nvPr/>
              </p:nvGrpSpPr>
              <p:grpSpPr>
                <a:xfrm>
                  <a:off x="3110721" y="5788206"/>
                  <a:ext cx="458780" cy="466797"/>
                  <a:chOff x="5566043" y="4829932"/>
                  <a:chExt cx="458780" cy="466797"/>
                </a:xfrm>
              </p:grpSpPr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C9D96D44-1381-6F39-E228-01887A496784}"/>
                      </a:ext>
                    </a:extLst>
                  </p:cNvPr>
                  <p:cNvSpPr/>
                  <p:nvPr/>
                </p:nvSpPr>
                <p:spPr>
                  <a:xfrm>
                    <a:off x="5664205" y="4829932"/>
                    <a:ext cx="262455" cy="269393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200">
                      <a:latin typeface="Abadi" panose="020B0604020104020204" pitchFamily="34" charset="0"/>
                    </a:endParaRP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F4429BB0-60B4-6438-B60C-9B8198342492}"/>
                      </a:ext>
                    </a:extLst>
                  </p:cNvPr>
                  <p:cNvSpPr txBox="1"/>
                  <p:nvPr/>
                </p:nvSpPr>
                <p:spPr>
                  <a:xfrm>
                    <a:off x="5566043" y="5081285"/>
                    <a:ext cx="45878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Abadi" panose="020B0604020104020204" pitchFamily="34" charset="0"/>
                      </a:rPr>
                      <a:t>RESET</a:t>
                    </a:r>
                    <a:endParaRPr lang="en-AU" sz="800" dirty="0">
                      <a:latin typeface="Abadi" panose="020B0604020104020204" pitchFamily="34" charset="0"/>
                    </a:endParaRPr>
                  </a:p>
                </p:txBody>
              </p:sp>
            </p:grp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CDC34DD0-7676-E52B-D07B-2062EF8C8672}"/>
                    </a:ext>
                  </a:extLst>
                </p:cNvPr>
                <p:cNvSpPr/>
                <p:nvPr/>
              </p:nvSpPr>
              <p:spPr>
                <a:xfrm>
                  <a:off x="3256508" y="5841735"/>
                  <a:ext cx="166142" cy="162335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200">
                    <a:latin typeface="Abadi" panose="020B0604020104020204" pitchFamily="34" charset="0"/>
                  </a:endParaRP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3D43E3FC-7B4F-3337-DA17-231B04BB522A}"/>
                  </a:ext>
                </a:extLst>
              </p:cNvPr>
              <p:cNvGrpSpPr/>
              <p:nvPr/>
            </p:nvGrpSpPr>
            <p:grpSpPr>
              <a:xfrm>
                <a:off x="3297238" y="4809553"/>
                <a:ext cx="84682" cy="79640"/>
                <a:chOff x="6879430" y="4633515"/>
                <a:chExt cx="84682" cy="79640"/>
              </a:xfrm>
            </p:grpSpPr>
            <p:sp>
              <p:nvSpPr>
                <p:cNvPr id="22" name="Isosceles Triangle 21">
                  <a:extLst>
                    <a:ext uri="{FF2B5EF4-FFF2-40B4-BE49-F238E27FC236}">
                      <a16:creationId xmlns:a16="http://schemas.microsoft.com/office/drawing/2014/main" id="{35BD4799-1E81-CF20-574D-BB4C491B11D8}"/>
                    </a:ext>
                  </a:extLst>
                </p:cNvPr>
                <p:cNvSpPr/>
                <p:nvPr/>
              </p:nvSpPr>
              <p:spPr>
                <a:xfrm rot="5400000">
                  <a:off x="6871235" y="4651236"/>
                  <a:ext cx="67734" cy="51343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latin typeface="Abadi" panose="020B0604020104020204" pitchFamily="34" charset="0"/>
                  </a:endParaRPr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0D91FD8E-7198-58F9-4443-6B1D2DC5F9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36873" y="4633515"/>
                  <a:ext cx="0" cy="7964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BF54A5BB-9F38-267A-B78E-3C2B84A826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64112" y="4633515"/>
                  <a:ext cx="0" cy="7964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49CB853-4FC6-32C6-F340-A4673A9EE647}"/>
                </a:ext>
              </a:extLst>
            </p:cNvPr>
            <p:cNvGrpSpPr/>
            <p:nvPr/>
          </p:nvGrpSpPr>
          <p:grpSpPr>
            <a:xfrm>
              <a:off x="3008911" y="4037587"/>
              <a:ext cx="1755706" cy="307777"/>
              <a:chOff x="6707494" y="3719110"/>
              <a:chExt cx="1755706" cy="307777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C1626C9-0B78-4AD1-F889-0656DCEE30BC}"/>
                  </a:ext>
                </a:extLst>
              </p:cNvPr>
              <p:cNvSpPr txBox="1"/>
              <p:nvPr/>
            </p:nvSpPr>
            <p:spPr>
              <a:xfrm>
                <a:off x="6707494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8955FB7-D765-0FD9-79D6-B22695399728}"/>
                  </a:ext>
                </a:extLst>
              </p:cNvPr>
              <p:cNvSpPr txBox="1"/>
              <p:nvPr/>
            </p:nvSpPr>
            <p:spPr>
              <a:xfrm>
                <a:off x="6860945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8E1674E-30E6-EEAE-2629-054891D72756}"/>
                  </a:ext>
                </a:extLst>
              </p:cNvPr>
              <p:cNvSpPr txBox="1"/>
              <p:nvPr/>
            </p:nvSpPr>
            <p:spPr>
              <a:xfrm>
                <a:off x="7014396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3608B7-EFA0-D530-9AF2-6F275A52E92A}"/>
                  </a:ext>
                </a:extLst>
              </p:cNvPr>
              <p:cNvSpPr txBox="1"/>
              <p:nvPr/>
            </p:nvSpPr>
            <p:spPr>
              <a:xfrm>
                <a:off x="7167847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4CF6208-611E-43CC-4D25-95FF3422AED0}"/>
                  </a:ext>
                </a:extLst>
              </p:cNvPr>
              <p:cNvSpPr txBox="1"/>
              <p:nvPr/>
            </p:nvSpPr>
            <p:spPr>
              <a:xfrm>
                <a:off x="7474749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B8AEF23-DF4E-DCBE-1DE8-BEF53970E193}"/>
                  </a:ext>
                </a:extLst>
              </p:cNvPr>
              <p:cNvSpPr txBox="1"/>
              <p:nvPr/>
            </p:nvSpPr>
            <p:spPr>
              <a:xfrm>
                <a:off x="7321298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67E0B3E-C14C-54F4-721B-C54029E35338}"/>
                  </a:ext>
                </a:extLst>
              </p:cNvPr>
              <p:cNvSpPr txBox="1"/>
              <p:nvPr/>
            </p:nvSpPr>
            <p:spPr>
              <a:xfrm>
                <a:off x="7781651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5EBD9E5-BAD7-B54F-F5EC-8DD43F8F6166}"/>
                  </a:ext>
                </a:extLst>
              </p:cNvPr>
              <p:cNvSpPr txBox="1"/>
              <p:nvPr/>
            </p:nvSpPr>
            <p:spPr>
              <a:xfrm>
                <a:off x="7935102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6A9F1F3-4986-465A-620E-429E8AF602BE}"/>
                  </a:ext>
                </a:extLst>
              </p:cNvPr>
              <p:cNvSpPr txBox="1"/>
              <p:nvPr/>
            </p:nvSpPr>
            <p:spPr>
              <a:xfrm>
                <a:off x="808855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D6D5829-C41C-8C50-4CBD-866F0B89646A}"/>
                  </a:ext>
                </a:extLst>
              </p:cNvPr>
              <p:cNvSpPr txBox="1"/>
              <p:nvPr/>
            </p:nvSpPr>
            <p:spPr>
              <a:xfrm>
                <a:off x="762820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D4876D2-7A34-2BEF-EAE7-DC24B81C9862}"/>
                </a:ext>
              </a:extLst>
            </p:cNvPr>
            <p:cNvGrpSpPr/>
            <p:nvPr/>
          </p:nvGrpSpPr>
          <p:grpSpPr>
            <a:xfrm>
              <a:off x="3008911" y="3601048"/>
              <a:ext cx="1755706" cy="307777"/>
              <a:chOff x="6707494" y="3719110"/>
              <a:chExt cx="1755706" cy="307777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10144FC-F14F-D8F8-120A-47ECA8E7C3FB}"/>
                  </a:ext>
                </a:extLst>
              </p:cNvPr>
              <p:cNvSpPr txBox="1"/>
              <p:nvPr/>
            </p:nvSpPr>
            <p:spPr>
              <a:xfrm>
                <a:off x="6707494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092BECE-8254-307D-8D5B-4B9E1E916177}"/>
                  </a:ext>
                </a:extLst>
              </p:cNvPr>
              <p:cNvSpPr txBox="1"/>
              <p:nvPr/>
            </p:nvSpPr>
            <p:spPr>
              <a:xfrm>
                <a:off x="6860945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878E05C-FFA4-03DD-BBDB-810968E5BDF0}"/>
                  </a:ext>
                </a:extLst>
              </p:cNvPr>
              <p:cNvSpPr txBox="1"/>
              <p:nvPr/>
            </p:nvSpPr>
            <p:spPr>
              <a:xfrm>
                <a:off x="7014396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7935C81-3DEA-1706-15D7-6A284C2E0ED5}"/>
                  </a:ext>
                </a:extLst>
              </p:cNvPr>
              <p:cNvSpPr txBox="1"/>
              <p:nvPr/>
            </p:nvSpPr>
            <p:spPr>
              <a:xfrm>
                <a:off x="7167847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44CE63D-E316-B4B4-4D2C-24744E280369}"/>
                  </a:ext>
                </a:extLst>
              </p:cNvPr>
              <p:cNvSpPr txBox="1"/>
              <p:nvPr/>
            </p:nvSpPr>
            <p:spPr>
              <a:xfrm>
                <a:off x="7474749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C58DF86-94B2-112F-9DF6-30A5C1E47BDC}"/>
                  </a:ext>
                </a:extLst>
              </p:cNvPr>
              <p:cNvSpPr txBox="1"/>
              <p:nvPr/>
            </p:nvSpPr>
            <p:spPr>
              <a:xfrm>
                <a:off x="7321298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2AF2CF1-1536-B2BB-A44E-63218AE01025}"/>
                  </a:ext>
                </a:extLst>
              </p:cNvPr>
              <p:cNvSpPr txBox="1"/>
              <p:nvPr/>
            </p:nvSpPr>
            <p:spPr>
              <a:xfrm>
                <a:off x="7781651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8C85EC8-6683-CF4A-275E-DD47B443B761}"/>
                  </a:ext>
                </a:extLst>
              </p:cNvPr>
              <p:cNvSpPr txBox="1"/>
              <p:nvPr/>
            </p:nvSpPr>
            <p:spPr>
              <a:xfrm>
                <a:off x="7935102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95CF74C-1903-5B91-3A2C-DE72F589BE9E}"/>
                  </a:ext>
                </a:extLst>
              </p:cNvPr>
              <p:cNvSpPr txBox="1"/>
              <p:nvPr/>
            </p:nvSpPr>
            <p:spPr>
              <a:xfrm>
                <a:off x="808855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59F57D6-DD6C-816B-87CA-8844CF7A6077}"/>
                  </a:ext>
                </a:extLst>
              </p:cNvPr>
              <p:cNvSpPr txBox="1"/>
              <p:nvPr/>
            </p:nvSpPr>
            <p:spPr>
              <a:xfrm>
                <a:off x="762820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6956E5B-62A8-7960-1D35-36385E65722F}"/>
                </a:ext>
              </a:extLst>
            </p:cNvPr>
            <p:cNvGrpSpPr/>
            <p:nvPr/>
          </p:nvGrpSpPr>
          <p:grpSpPr>
            <a:xfrm>
              <a:off x="3008911" y="3317414"/>
              <a:ext cx="1755706" cy="307777"/>
              <a:chOff x="6707494" y="3719110"/>
              <a:chExt cx="1755706" cy="307777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04A86C7-B7F8-C694-0BFE-0C9F1C89103B}"/>
                  </a:ext>
                </a:extLst>
              </p:cNvPr>
              <p:cNvSpPr txBox="1"/>
              <p:nvPr/>
            </p:nvSpPr>
            <p:spPr>
              <a:xfrm>
                <a:off x="6707494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719FFFD-02BC-DC2D-939B-2FF91FE34116}"/>
                  </a:ext>
                </a:extLst>
              </p:cNvPr>
              <p:cNvSpPr txBox="1"/>
              <p:nvPr/>
            </p:nvSpPr>
            <p:spPr>
              <a:xfrm>
                <a:off x="6860945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8DFD361-6244-ECFF-953B-87FDD2D3EA01}"/>
                  </a:ext>
                </a:extLst>
              </p:cNvPr>
              <p:cNvSpPr txBox="1"/>
              <p:nvPr/>
            </p:nvSpPr>
            <p:spPr>
              <a:xfrm>
                <a:off x="7014396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E1AB535-7BA7-A62D-8CD6-8A9EEA0DBC09}"/>
                  </a:ext>
                </a:extLst>
              </p:cNvPr>
              <p:cNvSpPr txBox="1"/>
              <p:nvPr/>
            </p:nvSpPr>
            <p:spPr>
              <a:xfrm>
                <a:off x="7167847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E7807BA-79A2-CF66-62F7-4612DD5D9CF4}"/>
                  </a:ext>
                </a:extLst>
              </p:cNvPr>
              <p:cNvSpPr txBox="1"/>
              <p:nvPr/>
            </p:nvSpPr>
            <p:spPr>
              <a:xfrm>
                <a:off x="7474749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6BD9F47-660D-F5B6-075E-9DF6DD22047D}"/>
                  </a:ext>
                </a:extLst>
              </p:cNvPr>
              <p:cNvSpPr txBox="1"/>
              <p:nvPr/>
            </p:nvSpPr>
            <p:spPr>
              <a:xfrm>
                <a:off x="7321298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F1C7551-7E54-9323-ADE0-E0149E0A7EA1}"/>
                  </a:ext>
                </a:extLst>
              </p:cNvPr>
              <p:cNvSpPr txBox="1"/>
              <p:nvPr/>
            </p:nvSpPr>
            <p:spPr>
              <a:xfrm>
                <a:off x="7781651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D0349CC-281E-E3F4-C6D6-579C007C3880}"/>
                  </a:ext>
                </a:extLst>
              </p:cNvPr>
              <p:cNvSpPr txBox="1"/>
              <p:nvPr/>
            </p:nvSpPr>
            <p:spPr>
              <a:xfrm>
                <a:off x="7935102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DB34E46-5189-1F62-420E-F3C3E3585348}"/>
                  </a:ext>
                </a:extLst>
              </p:cNvPr>
              <p:cNvSpPr txBox="1"/>
              <p:nvPr/>
            </p:nvSpPr>
            <p:spPr>
              <a:xfrm>
                <a:off x="808855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8FF77EC-FA47-C049-0197-6FD32E463C4C}"/>
                  </a:ext>
                </a:extLst>
              </p:cNvPr>
              <p:cNvSpPr txBox="1"/>
              <p:nvPr/>
            </p:nvSpPr>
            <p:spPr>
              <a:xfrm>
                <a:off x="762820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D219F14-9BE5-14EA-5B6F-E704929F4A22}"/>
                </a:ext>
              </a:extLst>
            </p:cNvPr>
            <p:cNvGrpSpPr/>
            <p:nvPr/>
          </p:nvGrpSpPr>
          <p:grpSpPr>
            <a:xfrm>
              <a:off x="3008911" y="3032648"/>
              <a:ext cx="1755706" cy="307777"/>
              <a:chOff x="6707494" y="3719110"/>
              <a:chExt cx="1755706" cy="307777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9E77CDE-03AC-DD5D-AB3F-42B7B5C4D9E3}"/>
                  </a:ext>
                </a:extLst>
              </p:cNvPr>
              <p:cNvSpPr txBox="1"/>
              <p:nvPr/>
            </p:nvSpPr>
            <p:spPr>
              <a:xfrm>
                <a:off x="6707494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BA4CD7D-E0B2-06B4-87B3-B68915D3C029}"/>
                  </a:ext>
                </a:extLst>
              </p:cNvPr>
              <p:cNvSpPr txBox="1"/>
              <p:nvPr/>
            </p:nvSpPr>
            <p:spPr>
              <a:xfrm>
                <a:off x="6860945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2663F40-C5F2-5865-35BE-17276026CA50}"/>
                  </a:ext>
                </a:extLst>
              </p:cNvPr>
              <p:cNvSpPr txBox="1"/>
              <p:nvPr/>
            </p:nvSpPr>
            <p:spPr>
              <a:xfrm>
                <a:off x="7014396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A3AEB25-8A6F-0C53-F313-28DB44A5FB32}"/>
                  </a:ext>
                </a:extLst>
              </p:cNvPr>
              <p:cNvSpPr txBox="1"/>
              <p:nvPr/>
            </p:nvSpPr>
            <p:spPr>
              <a:xfrm>
                <a:off x="7167847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04D06EC-C61D-EF5F-B632-1BA429A0C923}"/>
                  </a:ext>
                </a:extLst>
              </p:cNvPr>
              <p:cNvSpPr txBox="1"/>
              <p:nvPr/>
            </p:nvSpPr>
            <p:spPr>
              <a:xfrm>
                <a:off x="7474749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58ABC06-6B28-7365-F96C-17DF6E9F8520}"/>
                  </a:ext>
                </a:extLst>
              </p:cNvPr>
              <p:cNvSpPr txBox="1"/>
              <p:nvPr/>
            </p:nvSpPr>
            <p:spPr>
              <a:xfrm>
                <a:off x="7321298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DAB7E22-D239-D471-E025-A51D1FB1C11D}"/>
                  </a:ext>
                </a:extLst>
              </p:cNvPr>
              <p:cNvSpPr txBox="1"/>
              <p:nvPr/>
            </p:nvSpPr>
            <p:spPr>
              <a:xfrm>
                <a:off x="7781651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50F311C-9213-077E-E8EE-BB01F7376290}"/>
                  </a:ext>
                </a:extLst>
              </p:cNvPr>
              <p:cNvSpPr txBox="1"/>
              <p:nvPr/>
            </p:nvSpPr>
            <p:spPr>
              <a:xfrm>
                <a:off x="7935102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9009652-3BDC-FFDE-BBD3-EB15E7DC9373}"/>
                  </a:ext>
                </a:extLst>
              </p:cNvPr>
              <p:cNvSpPr txBox="1"/>
              <p:nvPr/>
            </p:nvSpPr>
            <p:spPr>
              <a:xfrm>
                <a:off x="808855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A7286E2-C506-92C8-52A6-AEC2619A297B}"/>
                  </a:ext>
                </a:extLst>
              </p:cNvPr>
              <p:cNvSpPr txBox="1"/>
              <p:nvPr/>
            </p:nvSpPr>
            <p:spPr>
              <a:xfrm>
                <a:off x="762820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FFF4105B-D220-2F06-02CF-7F893DB0F9DC}"/>
                </a:ext>
              </a:extLst>
            </p:cNvPr>
            <p:cNvGrpSpPr/>
            <p:nvPr/>
          </p:nvGrpSpPr>
          <p:grpSpPr>
            <a:xfrm>
              <a:off x="3008911" y="2887084"/>
              <a:ext cx="1755706" cy="307777"/>
              <a:chOff x="6707494" y="3719110"/>
              <a:chExt cx="1755706" cy="307777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4C8C943-F1FF-4D13-5790-679C760ADF21}"/>
                  </a:ext>
                </a:extLst>
              </p:cNvPr>
              <p:cNvSpPr txBox="1"/>
              <p:nvPr/>
            </p:nvSpPr>
            <p:spPr>
              <a:xfrm>
                <a:off x="6707494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A1DBA0D-55F1-5CCD-62F5-F67F55A3203D}"/>
                  </a:ext>
                </a:extLst>
              </p:cNvPr>
              <p:cNvSpPr txBox="1"/>
              <p:nvPr/>
            </p:nvSpPr>
            <p:spPr>
              <a:xfrm>
                <a:off x="6860945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E0D3621-B407-D2BC-3309-15A1D4520544}"/>
                  </a:ext>
                </a:extLst>
              </p:cNvPr>
              <p:cNvSpPr txBox="1"/>
              <p:nvPr/>
            </p:nvSpPr>
            <p:spPr>
              <a:xfrm>
                <a:off x="7014396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2CB4E33-9782-F8A9-E344-E7E67871BDAA}"/>
                  </a:ext>
                </a:extLst>
              </p:cNvPr>
              <p:cNvSpPr txBox="1"/>
              <p:nvPr/>
            </p:nvSpPr>
            <p:spPr>
              <a:xfrm>
                <a:off x="7167847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18335D4-0E23-F250-A486-9B2184BF84C3}"/>
                  </a:ext>
                </a:extLst>
              </p:cNvPr>
              <p:cNvSpPr txBox="1"/>
              <p:nvPr/>
            </p:nvSpPr>
            <p:spPr>
              <a:xfrm>
                <a:off x="7474749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A8056FE-8B6B-F5E3-539A-914C3B726EF5}"/>
                  </a:ext>
                </a:extLst>
              </p:cNvPr>
              <p:cNvSpPr txBox="1"/>
              <p:nvPr/>
            </p:nvSpPr>
            <p:spPr>
              <a:xfrm>
                <a:off x="7321298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4005C5F-7D8E-176C-F214-182C47A9EB57}"/>
                  </a:ext>
                </a:extLst>
              </p:cNvPr>
              <p:cNvSpPr txBox="1"/>
              <p:nvPr/>
            </p:nvSpPr>
            <p:spPr>
              <a:xfrm>
                <a:off x="7781651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CAB92D8-2BF5-CC3C-C3BD-12A301611A40}"/>
                  </a:ext>
                </a:extLst>
              </p:cNvPr>
              <p:cNvSpPr txBox="1"/>
              <p:nvPr/>
            </p:nvSpPr>
            <p:spPr>
              <a:xfrm>
                <a:off x="7935102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4BAF109-083B-B593-8ADC-829150E54405}"/>
                  </a:ext>
                </a:extLst>
              </p:cNvPr>
              <p:cNvSpPr txBox="1"/>
              <p:nvPr/>
            </p:nvSpPr>
            <p:spPr>
              <a:xfrm>
                <a:off x="808855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E64A850-3CD8-F21B-15B9-866F82E764EE}"/>
                  </a:ext>
                </a:extLst>
              </p:cNvPr>
              <p:cNvSpPr txBox="1"/>
              <p:nvPr/>
            </p:nvSpPr>
            <p:spPr>
              <a:xfrm>
                <a:off x="762820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C7A61526-FCF4-B049-FE83-F7572D7DA1F9}"/>
                </a:ext>
              </a:extLst>
            </p:cNvPr>
            <p:cNvGrpSpPr/>
            <p:nvPr/>
          </p:nvGrpSpPr>
          <p:grpSpPr>
            <a:xfrm>
              <a:off x="3008911" y="2741673"/>
              <a:ext cx="1755706" cy="307777"/>
              <a:chOff x="6707494" y="3719110"/>
              <a:chExt cx="1755706" cy="307777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B11CAFD-09BE-AF8A-CF7B-DC5FC3878825}"/>
                  </a:ext>
                </a:extLst>
              </p:cNvPr>
              <p:cNvSpPr txBox="1"/>
              <p:nvPr/>
            </p:nvSpPr>
            <p:spPr>
              <a:xfrm>
                <a:off x="6707494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18C35A4-157D-54D4-52E5-A28DB5A812B5}"/>
                  </a:ext>
                </a:extLst>
              </p:cNvPr>
              <p:cNvSpPr txBox="1"/>
              <p:nvPr/>
            </p:nvSpPr>
            <p:spPr>
              <a:xfrm>
                <a:off x="6860945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AA9D9E8-ED3C-9FFC-B398-4333F247F9F7}"/>
                  </a:ext>
                </a:extLst>
              </p:cNvPr>
              <p:cNvSpPr txBox="1"/>
              <p:nvPr/>
            </p:nvSpPr>
            <p:spPr>
              <a:xfrm>
                <a:off x="7014396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09A0C38-995A-BB64-FCC0-851951440F32}"/>
                  </a:ext>
                </a:extLst>
              </p:cNvPr>
              <p:cNvSpPr txBox="1"/>
              <p:nvPr/>
            </p:nvSpPr>
            <p:spPr>
              <a:xfrm>
                <a:off x="7167847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14F1897-08EE-16EA-D404-0C9D8471EC1F}"/>
                  </a:ext>
                </a:extLst>
              </p:cNvPr>
              <p:cNvSpPr txBox="1"/>
              <p:nvPr/>
            </p:nvSpPr>
            <p:spPr>
              <a:xfrm>
                <a:off x="7474749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F40802E-CE59-ACD9-AE55-2E802AC9EAA1}"/>
                  </a:ext>
                </a:extLst>
              </p:cNvPr>
              <p:cNvSpPr txBox="1"/>
              <p:nvPr/>
            </p:nvSpPr>
            <p:spPr>
              <a:xfrm>
                <a:off x="7321298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5408099-CB7B-8A4F-2FDF-B9039212EC32}"/>
                  </a:ext>
                </a:extLst>
              </p:cNvPr>
              <p:cNvSpPr txBox="1"/>
              <p:nvPr/>
            </p:nvSpPr>
            <p:spPr>
              <a:xfrm>
                <a:off x="7781651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76E6DED-A65A-D872-314A-833F9601B2EB}"/>
                  </a:ext>
                </a:extLst>
              </p:cNvPr>
              <p:cNvSpPr txBox="1"/>
              <p:nvPr/>
            </p:nvSpPr>
            <p:spPr>
              <a:xfrm>
                <a:off x="7935102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F3A33E4-9179-A8CA-7F3D-8C5436D9F1BE}"/>
                  </a:ext>
                </a:extLst>
              </p:cNvPr>
              <p:cNvSpPr txBox="1"/>
              <p:nvPr/>
            </p:nvSpPr>
            <p:spPr>
              <a:xfrm>
                <a:off x="808855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39DF7AD-A020-3F48-9253-61439FFCAEE2}"/>
                  </a:ext>
                </a:extLst>
              </p:cNvPr>
              <p:cNvSpPr txBox="1"/>
              <p:nvPr/>
            </p:nvSpPr>
            <p:spPr>
              <a:xfrm>
                <a:off x="762820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7029E4EC-F163-70AA-363F-0005A7D00263}"/>
                </a:ext>
              </a:extLst>
            </p:cNvPr>
            <p:cNvGrpSpPr/>
            <p:nvPr/>
          </p:nvGrpSpPr>
          <p:grpSpPr>
            <a:xfrm>
              <a:off x="3008911" y="2596109"/>
              <a:ext cx="1755706" cy="307777"/>
              <a:chOff x="6707494" y="3719110"/>
              <a:chExt cx="1755706" cy="307777"/>
            </a:xfrm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C1496C2-6DA6-6244-3CCA-9B31D009A08E}"/>
                  </a:ext>
                </a:extLst>
              </p:cNvPr>
              <p:cNvSpPr txBox="1"/>
              <p:nvPr/>
            </p:nvSpPr>
            <p:spPr>
              <a:xfrm>
                <a:off x="6707494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46ADDD87-EAF8-43F9-7442-78BB40CA271D}"/>
                  </a:ext>
                </a:extLst>
              </p:cNvPr>
              <p:cNvSpPr txBox="1"/>
              <p:nvPr/>
            </p:nvSpPr>
            <p:spPr>
              <a:xfrm>
                <a:off x="6860945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67E5CF5-8DEF-FB88-FCAC-DF8467456CA1}"/>
                  </a:ext>
                </a:extLst>
              </p:cNvPr>
              <p:cNvSpPr txBox="1"/>
              <p:nvPr/>
            </p:nvSpPr>
            <p:spPr>
              <a:xfrm>
                <a:off x="7014396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31904E29-3E3B-98EC-064A-62C93FEB04A2}"/>
                  </a:ext>
                </a:extLst>
              </p:cNvPr>
              <p:cNvSpPr txBox="1"/>
              <p:nvPr/>
            </p:nvSpPr>
            <p:spPr>
              <a:xfrm>
                <a:off x="7167847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1D4E301-3CAB-E0E9-FEA4-1F8194337D07}"/>
                  </a:ext>
                </a:extLst>
              </p:cNvPr>
              <p:cNvSpPr txBox="1"/>
              <p:nvPr/>
            </p:nvSpPr>
            <p:spPr>
              <a:xfrm>
                <a:off x="7474749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3DDAF17F-7B43-8332-42B1-1EAEB8BDE89C}"/>
                  </a:ext>
                </a:extLst>
              </p:cNvPr>
              <p:cNvSpPr txBox="1"/>
              <p:nvPr/>
            </p:nvSpPr>
            <p:spPr>
              <a:xfrm>
                <a:off x="7321298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9FAF80C-D3A8-C2FB-1B93-8250F241FE74}"/>
                  </a:ext>
                </a:extLst>
              </p:cNvPr>
              <p:cNvSpPr txBox="1"/>
              <p:nvPr/>
            </p:nvSpPr>
            <p:spPr>
              <a:xfrm>
                <a:off x="7781651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65E7694-E0A4-DEC8-0CE1-5C377FB4E64F}"/>
                  </a:ext>
                </a:extLst>
              </p:cNvPr>
              <p:cNvSpPr txBox="1"/>
              <p:nvPr/>
            </p:nvSpPr>
            <p:spPr>
              <a:xfrm>
                <a:off x="7935102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F564A2F-0050-8417-7C37-3F0A2A503655}"/>
                  </a:ext>
                </a:extLst>
              </p:cNvPr>
              <p:cNvSpPr txBox="1"/>
              <p:nvPr/>
            </p:nvSpPr>
            <p:spPr>
              <a:xfrm>
                <a:off x="808855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81075DE-1948-4600-32DB-45344AF21981}"/>
                  </a:ext>
                </a:extLst>
              </p:cNvPr>
              <p:cNvSpPr txBox="1"/>
              <p:nvPr/>
            </p:nvSpPr>
            <p:spPr>
              <a:xfrm>
                <a:off x="762820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0C426641-13F6-A818-420B-0D20F2E027BA}"/>
                </a:ext>
              </a:extLst>
            </p:cNvPr>
            <p:cNvGrpSpPr/>
            <p:nvPr/>
          </p:nvGrpSpPr>
          <p:grpSpPr>
            <a:xfrm>
              <a:off x="3008911" y="2167064"/>
              <a:ext cx="1755706" cy="307777"/>
              <a:chOff x="6707494" y="3719110"/>
              <a:chExt cx="1755706" cy="307777"/>
            </a:xfrm>
          </p:grpSpPr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14B4AE5-F406-488C-7E43-ECEAE191950A}"/>
                  </a:ext>
                </a:extLst>
              </p:cNvPr>
              <p:cNvSpPr txBox="1"/>
              <p:nvPr/>
            </p:nvSpPr>
            <p:spPr>
              <a:xfrm>
                <a:off x="6707494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EE9233D5-2B46-86C4-7000-3EE4612D2345}"/>
                  </a:ext>
                </a:extLst>
              </p:cNvPr>
              <p:cNvSpPr txBox="1"/>
              <p:nvPr/>
            </p:nvSpPr>
            <p:spPr>
              <a:xfrm>
                <a:off x="6860945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3C430EC-E6BB-9C17-5917-2FACE1CF1678}"/>
                  </a:ext>
                </a:extLst>
              </p:cNvPr>
              <p:cNvSpPr txBox="1"/>
              <p:nvPr/>
            </p:nvSpPr>
            <p:spPr>
              <a:xfrm>
                <a:off x="7014396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9368346C-43AA-47C1-03E5-E48983838900}"/>
                  </a:ext>
                </a:extLst>
              </p:cNvPr>
              <p:cNvSpPr txBox="1"/>
              <p:nvPr/>
            </p:nvSpPr>
            <p:spPr>
              <a:xfrm>
                <a:off x="7167847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2AAB706-EDA5-9BC9-7A06-49EBA1A88668}"/>
                  </a:ext>
                </a:extLst>
              </p:cNvPr>
              <p:cNvSpPr txBox="1"/>
              <p:nvPr/>
            </p:nvSpPr>
            <p:spPr>
              <a:xfrm>
                <a:off x="7474749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B62D7873-46DF-2A37-65E6-F81EA0350782}"/>
                  </a:ext>
                </a:extLst>
              </p:cNvPr>
              <p:cNvSpPr txBox="1"/>
              <p:nvPr/>
            </p:nvSpPr>
            <p:spPr>
              <a:xfrm>
                <a:off x="7321298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A321092-CF82-DB03-78D8-63B16CE8277B}"/>
                  </a:ext>
                </a:extLst>
              </p:cNvPr>
              <p:cNvSpPr txBox="1"/>
              <p:nvPr/>
            </p:nvSpPr>
            <p:spPr>
              <a:xfrm>
                <a:off x="7781651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B05C7B2-1EBC-2A53-77A2-717033704CDE}"/>
                  </a:ext>
                </a:extLst>
              </p:cNvPr>
              <p:cNvSpPr txBox="1"/>
              <p:nvPr/>
            </p:nvSpPr>
            <p:spPr>
              <a:xfrm>
                <a:off x="7935102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7AD6E2B-DBE7-23E0-B67C-714C101524D7}"/>
                  </a:ext>
                </a:extLst>
              </p:cNvPr>
              <p:cNvSpPr txBox="1"/>
              <p:nvPr/>
            </p:nvSpPr>
            <p:spPr>
              <a:xfrm>
                <a:off x="808855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E9A885C-5B1C-B33F-B1E0-99C9D5583417}"/>
                  </a:ext>
                </a:extLst>
              </p:cNvPr>
              <p:cNvSpPr txBox="1"/>
              <p:nvPr/>
            </p:nvSpPr>
            <p:spPr>
              <a:xfrm>
                <a:off x="762820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8EB1849-D9AC-01F0-CF7C-50010852FEF0}"/>
                </a:ext>
              </a:extLst>
            </p:cNvPr>
            <p:cNvGrpSpPr/>
            <p:nvPr/>
          </p:nvGrpSpPr>
          <p:grpSpPr>
            <a:xfrm>
              <a:off x="3008911" y="1885423"/>
              <a:ext cx="1755706" cy="307777"/>
              <a:chOff x="6707494" y="3719110"/>
              <a:chExt cx="1755706" cy="307777"/>
            </a:xfrm>
          </p:grpSpPr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098FA226-C840-1127-23C7-295D810629E5}"/>
                  </a:ext>
                </a:extLst>
              </p:cNvPr>
              <p:cNvSpPr txBox="1"/>
              <p:nvPr/>
            </p:nvSpPr>
            <p:spPr>
              <a:xfrm>
                <a:off x="6707494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BB0E3D7-1158-40C5-AC43-C1DB6EEABB7D}"/>
                  </a:ext>
                </a:extLst>
              </p:cNvPr>
              <p:cNvSpPr txBox="1"/>
              <p:nvPr/>
            </p:nvSpPr>
            <p:spPr>
              <a:xfrm>
                <a:off x="6860945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A0431E19-14CF-957B-D3D5-A1D2D7E256F1}"/>
                  </a:ext>
                </a:extLst>
              </p:cNvPr>
              <p:cNvSpPr txBox="1"/>
              <p:nvPr/>
            </p:nvSpPr>
            <p:spPr>
              <a:xfrm>
                <a:off x="7014396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B4AF367-77DD-F4E5-6D44-8F061A43FE1D}"/>
                  </a:ext>
                </a:extLst>
              </p:cNvPr>
              <p:cNvSpPr txBox="1"/>
              <p:nvPr/>
            </p:nvSpPr>
            <p:spPr>
              <a:xfrm>
                <a:off x="7167847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3145452-7408-2C04-6F90-62AF5230CA6B}"/>
                  </a:ext>
                </a:extLst>
              </p:cNvPr>
              <p:cNvSpPr txBox="1"/>
              <p:nvPr/>
            </p:nvSpPr>
            <p:spPr>
              <a:xfrm>
                <a:off x="7474749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986E3315-FB00-1300-3231-4178E749F33E}"/>
                  </a:ext>
                </a:extLst>
              </p:cNvPr>
              <p:cNvSpPr txBox="1"/>
              <p:nvPr/>
            </p:nvSpPr>
            <p:spPr>
              <a:xfrm>
                <a:off x="7321298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7E5B154D-1FAB-17B8-4452-27B69426CBAB}"/>
                  </a:ext>
                </a:extLst>
              </p:cNvPr>
              <p:cNvSpPr txBox="1"/>
              <p:nvPr/>
            </p:nvSpPr>
            <p:spPr>
              <a:xfrm>
                <a:off x="7781651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BD91636E-F1C0-CF93-30E9-42EF76B3E921}"/>
                  </a:ext>
                </a:extLst>
              </p:cNvPr>
              <p:cNvSpPr txBox="1"/>
              <p:nvPr/>
            </p:nvSpPr>
            <p:spPr>
              <a:xfrm>
                <a:off x="7935102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85D54B3-7570-7687-4FF2-49C35DFC8C43}"/>
                  </a:ext>
                </a:extLst>
              </p:cNvPr>
              <p:cNvSpPr txBox="1"/>
              <p:nvPr/>
            </p:nvSpPr>
            <p:spPr>
              <a:xfrm>
                <a:off x="808855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6A6AD16B-1EB5-4F81-510B-D15D042BDBB8}"/>
                  </a:ext>
                </a:extLst>
              </p:cNvPr>
              <p:cNvSpPr txBox="1"/>
              <p:nvPr/>
            </p:nvSpPr>
            <p:spPr>
              <a:xfrm>
                <a:off x="762820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4F5DB5AC-D701-F80D-B38D-36DB69E68254}"/>
                </a:ext>
              </a:extLst>
            </p:cNvPr>
            <p:cNvGrpSpPr/>
            <p:nvPr/>
          </p:nvGrpSpPr>
          <p:grpSpPr>
            <a:xfrm>
              <a:off x="3008911" y="1594448"/>
              <a:ext cx="1755706" cy="307777"/>
              <a:chOff x="6707494" y="3719110"/>
              <a:chExt cx="1755706" cy="307777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20817003-2712-4FB1-C8DD-01B5AB726B4F}"/>
                  </a:ext>
                </a:extLst>
              </p:cNvPr>
              <p:cNvSpPr txBox="1"/>
              <p:nvPr/>
            </p:nvSpPr>
            <p:spPr>
              <a:xfrm>
                <a:off x="6707494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213549DA-26C5-21CE-ED19-61250D4DE3CD}"/>
                  </a:ext>
                </a:extLst>
              </p:cNvPr>
              <p:cNvSpPr txBox="1"/>
              <p:nvPr/>
            </p:nvSpPr>
            <p:spPr>
              <a:xfrm>
                <a:off x="6860945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BE57441-A6D7-8D52-D726-CE4717FC330E}"/>
                  </a:ext>
                </a:extLst>
              </p:cNvPr>
              <p:cNvSpPr txBox="1"/>
              <p:nvPr/>
            </p:nvSpPr>
            <p:spPr>
              <a:xfrm>
                <a:off x="7014396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596F4B1-42BE-0960-93FF-7B7758749F1F}"/>
                  </a:ext>
                </a:extLst>
              </p:cNvPr>
              <p:cNvSpPr txBox="1"/>
              <p:nvPr/>
            </p:nvSpPr>
            <p:spPr>
              <a:xfrm>
                <a:off x="7167847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E70B05CC-43D6-D772-F8D8-EF742790B56B}"/>
                  </a:ext>
                </a:extLst>
              </p:cNvPr>
              <p:cNvSpPr txBox="1"/>
              <p:nvPr/>
            </p:nvSpPr>
            <p:spPr>
              <a:xfrm>
                <a:off x="7474749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C6003C65-3C87-A82F-DA98-1BD49FD81F74}"/>
                  </a:ext>
                </a:extLst>
              </p:cNvPr>
              <p:cNvSpPr txBox="1"/>
              <p:nvPr/>
            </p:nvSpPr>
            <p:spPr>
              <a:xfrm>
                <a:off x="7321298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213FD865-60AA-FBFD-4217-6E6C259F44F9}"/>
                  </a:ext>
                </a:extLst>
              </p:cNvPr>
              <p:cNvSpPr txBox="1"/>
              <p:nvPr/>
            </p:nvSpPr>
            <p:spPr>
              <a:xfrm>
                <a:off x="7781651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E8CDEE66-AC32-9C6C-2AA6-9E70DAA58830}"/>
                  </a:ext>
                </a:extLst>
              </p:cNvPr>
              <p:cNvSpPr txBox="1"/>
              <p:nvPr/>
            </p:nvSpPr>
            <p:spPr>
              <a:xfrm>
                <a:off x="7935102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117E57D-10D7-B2FA-B7B4-D1B9BB64B9A1}"/>
                  </a:ext>
                </a:extLst>
              </p:cNvPr>
              <p:cNvSpPr txBox="1"/>
              <p:nvPr/>
            </p:nvSpPr>
            <p:spPr>
              <a:xfrm>
                <a:off x="808855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7DCF109-0026-6082-ECD0-A23631DDE583}"/>
                  </a:ext>
                </a:extLst>
              </p:cNvPr>
              <p:cNvSpPr txBox="1"/>
              <p:nvPr/>
            </p:nvSpPr>
            <p:spPr>
              <a:xfrm>
                <a:off x="762820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230CB06B-A451-BFEA-D169-934031F194F9}"/>
                </a:ext>
              </a:extLst>
            </p:cNvPr>
            <p:cNvGrpSpPr/>
            <p:nvPr/>
          </p:nvGrpSpPr>
          <p:grpSpPr>
            <a:xfrm>
              <a:off x="3008911" y="1310814"/>
              <a:ext cx="1755706" cy="307777"/>
              <a:chOff x="6707494" y="3719110"/>
              <a:chExt cx="1755706" cy="307777"/>
            </a:xfrm>
          </p:grpSpPr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B82DBD63-B1F0-2FE9-9CFE-672701D43CB8}"/>
                  </a:ext>
                </a:extLst>
              </p:cNvPr>
              <p:cNvSpPr txBox="1"/>
              <p:nvPr/>
            </p:nvSpPr>
            <p:spPr>
              <a:xfrm>
                <a:off x="6707494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511335AA-BCD5-CA1D-F356-3DD3B5ED6508}"/>
                  </a:ext>
                </a:extLst>
              </p:cNvPr>
              <p:cNvSpPr txBox="1"/>
              <p:nvPr/>
            </p:nvSpPr>
            <p:spPr>
              <a:xfrm>
                <a:off x="6860945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91B25B88-24BF-9ADD-F27C-0DADD8049C55}"/>
                  </a:ext>
                </a:extLst>
              </p:cNvPr>
              <p:cNvSpPr txBox="1"/>
              <p:nvPr/>
            </p:nvSpPr>
            <p:spPr>
              <a:xfrm>
                <a:off x="7014396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C2653B63-BF60-442D-487C-80B9D01806E3}"/>
                  </a:ext>
                </a:extLst>
              </p:cNvPr>
              <p:cNvSpPr txBox="1"/>
              <p:nvPr/>
            </p:nvSpPr>
            <p:spPr>
              <a:xfrm>
                <a:off x="7167847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D9BCA14A-CE3C-D7EA-E885-96F6E6DA30B9}"/>
                  </a:ext>
                </a:extLst>
              </p:cNvPr>
              <p:cNvSpPr txBox="1"/>
              <p:nvPr/>
            </p:nvSpPr>
            <p:spPr>
              <a:xfrm>
                <a:off x="7474749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25FCDF6B-2220-A967-BFF2-AFAEDFEC85C1}"/>
                  </a:ext>
                </a:extLst>
              </p:cNvPr>
              <p:cNvSpPr txBox="1"/>
              <p:nvPr/>
            </p:nvSpPr>
            <p:spPr>
              <a:xfrm>
                <a:off x="7321298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7FE4C860-5897-3DA6-08BE-8761A3719D0B}"/>
                  </a:ext>
                </a:extLst>
              </p:cNvPr>
              <p:cNvSpPr txBox="1"/>
              <p:nvPr/>
            </p:nvSpPr>
            <p:spPr>
              <a:xfrm>
                <a:off x="7781651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24C96F65-51DF-CE9C-79AA-23BB4930A738}"/>
                  </a:ext>
                </a:extLst>
              </p:cNvPr>
              <p:cNvSpPr txBox="1"/>
              <p:nvPr/>
            </p:nvSpPr>
            <p:spPr>
              <a:xfrm>
                <a:off x="7935102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943A7969-B927-4E3B-C4AB-37B2A588464C}"/>
                  </a:ext>
                </a:extLst>
              </p:cNvPr>
              <p:cNvSpPr txBox="1"/>
              <p:nvPr/>
            </p:nvSpPr>
            <p:spPr>
              <a:xfrm>
                <a:off x="808855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31032E1B-099A-C02A-0594-1DBD7D2645C2}"/>
                  </a:ext>
                </a:extLst>
              </p:cNvPr>
              <p:cNvSpPr txBox="1"/>
              <p:nvPr/>
            </p:nvSpPr>
            <p:spPr>
              <a:xfrm>
                <a:off x="762820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8DA970AB-1702-9D49-7E3A-E3C98BF81141}"/>
                </a:ext>
              </a:extLst>
            </p:cNvPr>
            <p:cNvGrpSpPr/>
            <p:nvPr/>
          </p:nvGrpSpPr>
          <p:grpSpPr>
            <a:xfrm>
              <a:off x="3008911" y="1165403"/>
              <a:ext cx="1755706" cy="3034397"/>
              <a:chOff x="3008911" y="1165403"/>
              <a:chExt cx="1755706" cy="3034397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0187F858-258B-96EC-7981-AD6646982959}"/>
                  </a:ext>
                </a:extLst>
              </p:cNvPr>
              <p:cNvGrpSpPr/>
              <p:nvPr/>
            </p:nvGrpSpPr>
            <p:grpSpPr>
              <a:xfrm>
                <a:off x="3008911" y="3892023"/>
                <a:ext cx="1755706" cy="307777"/>
                <a:chOff x="6707494" y="3719110"/>
                <a:chExt cx="1755706" cy="307777"/>
              </a:xfrm>
            </p:grpSpPr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CB23874A-ABD1-68AD-1333-4F34D8DAD04E}"/>
                    </a:ext>
                  </a:extLst>
                </p:cNvPr>
                <p:cNvSpPr txBox="1"/>
                <p:nvPr/>
              </p:nvSpPr>
              <p:spPr>
                <a:xfrm>
                  <a:off x="6707494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4DABCFD8-0A50-83EF-B92F-E20814F60AD2}"/>
                    </a:ext>
                  </a:extLst>
                </p:cNvPr>
                <p:cNvSpPr txBox="1"/>
                <p:nvPr/>
              </p:nvSpPr>
              <p:spPr>
                <a:xfrm>
                  <a:off x="6860945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5AC9F5BE-1F63-A9E1-4CFB-DD5B1BA8D62F}"/>
                    </a:ext>
                  </a:extLst>
                </p:cNvPr>
                <p:cNvSpPr txBox="1"/>
                <p:nvPr/>
              </p:nvSpPr>
              <p:spPr>
                <a:xfrm>
                  <a:off x="7014396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C2CCD06E-B00A-2730-1F97-7FAC512F51A0}"/>
                    </a:ext>
                  </a:extLst>
                </p:cNvPr>
                <p:cNvSpPr txBox="1"/>
                <p:nvPr/>
              </p:nvSpPr>
              <p:spPr>
                <a:xfrm>
                  <a:off x="7167847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D1E1A260-87F0-D591-5727-F2951FF410BE}"/>
                    </a:ext>
                  </a:extLst>
                </p:cNvPr>
                <p:cNvSpPr txBox="1"/>
                <p:nvPr/>
              </p:nvSpPr>
              <p:spPr>
                <a:xfrm>
                  <a:off x="7474749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785B98A4-F68E-62A3-2F31-94B489C41317}"/>
                    </a:ext>
                  </a:extLst>
                </p:cNvPr>
                <p:cNvSpPr txBox="1"/>
                <p:nvPr/>
              </p:nvSpPr>
              <p:spPr>
                <a:xfrm>
                  <a:off x="7321298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DB2614EA-D93C-0AF5-36DC-D423ADA6A40E}"/>
                    </a:ext>
                  </a:extLst>
                </p:cNvPr>
                <p:cNvSpPr txBox="1"/>
                <p:nvPr/>
              </p:nvSpPr>
              <p:spPr>
                <a:xfrm>
                  <a:off x="7781651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2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2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2C2AEB09-9081-548D-B871-49AD03ACE1B5}"/>
                    </a:ext>
                  </a:extLst>
                </p:cNvPr>
                <p:cNvSpPr txBox="1"/>
                <p:nvPr/>
              </p:nvSpPr>
              <p:spPr>
                <a:xfrm>
                  <a:off x="7935102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2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2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40956B30-F55C-02D9-1E93-ABE82C6C2B0C}"/>
                    </a:ext>
                  </a:extLst>
                </p:cNvPr>
                <p:cNvSpPr txBox="1"/>
                <p:nvPr/>
              </p:nvSpPr>
              <p:spPr>
                <a:xfrm>
                  <a:off x="8088550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422352A5-91D4-6C4C-A328-45B05B9562FF}"/>
                  </a:ext>
                </a:extLst>
              </p:cNvPr>
              <p:cNvGrpSpPr/>
              <p:nvPr/>
            </p:nvGrpSpPr>
            <p:grpSpPr>
              <a:xfrm>
                <a:off x="3008911" y="3746612"/>
                <a:ext cx="1755706" cy="307777"/>
                <a:chOff x="6707494" y="3719110"/>
                <a:chExt cx="1755706" cy="307777"/>
              </a:xfrm>
            </p:grpSpPr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7D92AFD4-69C5-F9DB-0F9B-5E2D2A0C1CE1}"/>
                    </a:ext>
                  </a:extLst>
                </p:cNvPr>
                <p:cNvSpPr txBox="1"/>
                <p:nvPr/>
              </p:nvSpPr>
              <p:spPr>
                <a:xfrm>
                  <a:off x="6707494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03FC398B-3A81-5590-3CB0-C3895B3089A2}"/>
                    </a:ext>
                  </a:extLst>
                </p:cNvPr>
                <p:cNvSpPr txBox="1"/>
                <p:nvPr/>
              </p:nvSpPr>
              <p:spPr>
                <a:xfrm>
                  <a:off x="6860945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C3F746D0-0DA9-FBC8-8DD6-1B65EFA874FC}"/>
                    </a:ext>
                  </a:extLst>
                </p:cNvPr>
                <p:cNvSpPr txBox="1"/>
                <p:nvPr/>
              </p:nvSpPr>
              <p:spPr>
                <a:xfrm>
                  <a:off x="7014396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525C3290-1312-DD84-3B35-06C5FBB200FA}"/>
                    </a:ext>
                  </a:extLst>
                </p:cNvPr>
                <p:cNvSpPr txBox="1"/>
                <p:nvPr/>
              </p:nvSpPr>
              <p:spPr>
                <a:xfrm>
                  <a:off x="7167847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9B609B01-8318-C7EC-D81B-5F6391B306A3}"/>
                    </a:ext>
                  </a:extLst>
                </p:cNvPr>
                <p:cNvSpPr txBox="1"/>
                <p:nvPr/>
              </p:nvSpPr>
              <p:spPr>
                <a:xfrm>
                  <a:off x="7474749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B30BBF2-6689-B6B5-D68A-2016D34DE93E}"/>
                    </a:ext>
                  </a:extLst>
                </p:cNvPr>
                <p:cNvSpPr txBox="1"/>
                <p:nvPr/>
              </p:nvSpPr>
              <p:spPr>
                <a:xfrm>
                  <a:off x="7321298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DBFF65FD-39A4-33D2-F395-E20D70DA2DD5}"/>
                    </a:ext>
                  </a:extLst>
                </p:cNvPr>
                <p:cNvSpPr txBox="1"/>
                <p:nvPr/>
              </p:nvSpPr>
              <p:spPr>
                <a:xfrm>
                  <a:off x="7781651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88A18238-8DB8-53D5-38B3-B867FCE01E95}"/>
                    </a:ext>
                  </a:extLst>
                </p:cNvPr>
                <p:cNvSpPr txBox="1"/>
                <p:nvPr/>
              </p:nvSpPr>
              <p:spPr>
                <a:xfrm>
                  <a:off x="7935102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25C00805-9A41-FF05-3240-10618EC2F2D8}"/>
                    </a:ext>
                  </a:extLst>
                </p:cNvPr>
                <p:cNvSpPr txBox="1"/>
                <p:nvPr/>
              </p:nvSpPr>
              <p:spPr>
                <a:xfrm>
                  <a:off x="8088550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5C985184-CD4A-49DD-E577-876319DD4021}"/>
                    </a:ext>
                  </a:extLst>
                </p:cNvPr>
                <p:cNvSpPr txBox="1"/>
                <p:nvPr/>
              </p:nvSpPr>
              <p:spPr>
                <a:xfrm>
                  <a:off x="7628200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7177DC40-EB59-B026-048E-CC6123E37196}"/>
                  </a:ext>
                </a:extLst>
              </p:cNvPr>
              <p:cNvGrpSpPr/>
              <p:nvPr/>
            </p:nvGrpSpPr>
            <p:grpSpPr>
              <a:xfrm>
                <a:off x="3008911" y="3462978"/>
                <a:ext cx="1755706" cy="307777"/>
                <a:chOff x="6707494" y="3719110"/>
                <a:chExt cx="1755706" cy="307777"/>
              </a:xfrm>
            </p:grpSpPr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787F89CB-0156-13CE-C0BD-50C66F548B1F}"/>
                    </a:ext>
                  </a:extLst>
                </p:cNvPr>
                <p:cNvSpPr txBox="1"/>
                <p:nvPr/>
              </p:nvSpPr>
              <p:spPr>
                <a:xfrm>
                  <a:off x="6707494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9285311B-04BA-D06C-A7CA-2DE20383162F}"/>
                    </a:ext>
                  </a:extLst>
                </p:cNvPr>
                <p:cNvSpPr txBox="1"/>
                <p:nvPr/>
              </p:nvSpPr>
              <p:spPr>
                <a:xfrm>
                  <a:off x="6860945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6235AD08-B02B-2528-82EF-DB36C13CB96A}"/>
                    </a:ext>
                  </a:extLst>
                </p:cNvPr>
                <p:cNvSpPr txBox="1"/>
                <p:nvPr/>
              </p:nvSpPr>
              <p:spPr>
                <a:xfrm>
                  <a:off x="7014396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C7026A33-0829-EDEF-2C72-620D3731E91B}"/>
                    </a:ext>
                  </a:extLst>
                </p:cNvPr>
                <p:cNvSpPr txBox="1"/>
                <p:nvPr/>
              </p:nvSpPr>
              <p:spPr>
                <a:xfrm>
                  <a:off x="7167847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55989154-AFDB-6DA5-A453-3B8B7589798B}"/>
                    </a:ext>
                  </a:extLst>
                </p:cNvPr>
                <p:cNvSpPr txBox="1"/>
                <p:nvPr/>
              </p:nvSpPr>
              <p:spPr>
                <a:xfrm>
                  <a:off x="7474749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73E6A83E-5D18-775F-4427-BCD8B0795C78}"/>
                    </a:ext>
                  </a:extLst>
                </p:cNvPr>
                <p:cNvSpPr txBox="1"/>
                <p:nvPr/>
              </p:nvSpPr>
              <p:spPr>
                <a:xfrm>
                  <a:off x="7321298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62847315-5E3D-F942-4D4F-103504373202}"/>
                    </a:ext>
                  </a:extLst>
                </p:cNvPr>
                <p:cNvSpPr txBox="1"/>
                <p:nvPr/>
              </p:nvSpPr>
              <p:spPr>
                <a:xfrm>
                  <a:off x="7781651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823924EA-A7EC-15E0-9CBB-711CCE91C128}"/>
                    </a:ext>
                  </a:extLst>
                </p:cNvPr>
                <p:cNvSpPr txBox="1"/>
                <p:nvPr/>
              </p:nvSpPr>
              <p:spPr>
                <a:xfrm>
                  <a:off x="7935102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EADD29DD-3249-8F98-AC8F-678AF8CEE363}"/>
                    </a:ext>
                  </a:extLst>
                </p:cNvPr>
                <p:cNvSpPr txBox="1"/>
                <p:nvPr/>
              </p:nvSpPr>
              <p:spPr>
                <a:xfrm>
                  <a:off x="8088550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00BAE355-51FA-45C3-D29C-DC270E6F3E3F}"/>
                    </a:ext>
                  </a:extLst>
                </p:cNvPr>
                <p:cNvSpPr txBox="1"/>
                <p:nvPr/>
              </p:nvSpPr>
              <p:spPr>
                <a:xfrm>
                  <a:off x="7628200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FFC76C1D-147A-1A72-EC7C-1677FC4E9918}"/>
                  </a:ext>
                </a:extLst>
              </p:cNvPr>
              <p:cNvGrpSpPr/>
              <p:nvPr/>
            </p:nvGrpSpPr>
            <p:grpSpPr>
              <a:xfrm>
                <a:off x="3008911" y="3172003"/>
                <a:ext cx="1755706" cy="307777"/>
                <a:chOff x="6707494" y="3719110"/>
                <a:chExt cx="1755706" cy="307777"/>
              </a:xfrm>
            </p:grpSpPr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567727FF-8AA5-2DCE-1992-F542EDF5D44D}"/>
                    </a:ext>
                  </a:extLst>
                </p:cNvPr>
                <p:cNvSpPr txBox="1"/>
                <p:nvPr/>
              </p:nvSpPr>
              <p:spPr>
                <a:xfrm>
                  <a:off x="6707494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8195E7B8-44B7-F410-9E45-E6B7D91EDE36}"/>
                    </a:ext>
                  </a:extLst>
                </p:cNvPr>
                <p:cNvSpPr txBox="1"/>
                <p:nvPr/>
              </p:nvSpPr>
              <p:spPr>
                <a:xfrm>
                  <a:off x="6860945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A5414266-A87B-A913-D37C-123D43243F52}"/>
                    </a:ext>
                  </a:extLst>
                </p:cNvPr>
                <p:cNvSpPr txBox="1"/>
                <p:nvPr/>
              </p:nvSpPr>
              <p:spPr>
                <a:xfrm>
                  <a:off x="7014396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575C81A6-557F-88B8-B1C1-9A4FF0E56C03}"/>
                    </a:ext>
                  </a:extLst>
                </p:cNvPr>
                <p:cNvSpPr txBox="1"/>
                <p:nvPr/>
              </p:nvSpPr>
              <p:spPr>
                <a:xfrm>
                  <a:off x="7167847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E5F99A95-051D-77E9-19DB-E9BC5CD742AF}"/>
                    </a:ext>
                  </a:extLst>
                </p:cNvPr>
                <p:cNvSpPr txBox="1"/>
                <p:nvPr/>
              </p:nvSpPr>
              <p:spPr>
                <a:xfrm>
                  <a:off x="7474749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0EC5FC62-8497-5ACA-AA86-875DD77C6784}"/>
                    </a:ext>
                  </a:extLst>
                </p:cNvPr>
                <p:cNvSpPr txBox="1"/>
                <p:nvPr/>
              </p:nvSpPr>
              <p:spPr>
                <a:xfrm>
                  <a:off x="7321298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9D514854-0FDC-49B3-0A32-C6BAA1448FAC}"/>
                    </a:ext>
                  </a:extLst>
                </p:cNvPr>
                <p:cNvSpPr txBox="1"/>
                <p:nvPr/>
              </p:nvSpPr>
              <p:spPr>
                <a:xfrm>
                  <a:off x="7781651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F60E7169-0665-B760-F3B9-214024DDF65B}"/>
                    </a:ext>
                  </a:extLst>
                </p:cNvPr>
                <p:cNvSpPr txBox="1"/>
                <p:nvPr/>
              </p:nvSpPr>
              <p:spPr>
                <a:xfrm>
                  <a:off x="7935102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14E420F6-8F6F-0F9D-0CF0-5C4BB50D11A2}"/>
                    </a:ext>
                  </a:extLst>
                </p:cNvPr>
                <p:cNvSpPr txBox="1"/>
                <p:nvPr/>
              </p:nvSpPr>
              <p:spPr>
                <a:xfrm>
                  <a:off x="8088550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30F66195-6BAB-D281-4177-E5E41054258D}"/>
                    </a:ext>
                  </a:extLst>
                </p:cNvPr>
                <p:cNvSpPr txBox="1"/>
                <p:nvPr/>
              </p:nvSpPr>
              <p:spPr>
                <a:xfrm>
                  <a:off x="7628200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25036288-C3F8-5783-261D-54A5AE3B73C6}"/>
                  </a:ext>
                </a:extLst>
              </p:cNvPr>
              <p:cNvGrpSpPr/>
              <p:nvPr/>
            </p:nvGrpSpPr>
            <p:grpSpPr>
              <a:xfrm>
                <a:off x="3008911" y="2458039"/>
                <a:ext cx="1755706" cy="307777"/>
                <a:chOff x="6707494" y="3719110"/>
                <a:chExt cx="1755706" cy="307777"/>
              </a:xfrm>
            </p:grpSpPr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D52CCA47-68DC-A197-44A8-A77FEF12F4F3}"/>
                    </a:ext>
                  </a:extLst>
                </p:cNvPr>
                <p:cNvSpPr txBox="1"/>
                <p:nvPr/>
              </p:nvSpPr>
              <p:spPr>
                <a:xfrm>
                  <a:off x="6707494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EEB4C22B-90BE-70AA-65DB-EA778B55AF69}"/>
                    </a:ext>
                  </a:extLst>
                </p:cNvPr>
                <p:cNvSpPr txBox="1"/>
                <p:nvPr/>
              </p:nvSpPr>
              <p:spPr>
                <a:xfrm>
                  <a:off x="6860945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B0EDC0C7-8FE8-3AAF-7AE1-58A33FD8FEE1}"/>
                    </a:ext>
                  </a:extLst>
                </p:cNvPr>
                <p:cNvSpPr txBox="1"/>
                <p:nvPr/>
              </p:nvSpPr>
              <p:spPr>
                <a:xfrm>
                  <a:off x="7014396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9F2F00C4-D785-AC4F-1EEB-9DEC466AF282}"/>
                    </a:ext>
                  </a:extLst>
                </p:cNvPr>
                <p:cNvSpPr txBox="1"/>
                <p:nvPr/>
              </p:nvSpPr>
              <p:spPr>
                <a:xfrm>
                  <a:off x="7167847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04D9EE58-467C-EB0E-CB36-ADDFA012A72C}"/>
                    </a:ext>
                  </a:extLst>
                </p:cNvPr>
                <p:cNvSpPr txBox="1"/>
                <p:nvPr/>
              </p:nvSpPr>
              <p:spPr>
                <a:xfrm>
                  <a:off x="7474749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E665A3C0-4AE9-5877-ACED-C3F44BA0DE4E}"/>
                    </a:ext>
                  </a:extLst>
                </p:cNvPr>
                <p:cNvSpPr txBox="1"/>
                <p:nvPr/>
              </p:nvSpPr>
              <p:spPr>
                <a:xfrm>
                  <a:off x="7321298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F25D79BE-8187-E924-E495-9E48CA98CAD7}"/>
                    </a:ext>
                  </a:extLst>
                </p:cNvPr>
                <p:cNvSpPr txBox="1"/>
                <p:nvPr/>
              </p:nvSpPr>
              <p:spPr>
                <a:xfrm>
                  <a:off x="7781651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14AA92E2-4E7A-08D3-D1A6-0228A2907BD2}"/>
                    </a:ext>
                  </a:extLst>
                </p:cNvPr>
                <p:cNvSpPr txBox="1"/>
                <p:nvPr/>
              </p:nvSpPr>
              <p:spPr>
                <a:xfrm>
                  <a:off x="7935102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B4CB9B31-C458-4C97-DC60-377E22E338E5}"/>
                    </a:ext>
                  </a:extLst>
                </p:cNvPr>
                <p:cNvSpPr txBox="1"/>
                <p:nvPr/>
              </p:nvSpPr>
              <p:spPr>
                <a:xfrm>
                  <a:off x="8088550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ECAA9C6A-B46C-0FEE-15D2-93CF42092733}"/>
                    </a:ext>
                  </a:extLst>
                </p:cNvPr>
                <p:cNvSpPr txBox="1"/>
                <p:nvPr/>
              </p:nvSpPr>
              <p:spPr>
                <a:xfrm>
                  <a:off x="7628200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12169159-B75F-C378-AACB-08E161E70C12}"/>
                  </a:ext>
                </a:extLst>
              </p:cNvPr>
              <p:cNvGrpSpPr/>
              <p:nvPr/>
            </p:nvGrpSpPr>
            <p:grpSpPr>
              <a:xfrm>
                <a:off x="3008911" y="2312475"/>
                <a:ext cx="1755706" cy="307777"/>
                <a:chOff x="6707494" y="3719110"/>
                <a:chExt cx="1755706" cy="307777"/>
              </a:xfrm>
            </p:grpSpPr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39459EBD-F205-EF12-52A5-CCBAC54DCA37}"/>
                    </a:ext>
                  </a:extLst>
                </p:cNvPr>
                <p:cNvSpPr txBox="1"/>
                <p:nvPr/>
              </p:nvSpPr>
              <p:spPr>
                <a:xfrm>
                  <a:off x="6707494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F30CD614-A0F8-92B5-A35B-876222DEAAA9}"/>
                    </a:ext>
                  </a:extLst>
                </p:cNvPr>
                <p:cNvSpPr txBox="1"/>
                <p:nvPr/>
              </p:nvSpPr>
              <p:spPr>
                <a:xfrm>
                  <a:off x="6860945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31E2547D-31DF-02FF-CC65-16E567A910E6}"/>
                    </a:ext>
                  </a:extLst>
                </p:cNvPr>
                <p:cNvSpPr txBox="1"/>
                <p:nvPr/>
              </p:nvSpPr>
              <p:spPr>
                <a:xfrm>
                  <a:off x="7014396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E0367E65-66F6-7833-DA74-39B9036152AB}"/>
                    </a:ext>
                  </a:extLst>
                </p:cNvPr>
                <p:cNvSpPr txBox="1"/>
                <p:nvPr/>
              </p:nvSpPr>
              <p:spPr>
                <a:xfrm>
                  <a:off x="7167847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45FF355C-1179-67F2-86BD-7A9C64D21457}"/>
                    </a:ext>
                  </a:extLst>
                </p:cNvPr>
                <p:cNvSpPr txBox="1"/>
                <p:nvPr/>
              </p:nvSpPr>
              <p:spPr>
                <a:xfrm>
                  <a:off x="7474749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2F69961D-1437-295A-7C5D-56161DA8D94E}"/>
                    </a:ext>
                  </a:extLst>
                </p:cNvPr>
                <p:cNvSpPr txBox="1"/>
                <p:nvPr/>
              </p:nvSpPr>
              <p:spPr>
                <a:xfrm>
                  <a:off x="7321298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77B58713-29FA-AB17-8B37-49B4C743152B}"/>
                    </a:ext>
                  </a:extLst>
                </p:cNvPr>
                <p:cNvSpPr txBox="1"/>
                <p:nvPr/>
              </p:nvSpPr>
              <p:spPr>
                <a:xfrm>
                  <a:off x="7781651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5FB8FDA8-A1CA-27C3-320B-B4518910B594}"/>
                    </a:ext>
                  </a:extLst>
                </p:cNvPr>
                <p:cNvSpPr txBox="1"/>
                <p:nvPr/>
              </p:nvSpPr>
              <p:spPr>
                <a:xfrm>
                  <a:off x="7935102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89F20D90-B2A4-E27F-BA97-537C9DCE523B}"/>
                    </a:ext>
                  </a:extLst>
                </p:cNvPr>
                <p:cNvSpPr txBox="1"/>
                <p:nvPr/>
              </p:nvSpPr>
              <p:spPr>
                <a:xfrm>
                  <a:off x="8088550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83B25FF5-7F90-7251-BF76-4BB980FD53C7}"/>
                    </a:ext>
                  </a:extLst>
                </p:cNvPr>
                <p:cNvSpPr txBox="1"/>
                <p:nvPr/>
              </p:nvSpPr>
              <p:spPr>
                <a:xfrm>
                  <a:off x="7628200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FFA4D17A-D4F7-D576-B261-BC6E8040D4C4}"/>
                  </a:ext>
                </a:extLst>
              </p:cNvPr>
              <p:cNvGrpSpPr/>
              <p:nvPr/>
            </p:nvGrpSpPr>
            <p:grpSpPr>
              <a:xfrm>
                <a:off x="3008911" y="2030987"/>
                <a:ext cx="1755706" cy="307777"/>
                <a:chOff x="6707494" y="3719110"/>
                <a:chExt cx="1755706" cy="307777"/>
              </a:xfrm>
            </p:grpSpPr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C5CD7D57-F725-65A6-5B02-67DB432F7452}"/>
                    </a:ext>
                  </a:extLst>
                </p:cNvPr>
                <p:cNvSpPr txBox="1"/>
                <p:nvPr/>
              </p:nvSpPr>
              <p:spPr>
                <a:xfrm>
                  <a:off x="6707494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D425DF7E-AAA8-FF6F-E64B-B5C5BE48D00B}"/>
                    </a:ext>
                  </a:extLst>
                </p:cNvPr>
                <p:cNvSpPr txBox="1"/>
                <p:nvPr/>
              </p:nvSpPr>
              <p:spPr>
                <a:xfrm>
                  <a:off x="6860945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36576F6B-F7E0-D4FD-7314-0A114CA5F377}"/>
                    </a:ext>
                  </a:extLst>
                </p:cNvPr>
                <p:cNvSpPr txBox="1"/>
                <p:nvPr/>
              </p:nvSpPr>
              <p:spPr>
                <a:xfrm>
                  <a:off x="7014396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D7CFFFD7-35DA-55E7-F71C-784EFB67DA53}"/>
                    </a:ext>
                  </a:extLst>
                </p:cNvPr>
                <p:cNvSpPr txBox="1"/>
                <p:nvPr/>
              </p:nvSpPr>
              <p:spPr>
                <a:xfrm>
                  <a:off x="7167847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70ACAEC3-BF59-6B9E-4F93-C42F396BE1C5}"/>
                    </a:ext>
                  </a:extLst>
                </p:cNvPr>
                <p:cNvSpPr txBox="1"/>
                <p:nvPr/>
              </p:nvSpPr>
              <p:spPr>
                <a:xfrm>
                  <a:off x="7474749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A97D4D93-C25D-DD73-4765-B32EFDE236FB}"/>
                    </a:ext>
                  </a:extLst>
                </p:cNvPr>
                <p:cNvSpPr txBox="1"/>
                <p:nvPr/>
              </p:nvSpPr>
              <p:spPr>
                <a:xfrm>
                  <a:off x="7321298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E6D3EEB9-4AA6-0A26-92B7-7DFDAA1DAEC3}"/>
                    </a:ext>
                  </a:extLst>
                </p:cNvPr>
                <p:cNvSpPr txBox="1"/>
                <p:nvPr/>
              </p:nvSpPr>
              <p:spPr>
                <a:xfrm>
                  <a:off x="7781651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C19B3F01-CDBB-EBE2-4776-DA076E76ECBB}"/>
                    </a:ext>
                  </a:extLst>
                </p:cNvPr>
                <p:cNvSpPr txBox="1"/>
                <p:nvPr/>
              </p:nvSpPr>
              <p:spPr>
                <a:xfrm>
                  <a:off x="7935102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BC482C92-7EFF-50E1-A85C-6866F4BDD1BF}"/>
                    </a:ext>
                  </a:extLst>
                </p:cNvPr>
                <p:cNvSpPr txBox="1"/>
                <p:nvPr/>
              </p:nvSpPr>
              <p:spPr>
                <a:xfrm>
                  <a:off x="8088550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570F7EC9-A8F5-8A2B-A66F-F21AC031B7C5}"/>
                    </a:ext>
                  </a:extLst>
                </p:cNvPr>
                <p:cNvSpPr txBox="1"/>
                <p:nvPr/>
              </p:nvSpPr>
              <p:spPr>
                <a:xfrm>
                  <a:off x="7628200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</p:grp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ED984ED5-5537-C594-9B4E-8F6A4F169BD2}"/>
                  </a:ext>
                </a:extLst>
              </p:cNvPr>
              <p:cNvGrpSpPr/>
              <p:nvPr/>
            </p:nvGrpSpPr>
            <p:grpSpPr>
              <a:xfrm>
                <a:off x="3008911" y="1740012"/>
                <a:ext cx="1755706" cy="307777"/>
                <a:chOff x="6707494" y="3719110"/>
                <a:chExt cx="1755706" cy="307777"/>
              </a:xfrm>
            </p:grpSpPr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CEF55681-84FA-98D6-533A-A3FB9622F563}"/>
                    </a:ext>
                  </a:extLst>
                </p:cNvPr>
                <p:cNvSpPr txBox="1"/>
                <p:nvPr/>
              </p:nvSpPr>
              <p:spPr>
                <a:xfrm>
                  <a:off x="6707494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683A35BF-5C5B-DDE4-A329-D29ABD975BC5}"/>
                    </a:ext>
                  </a:extLst>
                </p:cNvPr>
                <p:cNvSpPr txBox="1"/>
                <p:nvPr/>
              </p:nvSpPr>
              <p:spPr>
                <a:xfrm>
                  <a:off x="6860945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7DDE03D3-4524-3530-3120-5CEB5015E1E4}"/>
                    </a:ext>
                  </a:extLst>
                </p:cNvPr>
                <p:cNvSpPr txBox="1"/>
                <p:nvPr/>
              </p:nvSpPr>
              <p:spPr>
                <a:xfrm>
                  <a:off x="7014396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F7377520-0B49-38F4-C9F4-7B477512A902}"/>
                    </a:ext>
                  </a:extLst>
                </p:cNvPr>
                <p:cNvSpPr txBox="1"/>
                <p:nvPr/>
              </p:nvSpPr>
              <p:spPr>
                <a:xfrm>
                  <a:off x="7167847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312E7845-A100-A0F9-11EF-2A700CA52F20}"/>
                    </a:ext>
                  </a:extLst>
                </p:cNvPr>
                <p:cNvSpPr txBox="1"/>
                <p:nvPr/>
              </p:nvSpPr>
              <p:spPr>
                <a:xfrm>
                  <a:off x="7474749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A55DDFD6-05A1-5685-D335-C0DC90BC0A7A}"/>
                    </a:ext>
                  </a:extLst>
                </p:cNvPr>
                <p:cNvSpPr txBox="1"/>
                <p:nvPr/>
              </p:nvSpPr>
              <p:spPr>
                <a:xfrm>
                  <a:off x="7321298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0F059D1D-9007-C2F7-3CE0-6177FA2D203D}"/>
                    </a:ext>
                  </a:extLst>
                </p:cNvPr>
                <p:cNvSpPr txBox="1"/>
                <p:nvPr/>
              </p:nvSpPr>
              <p:spPr>
                <a:xfrm>
                  <a:off x="7781651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901F848E-A8DB-7DF2-ED01-5268F67FEE2F}"/>
                    </a:ext>
                  </a:extLst>
                </p:cNvPr>
                <p:cNvSpPr txBox="1"/>
                <p:nvPr/>
              </p:nvSpPr>
              <p:spPr>
                <a:xfrm>
                  <a:off x="7935102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AD8C50CF-DB8D-18DF-FBE0-865554F37E97}"/>
                    </a:ext>
                  </a:extLst>
                </p:cNvPr>
                <p:cNvSpPr txBox="1"/>
                <p:nvPr/>
              </p:nvSpPr>
              <p:spPr>
                <a:xfrm>
                  <a:off x="8088550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6C313727-C7D5-FAF9-B5DD-94E3B12FB567}"/>
                    </a:ext>
                  </a:extLst>
                </p:cNvPr>
                <p:cNvSpPr txBox="1"/>
                <p:nvPr/>
              </p:nvSpPr>
              <p:spPr>
                <a:xfrm>
                  <a:off x="7628200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189CBCE3-2E7A-14FC-6A3C-03A336E0F7EA}"/>
                  </a:ext>
                </a:extLst>
              </p:cNvPr>
              <p:cNvGrpSpPr/>
              <p:nvPr/>
            </p:nvGrpSpPr>
            <p:grpSpPr>
              <a:xfrm>
                <a:off x="3008911" y="1456378"/>
                <a:ext cx="1755706" cy="307777"/>
                <a:chOff x="6707494" y="3719110"/>
                <a:chExt cx="1755706" cy="307777"/>
              </a:xfrm>
            </p:grpSpPr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9549FA37-510C-401E-E956-8A3B36AE58ED}"/>
                    </a:ext>
                  </a:extLst>
                </p:cNvPr>
                <p:cNvSpPr txBox="1"/>
                <p:nvPr/>
              </p:nvSpPr>
              <p:spPr>
                <a:xfrm>
                  <a:off x="6707494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7687D927-978D-B829-A14D-B249281A463C}"/>
                    </a:ext>
                  </a:extLst>
                </p:cNvPr>
                <p:cNvSpPr txBox="1"/>
                <p:nvPr/>
              </p:nvSpPr>
              <p:spPr>
                <a:xfrm>
                  <a:off x="6860945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C40DCF5-5267-56A3-D884-9E1C5C6F26A1}"/>
                    </a:ext>
                  </a:extLst>
                </p:cNvPr>
                <p:cNvSpPr txBox="1"/>
                <p:nvPr/>
              </p:nvSpPr>
              <p:spPr>
                <a:xfrm>
                  <a:off x="7014396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56FEA390-157D-F5CA-FF96-DD207A78A9B1}"/>
                    </a:ext>
                  </a:extLst>
                </p:cNvPr>
                <p:cNvSpPr txBox="1"/>
                <p:nvPr/>
              </p:nvSpPr>
              <p:spPr>
                <a:xfrm>
                  <a:off x="7167847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FED28C25-BFE2-EB79-A48D-844011D5C355}"/>
                    </a:ext>
                  </a:extLst>
                </p:cNvPr>
                <p:cNvSpPr txBox="1"/>
                <p:nvPr/>
              </p:nvSpPr>
              <p:spPr>
                <a:xfrm>
                  <a:off x="7474749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83D3BE8A-9F80-4270-9B03-5BA19D2D9921}"/>
                    </a:ext>
                  </a:extLst>
                </p:cNvPr>
                <p:cNvSpPr txBox="1"/>
                <p:nvPr/>
              </p:nvSpPr>
              <p:spPr>
                <a:xfrm>
                  <a:off x="7321298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D04CBE19-5716-EAEE-51D1-CDEABB1E47D8}"/>
                    </a:ext>
                  </a:extLst>
                </p:cNvPr>
                <p:cNvSpPr txBox="1"/>
                <p:nvPr/>
              </p:nvSpPr>
              <p:spPr>
                <a:xfrm>
                  <a:off x="7781651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86B78C8D-B195-3B4E-9BE4-D280A55B0984}"/>
                    </a:ext>
                  </a:extLst>
                </p:cNvPr>
                <p:cNvSpPr txBox="1"/>
                <p:nvPr/>
              </p:nvSpPr>
              <p:spPr>
                <a:xfrm>
                  <a:off x="7935102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9E217231-0FB3-ACDB-2F91-F21122F1ADC7}"/>
                    </a:ext>
                  </a:extLst>
                </p:cNvPr>
                <p:cNvSpPr txBox="1"/>
                <p:nvPr/>
              </p:nvSpPr>
              <p:spPr>
                <a:xfrm>
                  <a:off x="8088550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C51EF8B1-BB70-BA1C-D733-715972498303}"/>
                    </a:ext>
                  </a:extLst>
                </p:cNvPr>
                <p:cNvSpPr txBox="1"/>
                <p:nvPr/>
              </p:nvSpPr>
              <p:spPr>
                <a:xfrm>
                  <a:off x="7628200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7A9F8DF8-4BD2-6964-3414-2DB8E30A2DC2}"/>
                  </a:ext>
                </a:extLst>
              </p:cNvPr>
              <p:cNvGrpSpPr/>
              <p:nvPr/>
            </p:nvGrpSpPr>
            <p:grpSpPr>
              <a:xfrm>
                <a:off x="3008911" y="1165403"/>
                <a:ext cx="1755706" cy="307777"/>
                <a:chOff x="6707494" y="3719110"/>
                <a:chExt cx="1755706" cy="307777"/>
              </a:xfrm>
            </p:grpSpPr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D0FEE2CE-D8E4-CFFE-1937-43215EB19EE2}"/>
                    </a:ext>
                  </a:extLst>
                </p:cNvPr>
                <p:cNvSpPr txBox="1"/>
                <p:nvPr/>
              </p:nvSpPr>
              <p:spPr>
                <a:xfrm>
                  <a:off x="6707494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CAC25AF4-DA06-1C05-7C83-1560A2902219}"/>
                    </a:ext>
                  </a:extLst>
                </p:cNvPr>
                <p:cNvSpPr txBox="1"/>
                <p:nvPr/>
              </p:nvSpPr>
              <p:spPr>
                <a:xfrm>
                  <a:off x="6860945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19FEFC8E-D58F-F22A-9517-DC2077B39DEC}"/>
                    </a:ext>
                  </a:extLst>
                </p:cNvPr>
                <p:cNvSpPr txBox="1"/>
                <p:nvPr/>
              </p:nvSpPr>
              <p:spPr>
                <a:xfrm>
                  <a:off x="7014396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168B6739-43BD-F79C-1059-179F5431E0DF}"/>
                    </a:ext>
                  </a:extLst>
                </p:cNvPr>
                <p:cNvSpPr txBox="1"/>
                <p:nvPr/>
              </p:nvSpPr>
              <p:spPr>
                <a:xfrm>
                  <a:off x="7167847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15A344F4-91FE-234D-8831-A413E59B0AB8}"/>
                    </a:ext>
                  </a:extLst>
                </p:cNvPr>
                <p:cNvSpPr txBox="1"/>
                <p:nvPr/>
              </p:nvSpPr>
              <p:spPr>
                <a:xfrm>
                  <a:off x="7474749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572E279A-129E-20B9-9307-69C21E017913}"/>
                    </a:ext>
                  </a:extLst>
                </p:cNvPr>
                <p:cNvSpPr txBox="1"/>
                <p:nvPr/>
              </p:nvSpPr>
              <p:spPr>
                <a:xfrm>
                  <a:off x="7321298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586227D9-5FC3-1972-E796-60BE8BE59F83}"/>
                    </a:ext>
                  </a:extLst>
                </p:cNvPr>
                <p:cNvSpPr txBox="1"/>
                <p:nvPr/>
              </p:nvSpPr>
              <p:spPr>
                <a:xfrm>
                  <a:off x="7781651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7901CFD2-41A2-8BF5-CD60-1A81E9B11B37}"/>
                    </a:ext>
                  </a:extLst>
                </p:cNvPr>
                <p:cNvSpPr txBox="1"/>
                <p:nvPr/>
              </p:nvSpPr>
              <p:spPr>
                <a:xfrm>
                  <a:off x="7935102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D0842A19-A5BC-3226-57D5-3B26A3B9DE90}"/>
                    </a:ext>
                  </a:extLst>
                </p:cNvPr>
                <p:cNvSpPr txBox="1"/>
                <p:nvPr/>
              </p:nvSpPr>
              <p:spPr>
                <a:xfrm>
                  <a:off x="8088550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5B905C79-BD72-0AFE-C04D-EC2229F844B4}"/>
                    </a:ext>
                  </a:extLst>
                </p:cNvPr>
                <p:cNvSpPr txBox="1"/>
                <p:nvPr/>
              </p:nvSpPr>
              <p:spPr>
                <a:xfrm>
                  <a:off x="7628200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</p:grpSp>
        </p:grp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6EDB945E-B00E-E317-2805-629D4993DEFA}"/>
                </a:ext>
              </a:extLst>
            </p:cNvPr>
            <p:cNvSpPr txBox="1"/>
            <p:nvPr/>
          </p:nvSpPr>
          <p:spPr>
            <a:xfrm>
              <a:off x="4762713" y="1185733"/>
              <a:ext cx="5581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badi" panose="020B0604020104020204" pitchFamily="34" charset="0"/>
                </a:rPr>
                <a:t>SCORE</a:t>
              </a:r>
              <a:endParaRPr lang="en-AU" sz="1000" dirty="0">
                <a:latin typeface="Abadi" panose="020B0604020104020204" pitchFamily="34" charset="0"/>
              </a:endParaRP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1C3D0041-1021-A5FE-13C2-89CA995260EA}"/>
                </a:ext>
              </a:extLst>
            </p:cNvPr>
            <p:cNvSpPr txBox="1"/>
            <p:nvPr/>
          </p:nvSpPr>
          <p:spPr>
            <a:xfrm>
              <a:off x="4762713" y="1761111"/>
              <a:ext cx="9300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badi" panose="020B0604020104020204" pitchFamily="34" charset="0"/>
                </a:rPr>
                <a:t>SPEED LEVEL</a:t>
              </a:r>
              <a:endParaRPr lang="en-AU" sz="1000" dirty="0">
                <a:latin typeface="Abadi" panose="020B0604020104020204" pitchFamily="34" charset="0"/>
              </a:endParaRP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FE6009CC-6D0F-061F-A366-82EF68A55222}"/>
                </a:ext>
              </a:extLst>
            </p:cNvPr>
            <p:cNvSpPr txBox="1"/>
            <p:nvPr/>
          </p:nvSpPr>
          <p:spPr>
            <a:xfrm>
              <a:off x="4779566" y="2396879"/>
              <a:ext cx="4732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badi" panose="020B0604020104020204" pitchFamily="34" charset="0"/>
                </a:rPr>
                <a:t>NEXT</a:t>
              </a:r>
              <a:endParaRPr lang="en-AU" sz="1000" dirty="0">
                <a:latin typeface="Abadi" panose="020B0604020104020204" pitchFamily="34" charset="0"/>
              </a:endParaRP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FFB28105-BAEB-1201-EA3B-0B69A8ACB845}"/>
                </a:ext>
              </a:extLst>
            </p:cNvPr>
            <p:cNvSpPr txBox="1"/>
            <p:nvPr/>
          </p:nvSpPr>
          <p:spPr>
            <a:xfrm>
              <a:off x="4637059" y="4104679"/>
              <a:ext cx="536127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AU" sz="600" b="0" i="0" dirty="0">
                  <a:solidFill>
                    <a:srgbClr val="202124"/>
                  </a:solidFill>
                  <a:effectLst/>
                  <a:latin typeface="Abadi" panose="020B0604020104020204" pitchFamily="34" charset="0"/>
                </a:rPr>
                <a:t>🎵</a:t>
              </a:r>
              <a:endParaRPr lang="en-AU" sz="600" dirty="0">
                <a:latin typeface="Abadi" panose="020B0604020104020204" pitchFamily="34" charset="0"/>
              </a:endParaRPr>
            </a:p>
          </p:txBody>
        </p: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347C761D-2C37-883F-24DF-997D4A2F3CF2}"/>
                </a:ext>
              </a:extLst>
            </p:cNvPr>
            <p:cNvGrpSpPr/>
            <p:nvPr/>
          </p:nvGrpSpPr>
          <p:grpSpPr>
            <a:xfrm>
              <a:off x="5116698" y="4151655"/>
              <a:ext cx="36765" cy="79640"/>
              <a:chOff x="5131598" y="4149561"/>
              <a:chExt cx="36765" cy="79640"/>
            </a:xfrm>
          </p:grpSpPr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5B2BA47B-86D2-2F7D-E03C-CF5F3EFDE2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598" y="4149561"/>
                <a:ext cx="0" cy="7964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1BD82616-B12F-BAF4-5277-72BE8F29B2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8363" y="4149561"/>
                <a:ext cx="0" cy="7964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CC1E5D25-296F-BA20-2BB9-0C2DFE56441F}"/>
                </a:ext>
              </a:extLst>
            </p:cNvPr>
            <p:cNvSpPr txBox="1"/>
            <p:nvPr/>
          </p:nvSpPr>
          <p:spPr>
            <a:xfrm>
              <a:off x="5770983" y="4080075"/>
              <a:ext cx="543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badi" panose="020B0604020104020204" pitchFamily="34" charset="0"/>
                </a:rPr>
                <a:t>14: 25</a:t>
              </a:r>
              <a:endParaRPr lang="en-AU" sz="900" dirty="0">
                <a:latin typeface="Abadi" panose="020B0604020104020204" pitchFamily="34" charset="0"/>
              </a:endParaRPr>
            </a:p>
          </p:txBody>
        </p: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2249B52C-065A-E671-9541-F0E8547EA47C}"/>
                </a:ext>
              </a:extLst>
            </p:cNvPr>
            <p:cNvGrpSpPr/>
            <p:nvPr/>
          </p:nvGrpSpPr>
          <p:grpSpPr>
            <a:xfrm>
              <a:off x="5088154" y="2609762"/>
              <a:ext cx="660254" cy="443204"/>
              <a:chOff x="7345607" y="2320952"/>
              <a:chExt cx="660254" cy="443204"/>
            </a:xfrm>
          </p:grpSpPr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3D4BAAE1-4082-AC11-F944-B110A26D4732}"/>
                  </a:ext>
                </a:extLst>
              </p:cNvPr>
              <p:cNvSpPr txBox="1"/>
              <p:nvPr/>
            </p:nvSpPr>
            <p:spPr>
              <a:xfrm>
                <a:off x="7345607" y="2320952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CFF5BAA9-3A9B-2179-719D-76E234DF0229}"/>
                  </a:ext>
                </a:extLst>
              </p:cNvPr>
              <p:cNvSpPr txBox="1"/>
              <p:nvPr/>
            </p:nvSpPr>
            <p:spPr>
              <a:xfrm>
                <a:off x="7488409" y="2320952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B8B4B7A0-4C7D-7CD4-3527-184976B7E0D7}"/>
                  </a:ext>
                </a:extLst>
              </p:cNvPr>
              <p:cNvSpPr txBox="1"/>
              <p:nvPr/>
            </p:nvSpPr>
            <p:spPr>
              <a:xfrm>
                <a:off x="7631211" y="2322097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79ED720A-9B88-35F1-0D5D-F5DE361B1254}"/>
                  </a:ext>
                </a:extLst>
              </p:cNvPr>
              <p:cNvSpPr txBox="1"/>
              <p:nvPr/>
            </p:nvSpPr>
            <p:spPr>
              <a:xfrm>
                <a:off x="7488409" y="2456379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</p:grp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3114E706-3E09-1177-C29B-5A1DC072366D}"/>
                </a:ext>
              </a:extLst>
            </p:cNvPr>
            <p:cNvGrpSpPr/>
            <p:nvPr/>
          </p:nvGrpSpPr>
          <p:grpSpPr>
            <a:xfrm>
              <a:off x="3474173" y="1890089"/>
              <a:ext cx="674510" cy="443204"/>
              <a:chOff x="7338464" y="2320952"/>
              <a:chExt cx="674510" cy="443204"/>
            </a:xfrm>
          </p:grpSpPr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40DBA9E9-7180-1EEA-D0D1-DE3F6ACB22BA}"/>
                  </a:ext>
                </a:extLst>
              </p:cNvPr>
              <p:cNvSpPr txBox="1"/>
              <p:nvPr/>
            </p:nvSpPr>
            <p:spPr>
              <a:xfrm>
                <a:off x="7338464" y="2320952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2BA8FC26-440A-4C3B-33DA-DF902065C97A}"/>
                  </a:ext>
                </a:extLst>
              </p:cNvPr>
              <p:cNvSpPr txBox="1"/>
              <p:nvPr/>
            </p:nvSpPr>
            <p:spPr>
              <a:xfrm>
                <a:off x="7483647" y="2320952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9CCB5795-1430-39D5-FA8F-5666848DF39D}"/>
                  </a:ext>
                </a:extLst>
              </p:cNvPr>
              <p:cNvSpPr txBox="1"/>
              <p:nvPr/>
            </p:nvSpPr>
            <p:spPr>
              <a:xfrm>
                <a:off x="7638324" y="2455873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0BDE3E25-4E09-020B-5562-C4D12D8BE3BB}"/>
                  </a:ext>
                </a:extLst>
              </p:cNvPr>
              <p:cNvSpPr txBox="1"/>
              <p:nvPr/>
            </p:nvSpPr>
            <p:spPr>
              <a:xfrm>
                <a:off x="7488409" y="2456379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</p:grp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BFF7A597-8747-2179-9ED8-A652EE20C0A9}"/>
                </a:ext>
              </a:extLst>
            </p:cNvPr>
            <p:cNvSpPr txBox="1"/>
            <p:nvPr/>
          </p:nvSpPr>
          <p:spPr>
            <a:xfrm>
              <a:off x="3929617" y="3892023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Abadi" panose="020B0604020104020204" pitchFamily="34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1768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A86F57-F20E-0755-4E4B-ED4D55F29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Concepts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AAC49-3099-9562-E87F-F403FBA366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Playfield</a:t>
            </a:r>
          </a:p>
          <a:p>
            <a:endParaRPr lang="en-US" dirty="0"/>
          </a:p>
          <a:p>
            <a:r>
              <a:rPr lang="en-US" dirty="0"/>
              <a:t>Piece</a:t>
            </a:r>
          </a:p>
          <a:p>
            <a:endParaRPr lang="en-US" dirty="0"/>
          </a:p>
          <a:p>
            <a:endParaRPr lang="en-AU" dirty="0"/>
          </a:p>
          <a:p>
            <a:r>
              <a:rPr lang="en-AU" dirty="0"/>
              <a:t>Block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D8E945-0291-CD99-2948-45973D72A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389" y="2089068"/>
            <a:ext cx="1638300" cy="3124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44BC02-5B39-C3E0-14B3-83FF7EFE553A}"/>
              </a:ext>
            </a:extLst>
          </p:cNvPr>
          <p:cNvSpPr txBox="1"/>
          <p:nvPr/>
        </p:nvSpPr>
        <p:spPr>
          <a:xfrm>
            <a:off x="1209675" y="3272750"/>
            <a:ext cx="6191250" cy="523220"/>
          </a:xfrm>
          <a:prstGeom prst="rect">
            <a:avLst/>
          </a:prstGeom>
          <a:solidFill>
            <a:srgbClr val="6699FF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AU" sz="14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A </a:t>
            </a:r>
            <a:r>
              <a:rPr lang="en-AU" sz="1400" i="1" u="sng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piece</a:t>
            </a:r>
            <a:r>
              <a:rPr lang="en-AU" sz="14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 in Tetris and similar games is a geometric shape consisting of a set of </a:t>
            </a:r>
            <a:r>
              <a:rPr lang="en-AU" sz="1400" i="1" u="sng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blocks</a:t>
            </a:r>
            <a:r>
              <a:rPr lang="en-AU" sz="14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 that is moved as a unit.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0BE253-AD36-1443-6840-20C5C4224EE1}"/>
              </a:ext>
            </a:extLst>
          </p:cNvPr>
          <p:cNvSpPr txBox="1"/>
          <p:nvPr/>
        </p:nvSpPr>
        <p:spPr>
          <a:xfrm>
            <a:off x="1209676" y="4646009"/>
            <a:ext cx="6191249" cy="307777"/>
          </a:xfrm>
          <a:prstGeom prst="rect">
            <a:avLst/>
          </a:prstGeom>
          <a:solidFill>
            <a:srgbClr val="6699FF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AU" sz="1400" dirty="0">
                <a:solidFill>
                  <a:srgbClr val="D4D4D4"/>
                </a:solidFill>
                <a:latin typeface="Comic Sans MS" panose="030F0702030302020204" pitchFamily="66" charset="0"/>
              </a:rPr>
              <a:t>A </a:t>
            </a:r>
            <a:r>
              <a:rPr lang="en-AU" sz="1400" b="1" i="1" u="sng" dirty="0">
                <a:solidFill>
                  <a:srgbClr val="D4D4D4"/>
                </a:solidFill>
                <a:latin typeface="Comic Sans MS" panose="030F0702030302020204" pitchFamily="66" charset="0"/>
              </a:rPr>
              <a:t>block</a:t>
            </a:r>
            <a:r>
              <a:rPr lang="en-AU" sz="1400" dirty="0">
                <a:solidFill>
                  <a:srgbClr val="D4D4D4"/>
                </a:solidFill>
                <a:latin typeface="Comic Sans MS" panose="030F0702030302020204" pitchFamily="66" charset="0"/>
              </a:rPr>
              <a:t> is the part of a piece that fills one unit of the </a:t>
            </a:r>
            <a:r>
              <a:rPr lang="en-AU" sz="1400" b="1" i="1" u="sng" dirty="0">
                <a:solidFill>
                  <a:srgbClr val="D4D4D4"/>
                </a:solidFill>
                <a:latin typeface="Comic Sans MS" panose="030F0702030302020204" pitchFamily="66" charset="0"/>
              </a:rPr>
              <a:t>playfield</a:t>
            </a:r>
            <a:r>
              <a:rPr lang="en-AU" sz="1400" dirty="0">
                <a:solidFill>
                  <a:srgbClr val="D4D4D4"/>
                </a:solidFill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E1BA5F-AFD5-971C-8C8E-B6C4B81A963F}"/>
              </a:ext>
            </a:extLst>
          </p:cNvPr>
          <p:cNvSpPr txBox="1"/>
          <p:nvPr/>
        </p:nvSpPr>
        <p:spPr>
          <a:xfrm>
            <a:off x="2417955" y="4156994"/>
            <a:ext cx="374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b="0" i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▣</a:t>
            </a:r>
            <a:endParaRPr lang="en-AU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61C8A6-E3FB-E988-DA2F-9F031DE448A8}"/>
              </a:ext>
            </a:extLst>
          </p:cNvPr>
          <p:cNvGrpSpPr/>
          <p:nvPr/>
        </p:nvGrpSpPr>
        <p:grpSpPr>
          <a:xfrm>
            <a:off x="2228747" y="2761800"/>
            <a:ext cx="674510" cy="443204"/>
            <a:chOff x="7338464" y="2320952"/>
            <a:chExt cx="674510" cy="44320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EE7D2E-C0C5-CAB6-08E6-2718BBD6F2EE}"/>
                </a:ext>
              </a:extLst>
            </p:cNvPr>
            <p:cNvSpPr txBox="1"/>
            <p:nvPr/>
          </p:nvSpPr>
          <p:spPr>
            <a:xfrm>
              <a:off x="7338464" y="2320952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10E8544-56C5-A71C-F4DE-4DA8E2553B91}"/>
                </a:ext>
              </a:extLst>
            </p:cNvPr>
            <p:cNvSpPr txBox="1"/>
            <p:nvPr/>
          </p:nvSpPr>
          <p:spPr>
            <a:xfrm>
              <a:off x="7483647" y="2320952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97A5EE-C7C6-0BF3-649D-EBD8C78EDC80}"/>
                </a:ext>
              </a:extLst>
            </p:cNvPr>
            <p:cNvSpPr txBox="1"/>
            <p:nvPr/>
          </p:nvSpPr>
          <p:spPr>
            <a:xfrm>
              <a:off x="7638324" y="2455873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4A0EDB-14A6-64AD-BCE6-D823CE5660E2}"/>
                </a:ext>
              </a:extLst>
            </p:cNvPr>
            <p:cNvSpPr txBox="1"/>
            <p:nvPr/>
          </p:nvSpPr>
          <p:spPr>
            <a:xfrm>
              <a:off x="7488409" y="2456379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28C6DAF-8AED-F3F2-04EB-644D156F9006}"/>
              </a:ext>
            </a:extLst>
          </p:cNvPr>
          <p:cNvGrpSpPr/>
          <p:nvPr/>
        </p:nvGrpSpPr>
        <p:grpSpPr>
          <a:xfrm>
            <a:off x="2903257" y="2758855"/>
            <a:ext cx="660254" cy="443204"/>
            <a:chOff x="7345607" y="2320952"/>
            <a:chExt cx="660254" cy="44320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D3793A-5649-CCFC-2172-5455CFADC7D8}"/>
                </a:ext>
              </a:extLst>
            </p:cNvPr>
            <p:cNvSpPr txBox="1"/>
            <p:nvPr/>
          </p:nvSpPr>
          <p:spPr>
            <a:xfrm>
              <a:off x="7345607" y="2320952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1E71CC8-6DDB-D31F-5D88-9B3A2FD9C38D}"/>
                </a:ext>
              </a:extLst>
            </p:cNvPr>
            <p:cNvSpPr txBox="1"/>
            <p:nvPr/>
          </p:nvSpPr>
          <p:spPr>
            <a:xfrm>
              <a:off x="7488409" y="2320952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3C7C30-AB97-D892-B636-2C4564CCC74F}"/>
                </a:ext>
              </a:extLst>
            </p:cNvPr>
            <p:cNvSpPr txBox="1"/>
            <p:nvPr/>
          </p:nvSpPr>
          <p:spPr>
            <a:xfrm>
              <a:off x="7631211" y="2322097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82456B-463E-EECE-A4A7-9DF9FFBE36C4}"/>
                </a:ext>
              </a:extLst>
            </p:cNvPr>
            <p:cNvSpPr txBox="1"/>
            <p:nvPr/>
          </p:nvSpPr>
          <p:spPr>
            <a:xfrm>
              <a:off x="7488409" y="2456379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0099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6CF8B9-6278-688B-785D-F9307E3A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 Shapes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71007F-7451-9D7E-9E46-B64DF5E29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</a:p>
          <a:p>
            <a:r>
              <a:rPr lang="en-US" dirty="0"/>
              <a:t>L</a:t>
            </a:r>
          </a:p>
          <a:p>
            <a:r>
              <a:rPr lang="en-US" dirty="0"/>
              <a:t>J</a:t>
            </a:r>
          </a:p>
          <a:p>
            <a:r>
              <a:rPr lang="en-US" dirty="0"/>
              <a:t>Z</a:t>
            </a:r>
          </a:p>
          <a:p>
            <a:r>
              <a:rPr lang="en-US" dirty="0"/>
              <a:t>S</a:t>
            </a:r>
          </a:p>
          <a:p>
            <a:r>
              <a:rPr lang="en-US" dirty="0"/>
              <a:t>O</a:t>
            </a:r>
          </a:p>
          <a:p>
            <a:r>
              <a:rPr lang="en-US" dirty="0"/>
              <a:t>I</a:t>
            </a:r>
            <a:endParaRPr lang="en-A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F8ED93-39C6-A65B-40C3-BD8355ABCB44}"/>
              </a:ext>
            </a:extLst>
          </p:cNvPr>
          <p:cNvGrpSpPr/>
          <p:nvPr/>
        </p:nvGrpSpPr>
        <p:grpSpPr>
          <a:xfrm>
            <a:off x="2111194" y="1767205"/>
            <a:ext cx="660254" cy="443204"/>
            <a:chOff x="7345607" y="2320952"/>
            <a:chExt cx="660254" cy="44320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0F4473-2124-5463-66BA-9A0FB11B1468}"/>
                </a:ext>
              </a:extLst>
            </p:cNvPr>
            <p:cNvSpPr txBox="1"/>
            <p:nvPr/>
          </p:nvSpPr>
          <p:spPr>
            <a:xfrm>
              <a:off x="7345607" y="2320952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9921E4-7CEE-3FA3-F1DC-E19B6D65C834}"/>
                </a:ext>
              </a:extLst>
            </p:cNvPr>
            <p:cNvSpPr txBox="1"/>
            <p:nvPr/>
          </p:nvSpPr>
          <p:spPr>
            <a:xfrm>
              <a:off x="7488409" y="2320952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37A59DC-7C21-6712-AF22-3B8162978FFD}"/>
                </a:ext>
              </a:extLst>
            </p:cNvPr>
            <p:cNvSpPr txBox="1"/>
            <p:nvPr/>
          </p:nvSpPr>
          <p:spPr>
            <a:xfrm>
              <a:off x="7631211" y="2322097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68D940-2FA8-35DB-7F68-E77A82CA7E82}"/>
                </a:ext>
              </a:extLst>
            </p:cNvPr>
            <p:cNvSpPr txBox="1"/>
            <p:nvPr/>
          </p:nvSpPr>
          <p:spPr>
            <a:xfrm>
              <a:off x="7488409" y="2456379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6B65FF-834C-42DA-629C-D3E0B15BA527}"/>
              </a:ext>
            </a:extLst>
          </p:cNvPr>
          <p:cNvGrpSpPr/>
          <p:nvPr/>
        </p:nvGrpSpPr>
        <p:grpSpPr>
          <a:xfrm>
            <a:off x="1923869" y="3189586"/>
            <a:ext cx="674510" cy="443204"/>
            <a:chOff x="7338464" y="2320952"/>
            <a:chExt cx="674510" cy="44320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DCD82D-FF3F-0657-5E2C-662BDEF6967F}"/>
                </a:ext>
              </a:extLst>
            </p:cNvPr>
            <p:cNvSpPr txBox="1"/>
            <p:nvPr/>
          </p:nvSpPr>
          <p:spPr>
            <a:xfrm>
              <a:off x="7338464" y="2320952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8B754D-0D38-AD8A-0827-E089F6F362C9}"/>
                </a:ext>
              </a:extLst>
            </p:cNvPr>
            <p:cNvSpPr txBox="1"/>
            <p:nvPr/>
          </p:nvSpPr>
          <p:spPr>
            <a:xfrm>
              <a:off x="7483647" y="2320952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486B81-ABB8-4754-32F5-6A6E4C11BCC0}"/>
                </a:ext>
              </a:extLst>
            </p:cNvPr>
            <p:cNvSpPr txBox="1"/>
            <p:nvPr/>
          </p:nvSpPr>
          <p:spPr>
            <a:xfrm>
              <a:off x="7638324" y="2455873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A93FE5C-7002-1BA6-0794-2B27D64F0E0B}"/>
                </a:ext>
              </a:extLst>
            </p:cNvPr>
            <p:cNvSpPr txBox="1"/>
            <p:nvPr/>
          </p:nvSpPr>
          <p:spPr>
            <a:xfrm>
              <a:off x="7488409" y="2456379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D6C32F-2148-C4A6-F61D-4ED257DC0F69}"/>
              </a:ext>
            </a:extLst>
          </p:cNvPr>
          <p:cNvGrpSpPr/>
          <p:nvPr/>
        </p:nvGrpSpPr>
        <p:grpSpPr>
          <a:xfrm>
            <a:off x="2061834" y="3628403"/>
            <a:ext cx="669928" cy="443204"/>
            <a:chOff x="7488409" y="2320952"/>
            <a:chExt cx="669928" cy="44320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CEC477-3D18-3199-C733-BC9227D1DC5C}"/>
                </a:ext>
              </a:extLst>
            </p:cNvPr>
            <p:cNvSpPr txBox="1"/>
            <p:nvPr/>
          </p:nvSpPr>
          <p:spPr>
            <a:xfrm>
              <a:off x="7638504" y="2320952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B7A85B-CE60-4421-7E02-C6218A46484A}"/>
                </a:ext>
              </a:extLst>
            </p:cNvPr>
            <p:cNvSpPr txBox="1"/>
            <p:nvPr/>
          </p:nvSpPr>
          <p:spPr>
            <a:xfrm>
              <a:off x="7783687" y="2320952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975FA96-5B29-5FEA-DD8C-4DA406BA4D35}"/>
                </a:ext>
              </a:extLst>
            </p:cNvPr>
            <p:cNvSpPr txBox="1"/>
            <p:nvPr/>
          </p:nvSpPr>
          <p:spPr>
            <a:xfrm>
              <a:off x="7638324" y="2455873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A7F8A57-CD2A-6716-7ED4-976B00A01757}"/>
                </a:ext>
              </a:extLst>
            </p:cNvPr>
            <p:cNvSpPr txBox="1"/>
            <p:nvPr/>
          </p:nvSpPr>
          <p:spPr>
            <a:xfrm>
              <a:off x="7488409" y="2456379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BEC9597-0DCC-F1D2-7E08-8CBB7ABD08A5}"/>
              </a:ext>
            </a:extLst>
          </p:cNvPr>
          <p:cNvGrpSpPr/>
          <p:nvPr/>
        </p:nvGrpSpPr>
        <p:grpSpPr>
          <a:xfrm>
            <a:off x="1889950" y="4089456"/>
            <a:ext cx="510461" cy="443204"/>
            <a:chOff x="7502693" y="2320952"/>
            <a:chExt cx="510461" cy="44320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30BCF7F-A453-61B7-DC26-574CD398EFD4}"/>
                </a:ext>
              </a:extLst>
            </p:cNvPr>
            <p:cNvSpPr txBox="1"/>
            <p:nvPr/>
          </p:nvSpPr>
          <p:spPr>
            <a:xfrm>
              <a:off x="7638504" y="2320952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05A69A0-4034-95A9-C058-BF06363539A7}"/>
                </a:ext>
              </a:extLst>
            </p:cNvPr>
            <p:cNvSpPr txBox="1"/>
            <p:nvPr/>
          </p:nvSpPr>
          <p:spPr>
            <a:xfrm>
              <a:off x="7502693" y="2320952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2BDFA32-2EEC-42B1-1C01-B671456DB800}"/>
                </a:ext>
              </a:extLst>
            </p:cNvPr>
            <p:cNvSpPr txBox="1"/>
            <p:nvPr/>
          </p:nvSpPr>
          <p:spPr>
            <a:xfrm>
              <a:off x="7638324" y="2455873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DC75D37-9114-2F64-5160-7EBF15CEC268}"/>
                </a:ext>
              </a:extLst>
            </p:cNvPr>
            <p:cNvSpPr txBox="1"/>
            <p:nvPr/>
          </p:nvSpPr>
          <p:spPr>
            <a:xfrm>
              <a:off x="7502695" y="2456379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1244154-AB92-BF6A-8BCE-0AC34D63EF75}"/>
              </a:ext>
            </a:extLst>
          </p:cNvPr>
          <p:cNvGrpSpPr/>
          <p:nvPr/>
        </p:nvGrpSpPr>
        <p:grpSpPr>
          <a:xfrm rot="5400000">
            <a:off x="2111103" y="4477775"/>
            <a:ext cx="374830" cy="707017"/>
            <a:chOff x="7638324" y="2056633"/>
            <a:chExt cx="374830" cy="70701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9D88D2-BD39-CCF8-56D6-4B00CFEEA612}"/>
                </a:ext>
              </a:extLst>
            </p:cNvPr>
            <p:cNvSpPr txBox="1"/>
            <p:nvPr/>
          </p:nvSpPr>
          <p:spPr>
            <a:xfrm>
              <a:off x="7638504" y="2320952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07709F0-0277-366A-0721-22D31C079F00}"/>
                </a:ext>
              </a:extLst>
            </p:cNvPr>
            <p:cNvSpPr txBox="1"/>
            <p:nvPr/>
          </p:nvSpPr>
          <p:spPr>
            <a:xfrm>
              <a:off x="7638426" y="2056633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6991F58-2EB1-DBF0-F98C-DD5C536F9E00}"/>
                </a:ext>
              </a:extLst>
            </p:cNvPr>
            <p:cNvSpPr txBox="1"/>
            <p:nvPr/>
          </p:nvSpPr>
          <p:spPr>
            <a:xfrm>
              <a:off x="7638324" y="2455873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3801B3D-04A7-B943-B4A2-E595638336C4}"/>
                </a:ext>
              </a:extLst>
            </p:cNvPr>
            <p:cNvSpPr txBox="1"/>
            <p:nvPr/>
          </p:nvSpPr>
          <p:spPr>
            <a:xfrm>
              <a:off x="7638428" y="219206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0456773-61A1-34CD-BB2C-05B5D3E9BFA0}"/>
              </a:ext>
            </a:extLst>
          </p:cNvPr>
          <p:cNvGrpSpPr/>
          <p:nvPr/>
        </p:nvGrpSpPr>
        <p:grpSpPr>
          <a:xfrm rot="16200000">
            <a:off x="1821255" y="2198656"/>
            <a:ext cx="660254" cy="443204"/>
            <a:chOff x="7345607" y="2320952"/>
            <a:chExt cx="660254" cy="44320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029AC9-F6D4-295B-D5F2-C8CE95EE5A28}"/>
                </a:ext>
              </a:extLst>
            </p:cNvPr>
            <p:cNvSpPr txBox="1"/>
            <p:nvPr/>
          </p:nvSpPr>
          <p:spPr>
            <a:xfrm>
              <a:off x="7345607" y="2320952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A9A2EE3-DDDA-0C88-BEEB-58E9CB9CA34D}"/>
                </a:ext>
              </a:extLst>
            </p:cNvPr>
            <p:cNvSpPr txBox="1"/>
            <p:nvPr/>
          </p:nvSpPr>
          <p:spPr>
            <a:xfrm>
              <a:off x="7488409" y="2320952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0E87A09-44BF-54F9-4300-3769DB42E9DC}"/>
                </a:ext>
              </a:extLst>
            </p:cNvPr>
            <p:cNvSpPr txBox="1"/>
            <p:nvPr/>
          </p:nvSpPr>
          <p:spPr>
            <a:xfrm>
              <a:off x="7631211" y="2322097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2BB21F-A908-A4CF-43CC-2FFDCB93B839}"/>
                </a:ext>
              </a:extLst>
            </p:cNvPr>
            <p:cNvSpPr txBox="1"/>
            <p:nvPr/>
          </p:nvSpPr>
          <p:spPr>
            <a:xfrm>
              <a:off x="7348709" y="2456379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A55E03A-1A76-0C4C-5D8E-974188B1874D}"/>
              </a:ext>
            </a:extLst>
          </p:cNvPr>
          <p:cNvGrpSpPr/>
          <p:nvPr/>
        </p:nvGrpSpPr>
        <p:grpSpPr>
          <a:xfrm rot="16200000">
            <a:off x="2068833" y="2643552"/>
            <a:ext cx="660254" cy="449685"/>
            <a:chOff x="7345607" y="2180189"/>
            <a:chExt cx="660254" cy="44968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5FE7F77-CBAC-DD17-E165-EFF2657B61D8}"/>
                </a:ext>
              </a:extLst>
            </p:cNvPr>
            <p:cNvSpPr txBox="1"/>
            <p:nvPr/>
          </p:nvSpPr>
          <p:spPr>
            <a:xfrm>
              <a:off x="7345607" y="2320952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A704729-8197-5EB2-2493-7DCA63020E20}"/>
                </a:ext>
              </a:extLst>
            </p:cNvPr>
            <p:cNvSpPr txBox="1"/>
            <p:nvPr/>
          </p:nvSpPr>
          <p:spPr>
            <a:xfrm>
              <a:off x="7488409" y="2320952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3E4F09-1B41-4BB9-3498-B9CF969FC9B8}"/>
                </a:ext>
              </a:extLst>
            </p:cNvPr>
            <p:cNvSpPr txBox="1"/>
            <p:nvPr/>
          </p:nvSpPr>
          <p:spPr>
            <a:xfrm>
              <a:off x="7631211" y="2322097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7A4E130-3037-B352-FCD8-582D6623105E}"/>
                </a:ext>
              </a:extLst>
            </p:cNvPr>
            <p:cNvSpPr txBox="1"/>
            <p:nvPr/>
          </p:nvSpPr>
          <p:spPr>
            <a:xfrm>
              <a:off x="7346339" y="2180189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0089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D0727-1E4F-C9A8-E220-6F077D82E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 Direction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82B46-E106-FD71-6B54-939EB781C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</a:t>
            </a:r>
          </a:p>
          <a:p>
            <a:r>
              <a:rPr lang="en-US" dirty="0"/>
              <a:t>Down</a:t>
            </a:r>
          </a:p>
          <a:p>
            <a:r>
              <a:rPr lang="en-US" dirty="0"/>
              <a:t>Left</a:t>
            </a:r>
          </a:p>
          <a:p>
            <a:r>
              <a:rPr lang="en-US" dirty="0"/>
              <a:t>Right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3DEAE3-5DEF-04F9-920D-549AFB707C73}"/>
              </a:ext>
            </a:extLst>
          </p:cNvPr>
          <p:cNvGrpSpPr/>
          <p:nvPr/>
        </p:nvGrpSpPr>
        <p:grpSpPr>
          <a:xfrm rot="16200000">
            <a:off x="2125423" y="1747883"/>
            <a:ext cx="660254" cy="443204"/>
            <a:chOff x="7345607" y="2320952"/>
            <a:chExt cx="660254" cy="44320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DD82AC-03C7-6508-368B-2F5E9CA4BA17}"/>
                </a:ext>
              </a:extLst>
            </p:cNvPr>
            <p:cNvSpPr txBox="1"/>
            <p:nvPr/>
          </p:nvSpPr>
          <p:spPr>
            <a:xfrm>
              <a:off x="7345607" y="2320952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8CE107-E991-3853-1DF0-58DFC272B365}"/>
                </a:ext>
              </a:extLst>
            </p:cNvPr>
            <p:cNvSpPr txBox="1"/>
            <p:nvPr/>
          </p:nvSpPr>
          <p:spPr>
            <a:xfrm>
              <a:off x="7488409" y="2320952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09D791-18F2-07D1-9F39-171844CF84AE}"/>
                </a:ext>
              </a:extLst>
            </p:cNvPr>
            <p:cNvSpPr txBox="1"/>
            <p:nvPr/>
          </p:nvSpPr>
          <p:spPr>
            <a:xfrm>
              <a:off x="7631211" y="2322097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73C61E-1CD0-9905-79F5-D861CDF50018}"/>
                </a:ext>
              </a:extLst>
            </p:cNvPr>
            <p:cNvSpPr txBox="1"/>
            <p:nvPr/>
          </p:nvSpPr>
          <p:spPr>
            <a:xfrm>
              <a:off x="7348709" y="2456379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478DB42-FFE7-75B1-C968-466E347269AA}"/>
              </a:ext>
            </a:extLst>
          </p:cNvPr>
          <p:cNvGrpSpPr/>
          <p:nvPr/>
        </p:nvGrpSpPr>
        <p:grpSpPr>
          <a:xfrm rot="5400000">
            <a:off x="2530320" y="2304545"/>
            <a:ext cx="660254" cy="443204"/>
            <a:chOff x="7345607" y="2320952"/>
            <a:chExt cx="660254" cy="44320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CD3DED-B548-1BF8-4FDF-8DC714D2C945}"/>
                </a:ext>
              </a:extLst>
            </p:cNvPr>
            <p:cNvSpPr txBox="1"/>
            <p:nvPr/>
          </p:nvSpPr>
          <p:spPr>
            <a:xfrm>
              <a:off x="7345607" y="2320952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7E8FDEC-B4BD-68CA-E1BD-754ECFB9B030}"/>
                </a:ext>
              </a:extLst>
            </p:cNvPr>
            <p:cNvSpPr txBox="1"/>
            <p:nvPr/>
          </p:nvSpPr>
          <p:spPr>
            <a:xfrm>
              <a:off x="7488409" y="2320952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686C1F1-BCF8-8CE7-AD9D-F4A25D657FB5}"/>
                </a:ext>
              </a:extLst>
            </p:cNvPr>
            <p:cNvSpPr txBox="1"/>
            <p:nvPr/>
          </p:nvSpPr>
          <p:spPr>
            <a:xfrm>
              <a:off x="7631211" y="2322097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200FAC-EF3B-1B35-45E7-8CFB82586EE7}"/>
                </a:ext>
              </a:extLst>
            </p:cNvPr>
            <p:cNvSpPr txBox="1"/>
            <p:nvPr/>
          </p:nvSpPr>
          <p:spPr>
            <a:xfrm>
              <a:off x="7348709" y="2456379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1C3784-5147-6E53-B58A-9591BA202E39}"/>
              </a:ext>
            </a:extLst>
          </p:cNvPr>
          <p:cNvGrpSpPr/>
          <p:nvPr/>
        </p:nvGrpSpPr>
        <p:grpSpPr>
          <a:xfrm rot="10800000">
            <a:off x="2125424" y="2755784"/>
            <a:ext cx="660254" cy="443204"/>
            <a:chOff x="7345607" y="2320952"/>
            <a:chExt cx="660254" cy="44320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B536B68-5595-7D79-3CC7-6E94A48A9E79}"/>
                </a:ext>
              </a:extLst>
            </p:cNvPr>
            <p:cNvSpPr txBox="1"/>
            <p:nvPr/>
          </p:nvSpPr>
          <p:spPr>
            <a:xfrm>
              <a:off x="7345607" y="2320952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4E7456-CD3E-A60B-9BA3-B1BAB7807785}"/>
                </a:ext>
              </a:extLst>
            </p:cNvPr>
            <p:cNvSpPr txBox="1"/>
            <p:nvPr/>
          </p:nvSpPr>
          <p:spPr>
            <a:xfrm>
              <a:off x="7488409" y="2320952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B37113C-94AE-7195-0D19-799B1CE0557F}"/>
                </a:ext>
              </a:extLst>
            </p:cNvPr>
            <p:cNvSpPr txBox="1"/>
            <p:nvPr/>
          </p:nvSpPr>
          <p:spPr>
            <a:xfrm>
              <a:off x="7631211" y="2322097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0202C4-8490-2329-3731-AD9679763BEC}"/>
                </a:ext>
              </a:extLst>
            </p:cNvPr>
            <p:cNvSpPr txBox="1"/>
            <p:nvPr/>
          </p:nvSpPr>
          <p:spPr>
            <a:xfrm>
              <a:off x="7348709" y="2456379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31CA48A-DF87-179A-C79E-4862B4AFD263}"/>
              </a:ext>
            </a:extLst>
          </p:cNvPr>
          <p:cNvGrpSpPr/>
          <p:nvPr/>
        </p:nvGrpSpPr>
        <p:grpSpPr>
          <a:xfrm>
            <a:off x="2612330" y="3190443"/>
            <a:ext cx="660254" cy="443204"/>
            <a:chOff x="7345607" y="2320952"/>
            <a:chExt cx="660254" cy="44320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8F3844A-BB84-F742-C85D-2F43BE64A14D}"/>
                </a:ext>
              </a:extLst>
            </p:cNvPr>
            <p:cNvSpPr txBox="1"/>
            <p:nvPr/>
          </p:nvSpPr>
          <p:spPr>
            <a:xfrm>
              <a:off x="7345607" y="2320952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F56CC47-D9A2-0493-8C65-1AFF7F771E82}"/>
                </a:ext>
              </a:extLst>
            </p:cNvPr>
            <p:cNvSpPr txBox="1"/>
            <p:nvPr/>
          </p:nvSpPr>
          <p:spPr>
            <a:xfrm>
              <a:off x="7488409" y="2320952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5B312D4-1A34-FEBE-3132-1CE4E63BE536}"/>
                </a:ext>
              </a:extLst>
            </p:cNvPr>
            <p:cNvSpPr txBox="1"/>
            <p:nvPr/>
          </p:nvSpPr>
          <p:spPr>
            <a:xfrm>
              <a:off x="7631211" y="2322097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6089897-5596-EFAB-5C6B-5BB6D1995F32}"/>
                </a:ext>
              </a:extLst>
            </p:cNvPr>
            <p:cNvSpPr txBox="1"/>
            <p:nvPr/>
          </p:nvSpPr>
          <p:spPr>
            <a:xfrm>
              <a:off x="7348709" y="2456379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996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59F8-0C69-A304-B05B-101087353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BEB3C-48B3-4DA9-EC1D-5B660AAF8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Clockwise</a:t>
            </a:r>
          </a:p>
          <a:p>
            <a:pPr marL="0" indent="0">
              <a:buNone/>
            </a:pPr>
            <a:r>
              <a:rPr lang="en-US" dirty="0"/>
              <a:t>	Up -&gt; Right -&gt; Down -&gt; Left -&gt; Up</a:t>
            </a:r>
          </a:p>
          <a:p>
            <a:r>
              <a:rPr lang="en-US" dirty="0"/>
              <a:t>Anti Clockwise</a:t>
            </a:r>
          </a:p>
          <a:p>
            <a:pPr marL="0" indent="0">
              <a:buNone/>
            </a:pPr>
            <a:r>
              <a:rPr lang="en-US" dirty="0"/>
              <a:t>	Up -&gt; Left -&gt; Down -&gt; Right -&gt; Up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7689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046A7-18B4-5D58-A666-AC77FB21B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System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CD712-D54D-5290-EDF5-5BC1FF4A8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0: at the TOP-LEFT corner</a:t>
            </a: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A380EE-D4D8-E6E1-6080-0D15E83B1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382" y="2771944"/>
            <a:ext cx="1638300" cy="31242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564018E-3E2B-67D3-BC5B-4E73F9EF9136}"/>
              </a:ext>
            </a:extLst>
          </p:cNvPr>
          <p:cNvGrpSpPr/>
          <p:nvPr/>
        </p:nvGrpSpPr>
        <p:grpSpPr>
          <a:xfrm>
            <a:off x="1436801" y="2402321"/>
            <a:ext cx="2473106" cy="4157669"/>
            <a:chOff x="9075275" y="1378512"/>
            <a:chExt cx="2473106" cy="415766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B6442D8-0D85-0D6F-8C9C-21EA92BBE1ED}"/>
                </a:ext>
              </a:extLst>
            </p:cNvPr>
            <p:cNvGrpSpPr/>
            <p:nvPr/>
          </p:nvGrpSpPr>
          <p:grpSpPr>
            <a:xfrm>
              <a:off x="9356440" y="1690688"/>
              <a:ext cx="2108462" cy="3768003"/>
              <a:chOff x="9356440" y="1690688"/>
              <a:chExt cx="2108462" cy="3768003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72360147-0328-5D3D-8A5D-30A113371642}"/>
                  </a:ext>
                </a:extLst>
              </p:cNvPr>
              <p:cNvCxnSpPr/>
              <p:nvPr/>
            </p:nvCxnSpPr>
            <p:spPr>
              <a:xfrm>
                <a:off x="9372151" y="1690688"/>
                <a:ext cx="2092751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5A1DA3C2-03A1-C1A1-A00D-4BD251412665}"/>
                  </a:ext>
                </a:extLst>
              </p:cNvPr>
              <p:cNvCxnSpPr/>
              <p:nvPr/>
            </p:nvCxnSpPr>
            <p:spPr>
              <a:xfrm>
                <a:off x="9356440" y="1690688"/>
                <a:ext cx="0" cy="376800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CAD8B12-5E38-425D-3E6D-05AF62F4C1AA}"/>
                </a:ext>
              </a:extLst>
            </p:cNvPr>
            <p:cNvSpPr txBox="1"/>
            <p:nvPr/>
          </p:nvSpPr>
          <p:spPr>
            <a:xfrm>
              <a:off x="9110170" y="1378512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Abadi" panose="020B0604020104020204" pitchFamily="34" charset="0"/>
                </a:rPr>
                <a:t>0</a:t>
              </a:r>
              <a:endParaRPr lang="en-AU" dirty="0">
                <a:solidFill>
                  <a:srgbClr val="C00000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44D9434-51A2-B8A8-0CAA-80DF60E67A42}"/>
                </a:ext>
              </a:extLst>
            </p:cNvPr>
            <p:cNvSpPr txBox="1"/>
            <p:nvPr/>
          </p:nvSpPr>
          <p:spPr>
            <a:xfrm>
              <a:off x="11230665" y="1378512"/>
              <a:ext cx="3177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Abadi" panose="020B0604020104020204" pitchFamily="34" charset="0"/>
                </a:rPr>
                <a:t>X</a:t>
              </a:r>
              <a:endParaRPr lang="en-AU" dirty="0">
                <a:solidFill>
                  <a:srgbClr val="C00000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9C3F5C-72C4-2BF9-D410-4F1CB386371E}"/>
                </a:ext>
              </a:extLst>
            </p:cNvPr>
            <p:cNvSpPr txBox="1"/>
            <p:nvPr/>
          </p:nvSpPr>
          <p:spPr>
            <a:xfrm>
              <a:off x="9075275" y="5166849"/>
              <a:ext cx="31451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Abadi" panose="020B0604020104020204" pitchFamily="34" charset="0"/>
                </a:rPr>
                <a:t>Y</a:t>
              </a:r>
              <a:endParaRPr lang="en-AU" dirty="0">
                <a:solidFill>
                  <a:srgbClr val="C00000"/>
                </a:solidFill>
                <a:latin typeface="Abadi" panose="020B06040201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1578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BE12-FEF2-A98C-8506-3EA94AA53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 Definitions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72E77-E3B0-BA90-C909-6E948DE2D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4x4 matrix</a:t>
            </a:r>
          </a:p>
          <a:p>
            <a:r>
              <a:rPr lang="en-US" dirty="0"/>
              <a:t>Keep left (except Shape I)</a:t>
            </a:r>
          </a:p>
          <a:p>
            <a:r>
              <a:rPr lang="en-US" dirty="0"/>
              <a:t>Keep top (except Shape I)</a:t>
            </a:r>
          </a:p>
          <a:p>
            <a:r>
              <a:rPr lang="en-US" dirty="0"/>
              <a:t>Hex Code</a:t>
            </a:r>
            <a:endParaRPr lang="en-AU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7A99DC9-52CE-D1F8-34BA-65AA87CA7B84}"/>
              </a:ext>
            </a:extLst>
          </p:cNvPr>
          <p:cNvGrpSpPr/>
          <p:nvPr/>
        </p:nvGrpSpPr>
        <p:grpSpPr>
          <a:xfrm>
            <a:off x="3310883" y="1739775"/>
            <a:ext cx="569769" cy="617874"/>
            <a:chOff x="4408163" y="1871791"/>
            <a:chExt cx="569769" cy="61787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3C5DD1-41AA-B70B-C1F5-DD1FC0D36631}"/>
                </a:ext>
              </a:extLst>
            </p:cNvPr>
            <p:cNvSpPr txBox="1"/>
            <p:nvPr/>
          </p:nvSpPr>
          <p:spPr>
            <a:xfrm>
              <a:off x="4408163" y="187179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AA1BA5-F5E6-2107-839F-9E63282F63C6}"/>
                </a:ext>
              </a:extLst>
            </p:cNvPr>
            <p:cNvSpPr txBox="1"/>
            <p:nvPr/>
          </p:nvSpPr>
          <p:spPr>
            <a:xfrm>
              <a:off x="4547629" y="187179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D27949-58E0-F448-270E-32066E5FABDC}"/>
                </a:ext>
              </a:extLst>
            </p:cNvPr>
            <p:cNvSpPr txBox="1"/>
            <p:nvPr/>
          </p:nvSpPr>
          <p:spPr>
            <a:xfrm>
              <a:off x="4687095" y="187179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6634F7-93D9-F2C3-C20D-21E2896D50B4}"/>
                </a:ext>
              </a:extLst>
            </p:cNvPr>
            <p:cNvSpPr txBox="1"/>
            <p:nvPr/>
          </p:nvSpPr>
          <p:spPr>
            <a:xfrm>
              <a:off x="4826561" y="187179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0581A0D-8E5E-482D-50EC-5165B0A66439}"/>
                </a:ext>
              </a:extLst>
            </p:cNvPr>
            <p:cNvSpPr txBox="1"/>
            <p:nvPr/>
          </p:nvSpPr>
          <p:spPr>
            <a:xfrm>
              <a:off x="4408163" y="2006728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8FEAC3D-C17D-ECD8-19AD-78AF58B2F13A}"/>
                </a:ext>
              </a:extLst>
            </p:cNvPr>
            <p:cNvSpPr txBox="1"/>
            <p:nvPr/>
          </p:nvSpPr>
          <p:spPr>
            <a:xfrm>
              <a:off x="4547629" y="2006728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E9FF33-CA7E-2CD6-219F-1DD6FBD96DC5}"/>
                </a:ext>
              </a:extLst>
            </p:cNvPr>
            <p:cNvSpPr txBox="1"/>
            <p:nvPr/>
          </p:nvSpPr>
          <p:spPr>
            <a:xfrm>
              <a:off x="4687095" y="2006728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2BB6EB-0EDF-DE25-B93F-4D17476CB8B0}"/>
                </a:ext>
              </a:extLst>
            </p:cNvPr>
            <p:cNvSpPr txBox="1"/>
            <p:nvPr/>
          </p:nvSpPr>
          <p:spPr>
            <a:xfrm>
              <a:off x="4826561" y="2006728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264E63-38CE-58A4-BFA2-E2B4F5F46E04}"/>
                </a:ext>
              </a:extLst>
            </p:cNvPr>
            <p:cNvSpPr txBox="1"/>
            <p:nvPr/>
          </p:nvSpPr>
          <p:spPr>
            <a:xfrm>
              <a:off x="4408163" y="2141665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E41272-6135-2516-AA5E-C0EA7B1DB8BE}"/>
                </a:ext>
              </a:extLst>
            </p:cNvPr>
            <p:cNvSpPr txBox="1"/>
            <p:nvPr/>
          </p:nvSpPr>
          <p:spPr>
            <a:xfrm>
              <a:off x="4547629" y="2141665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0CDCECB-DD9B-C833-B431-D25843146997}"/>
                </a:ext>
              </a:extLst>
            </p:cNvPr>
            <p:cNvSpPr txBox="1"/>
            <p:nvPr/>
          </p:nvSpPr>
          <p:spPr>
            <a:xfrm>
              <a:off x="4687095" y="2141665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B76383-9E0D-D4D3-26DF-0020A84C2C3E}"/>
                </a:ext>
              </a:extLst>
            </p:cNvPr>
            <p:cNvSpPr txBox="1"/>
            <p:nvPr/>
          </p:nvSpPr>
          <p:spPr>
            <a:xfrm>
              <a:off x="4826561" y="2141665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03ED656-91EA-3F6A-F711-7B819BB2D2DE}"/>
                </a:ext>
              </a:extLst>
            </p:cNvPr>
            <p:cNvSpPr txBox="1"/>
            <p:nvPr/>
          </p:nvSpPr>
          <p:spPr>
            <a:xfrm>
              <a:off x="4408163" y="227422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CFA2EF-E8D7-FCC1-2BF9-6C473DF7BE49}"/>
                </a:ext>
              </a:extLst>
            </p:cNvPr>
            <p:cNvSpPr txBox="1"/>
            <p:nvPr/>
          </p:nvSpPr>
          <p:spPr>
            <a:xfrm>
              <a:off x="4547629" y="227422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4663627-B89F-48FA-63D2-744C55290949}"/>
                </a:ext>
              </a:extLst>
            </p:cNvPr>
            <p:cNvSpPr txBox="1"/>
            <p:nvPr/>
          </p:nvSpPr>
          <p:spPr>
            <a:xfrm>
              <a:off x="4687095" y="227422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27476D0-7E44-80AE-04A0-D4BE7792634D}"/>
                </a:ext>
              </a:extLst>
            </p:cNvPr>
            <p:cNvSpPr txBox="1"/>
            <p:nvPr/>
          </p:nvSpPr>
          <p:spPr>
            <a:xfrm>
              <a:off x="4826561" y="227422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0AF55F7-5096-C49A-4D44-D6AD7CE694C6}"/>
              </a:ext>
            </a:extLst>
          </p:cNvPr>
          <p:cNvGrpSpPr/>
          <p:nvPr/>
        </p:nvGrpSpPr>
        <p:grpSpPr>
          <a:xfrm>
            <a:off x="3101685" y="3474972"/>
            <a:ext cx="569769" cy="617874"/>
            <a:chOff x="4408163" y="1871791"/>
            <a:chExt cx="569769" cy="61787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49F265-8DE2-E4BB-5AE1-282D2E523776}"/>
                </a:ext>
              </a:extLst>
            </p:cNvPr>
            <p:cNvSpPr txBox="1"/>
            <p:nvPr/>
          </p:nvSpPr>
          <p:spPr>
            <a:xfrm>
              <a:off x="4408163" y="187179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07B72AB-E8C9-B54C-C181-962564FB7048}"/>
                </a:ext>
              </a:extLst>
            </p:cNvPr>
            <p:cNvSpPr txBox="1"/>
            <p:nvPr/>
          </p:nvSpPr>
          <p:spPr>
            <a:xfrm>
              <a:off x="4547629" y="187179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5ADD90D-0310-22A0-74EB-2AE385B29107}"/>
                </a:ext>
              </a:extLst>
            </p:cNvPr>
            <p:cNvSpPr txBox="1"/>
            <p:nvPr/>
          </p:nvSpPr>
          <p:spPr>
            <a:xfrm>
              <a:off x="4687095" y="187179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72DC0F2-762E-6940-650D-CE441D2EA401}"/>
                </a:ext>
              </a:extLst>
            </p:cNvPr>
            <p:cNvSpPr txBox="1"/>
            <p:nvPr/>
          </p:nvSpPr>
          <p:spPr>
            <a:xfrm>
              <a:off x="4826561" y="187179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9028130-6383-A8DB-C1AD-27F369D3E637}"/>
                </a:ext>
              </a:extLst>
            </p:cNvPr>
            <p:cNvSpPr txBox="1"/>
            <p:nvPr/>
          </p:nvSpPr>
          <p:spPr>
            <a:xfrm>
              <a:off x="4408163" y="2006728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E894661-22C2-5173-148F-E4A3EBF40ABA}"/>
                </a:ext>
              </a:extLst>
            </p:cNvPr>
            <p:cNvSpPr txBox="1"/>
            <p:nvPr/>
          </p:nvSpPr>
          <p:spPr>
            <a:xfrm>
              <a:off x="4547629" y="2006728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BCA15A6-3EBA-96B8-1D0D-548B1A72A161}"/>
                </a:ext>
              </a:extLst>
            </p:cNvPr>
            <p:cNvSpPr txBox="1"/>
            <p:nvPr/>
          </p:nvSpPr>
          <p:spPr>
            <a:xfrm>
              <a:off x="4687095" y="2006728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C3904EC-572C-042D-BFD0-2ACF17C50DD5}"/>
                </a:ext>
              </a:extLst>
            </p:cNvPr>
            <p:cNvSpPr txBox="1"/>
            <p:nvPr/>
          </p:nvSpPr>
          <p:spPr>
            <a:xfrm>
              <a:off x="4826561" y="2006728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1BCCD28-1456-6B6F-E502-9C75405B77E4}"/>
                </a:ext>
              </a:extLst>
            </p:cNvPr>
            <p:cNvSpPr txBox="1"/>
            <p:nvPr/>
          </p:nvSpPr>
          <p:spPr>
            <a:xfrm>
              <a:off x="4408163" y="2141665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6172D9B-D38C-DDEB-74A1-A39C74A0AF0C}"/>
                </a:ext>
              </a:extLst>
            </p:cNvPr>
            <p:cNvSpPr txBox="1"/>
            <p:nvPr/>
          </p:nvSpPr>
          <p:spPr>
            <a:xfrm>
              <a:off x="4547629" y="2141665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5F1D6B9-187D-689C-FD07-13962D7EF887}"/>
                </a:ext>
              </a:extLst>
            </p:cNvPr>
            <p:cNvSpPr txBox="1"/>
            <p:nvPr/>
          </p:nvSpPr>
          <p:spPr>
            <a:xfrm>
              <a:off x="4687095" y="2141665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143A94C-6ECA-2099-D7AC-11C21D962896}"/>
                </a:ext>
              </a:extLst>
            </p:cNvPr>
            <p:cNvSpPr txBox="1"/>
            <p:nvPr/>
          </p:nvSpPr>
          <p:spPr>
            <a:xfrm>
              <a:off x="4826561" y="2141665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5069BE4-03AE-234F-635B-4B47FBC9FAF9}"/>
                </a:ext>
              </a:extLst>
            </p:cNvPr>
            <p:cNvSpPr txBox="1"/>
            <p:nvPr/>
          </p:nvSpPr>
          <p:spPr>
            <a:xfrm>
              <a:off x="4408163" y="227422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44BBE58-4721-D252-72C6-E3D10B24487A}"/>
                </a:ext>
              </a:extLst>
            </p:cNvPr>
            <p:cNvSpPr txBox="1"/>
            <p:nvPr/>
          </p:nvSpPr>
          <p:spPr>
            <a:xfrm>
              <a:off x="4547629" y="227422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9F81F9A-91B1-C431-EB48-07E01D94FFB7}"/>
                </a:ext>
              </a:extLst>
            </p:cNvPr>
            <p:cNvSpPr txBox="1"/>
            <p:nvPr/>
          </p:nvSpPr>
          <p:spPr>
            <a:xfrm>
              <a:off x="4687095" y="227422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91423BE-6FA8-42A8-9AA4-30FE8072566E}"/>
                </a:ext>
              </a:extLst>
            </p:cNvPr>
            <p:cNvSpPr txBox="1"/>
            <p:nvPr/>
          </p:nvSpPr>
          <p:spPr>
            <a:xfrm>
              <a:off x="4826561" y="227422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2F24EA4-E35C-8DB0-9658-4EF22A044258}"/>
              </a:ext>
            </a:extLst>
          </p:cNvPr>
          <p:cNvGrpSpPr/>
          <p:nvPr/>
        </p:nvGrpSpPr>
        <p:grpSpPr>
          <a:xfrm>
            <a:off x="3101685" y="4155367"/>
            <a:ext cx="569769" cy="617874"/>
            <a:chOff x="4408163" y="1871791"/>
            <a:chExt cx="569769" cy="61787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652263E-C39C-E4D6-4177-E08B65AD4CCF}"/>
                </a:ext>
              </a:extLst>
            </p:cNvPr>
            <p:cNvSpPr txBox="1"/>
            <p:nvPr/>
          </p:nvSpPr>
          <p:spPr>
            <a:xfrm>
              <a:off x="4408163" y="187179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C881C68-F4F1-411E-A578-79CE70B549D9}"/>
                </a:ext>
              </a:extLst>
            </p:cNvPr>
            <p:cNvSpPr txBox="1"/>
            <p:nvPr/>
          </p:nvSpPr>
          <p:spPr>
            <a:xfrm>
              <a:off x="4547629" y="187179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0584E1C-7004-39D4-804D-3EEFFCED6D9F}"/>
                </a:ext>
              </a:extLst>
            </p:cNvPr>
            <p:cNvSpPr txBox="1"/>
            <p:nvPr/>
          </p:nvSpPr>
          <p:spPr>
            <a:xfrm>
              <a:off x="4687095" y="187179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D4C2785-4DBE-31D3-E1A9-988CFB9AB297}"/>
                </a:ext>
              </a:extLst>
            </p:cNvPr>
            <p:cNvSpPr txBox="1"/>
            <p:nvPr/>
          </p:nvSpPr>
          <p:spPr>
            <a:xfrm>
              <a:off x="4826561" y="187179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3765327-B0FA-7AAA-AF9F-C80E801C6FEE}"/>
                </a:ext>
              </a:extLst>
            </p:cNvPr>
            <p:cNvSpPr txBox="1"/>
            <p:nvPr/>
          </p:nvSpPr>
          <p:spPr>
            <a:xfrm>
              <a:off x="4408163" y="2006728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5E02C99-A149-BCC0-3D78-29BD46AE70DB}"/>
                </a:ext>
              </a:extLst>
            </p:cNvPr>
            <p:cNvSpPr txBox="1"/>
            <p:nvPr/>
          </p:nvSpPr>
          <p:spPr>
            <a:xfrm>
              <a:off x="4547629" y="2006728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E311F1-8B33-2E00-AF60-C4250B98E29D}"/>
                </a:ext>
              </a:extLst>
            </p:cNvPr>
            <p:cNvSpPr txBox="1"/>
            <p:nvPr/>
          </p:nvSpPr>
          <p:spPr>
            <a:xfrm>
              <a:off x="4687095" y="2006728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343DC67-D498-7E7F-B322-C9DA79319CD1}"/>
                </a:ext>
              </a:extLst>
            </p:cNvPr>
            <p:cNvSpPr txBox="1"/>
            <p:nvPr/>
          </p:nvSpPr>
          <p:spPr>
            <a:xfrm>
              <a:off x="4826561" y="2006728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276542E-9EA4-5881-C0EE-FA5D57A5A09F}"/>
                </a:ext>
              </a:extLst>
            </p:cNvPr>
            <p:cNvSpPr txBox="1"/>
            <p:nvPr/>
          </p:nvSpPr>
          <p:spPr>
            <a:xfrm>
              <a:off x="4408163" y="2141665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286C72F-0113-F725-29FA-A00768B84C84}"/>
                </a:ext>
              </a:extLst>
            </p:cNvPr>
            <p:cNvSpPr txBox="1"/>
            <p:nvPr/>
          </p:nvSpPr>
          <p:spPr>
            <a:xfrm>
              <a:off x="4547629" y="2141665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1CD42C7-B452-DBC7-5825-87134F3A0D75}"/>
                </a:ext>
              </a:extLst>
            </p:cNvPr>
            <p:cNvSpPr txBox="1"/>
            <p:nvPr/>
          </p:nvSpPr>
          <p:spPr>
            <a:xfrm>
              <a:off x="4687095" y="2141665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79A3A50-FC41-BD16-2554-1634D073A23B}"/>
                </a:ext>
              </a:extLst>
            </p:cNvPr>
            <p:cNvSpPr txBox="1"/>
            <p:nvPr/>
          </p:nvSpPr>
          <p:spPr>
            <a:xfrm>
              <a:off x="4826561" y="2141665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E00B1CC-F484-2EB2-7F12-31009E43A18A}"/>
                </a:ext>
              </a:extLst>
            </p:cNvPr>
            <p:cNvSpPr txBox="1"/>
            <p:nvPr/>
          </p:nvSpPr>
          <p:spPr>
            <a:xfrm>
              <a:off x="4408163" y="227422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5D25D9F-78E7-807B-591F-4B2D4FF9D7B8}"/>
                </a:ext>
              </a:extLst>
            </p:cNvPr>
            <p:cNvSpPr txBox="1"/>
            <p:nvPr/>
          </p:nvSpPr>
          <p:spPr>
            <a:xfrm>
              <a:off x="4547629" y="227422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3657447-D57D-271C-9274-08AFDA216B62}"/>
                </a:ext>
              </a:extLst>
            </p:cNvPr>
            <p:cNvSpPr txBox="1"/>
            <p:nvPr/>
          </p:nvSpPr>
          <p:spPr>
            <a:xfrm>
              <a:off x="4687095" y="227422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8F92450-124E-72B9-058F-57D06969D22B}"/>
                </a:ext>
              </a:extLst>
            </p:cNvPr>
            <p:cNvSpPr txBox="1"/>
            <p:nvPr/>
          </p:nvSpPr>
          <p:spPr>
            <a:xfrm>
              <a:off x="4826561" y="227422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A25259A-8D60-B43B-37DD-04FF16EAC2A5}"/>
              </a:ext>
            </a:extLst>
          </p:cNvPr>
          <p:cNvGrpSpPr/>
          <p:nvPr/>
        </p:nvGrpSpPr>
        <p:grpSpPr>
          <a:xfrm>
            <a:off x="3107637" y="4859091"/>
            <a:ext cx="569769" cy="617874"/>
            <a:chOff x="4408163" y="1871791"/>
            <a:chExt cx="569769" cy="617874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551EAB1-0D1D-22F4-B2A4-194E0C544142}"/>
                </a:ext>
              </a:extLst>
            </p:cNvPr>
            <p:cNvSpPr txBox="1"/>
            <p:nvPr/>
          </p:nvSpPr>
          <p:spPr>
            <a:xfrm>
              <a:off x="4408163" y="187179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6D9260E-6CC9-7EC0-7B71-9D920C85A199}"/>
                </a:ext>
              </a:extLst>
            </p:cNvPr>
            <p:cNvSpPr txBox="1"/>
            <p:nvPr/>
          </p:nvSpPr>
          <p:spPr>
            <a:xfrm>
              <a:off x="4547629" y="187179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D390736-C5A5-27A3-05D9-1CDA551EAE30}"/>
                </a:ext>
              </a:extLst>
            </p:cNvPr>
            <p:cNvSpPr txBox="1"/>
            <p:nvPr/>
          </p:nvSpPr>
          <p:spPr>
            <a:xfrm>
              <a:off x="4687095" y="187179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F1D3AC5-3E1E-4570-612B-DC4D29B78475}"/>
                </a:ext>
              </a:extLst>
            </p:cNvPr>
            <p:cNvSpPr txBox="1"/>
            <p:nvPr/>
          </p:nvSpPr>
          <p:spPr>
            <a:xfrm>
              <a:off x="4826561" y="187179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329938C-7A2A-B7FC-6963-5C2BB7D431D1}"/>
                </a:ext>
              </a:extLst>
            </p:cNvPr>
            <p:cNvSpPr txBox="1"/>
            <p:nvPr/>
          </p:nvSpPr>
          <p:spPr>
            <a:xfrm>
              <a:off x="4408163" y="2006728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6747EB7-8C8B-1B9D-1A98-17C8E13B1D94}"/>
                </a:ext>
              </a:extLst>
            </p:cNvPr>
            <p:cNvSpPr txBox="1"/>
            <p:nvPr/>
          </p:nvSpPr>
          <p:spPr>
            <a:xfrm>
              <a:off x="4547629" y="2006728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3B01F3A-689C-323A-D6F7-CC5611E938B7}"/>
                </a:ext>
              </a:extLst>
            </p:cNvPr>
            <p:cNvSpPr txBox="1"/>
            <p:nvPr/>
          </p:nvSpPr>
          <p:spPr>
            <a:xfrm>
              <a:off x="4687095" y="2006728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4E9B0EB-FCE6-0632-0767-17969008BD20}"/>
                </a:ext>
              </a:extLst>
            </p:cNvPr>
            <p:cNvSpPr txBox="1"/>
            <p:nvPr/>
          </p:nvSpPr>
          <p:spPr>
            <a:xfrm>
              <a:off x="4826561" y="2006728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8AF7F53-577C-F246-3AB0-392A6FF54445}"/>
                </a:ext>
              </a:extLst>
            </p:cNvPr>
            <p:cNvSpPr txBox="1"/>
            <p:nvPr/>
          </p:nvSpPr>
          <p:spPr>
            <a:xfrm>
              <a:off x="4408163" y="2141665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7E58243-BED7-455D-1B03-7652A6712A85}"/>
                </a:ext>
              </a:extLst>
            </p:cNvPr>
            <p:cNvSpPr txBox="1"/>
            <p:nvPr/>
          </p:nvSpPr>
          <p:spPr>
            <a:xfrm>
              <a:off x="4547629" y="2141665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701D503-5AE3-FECA-EB6A-0A589F03202B}"/>
                </a:ext>
              </a:extLst>
            </p:cNvPr>
            <p:cNvSpPr txBox="1"/>
            <p:nvPr/>
          </p:nvSpPr>
          <p:spPr>
            <a:xfrm>
              <a:off x="4687095" y="2141665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1781AF6-AEE6-1F9A-28F9-5D2ACC9F9614}"/>
                </a:ext>
              </a:extLst>
            </p:cNvPr>
            <p:cNvSpPr txBox="1"/>
            <p:nvPr/>
          </p:nvSpPr>
          <p:spPr>
            <a:xfrm>
              <a:off x="4826561" y="2141665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2AA88E2-2295-32D6-3CDF-9C032DF6F17B}"/>
                </a:ext>
              </a:extLst>
            </p:cNvPr>
            <p:cNvSpPr txBox="1"/>
            <p:nvPr/>
          </p:nvSpPr>
          <p:spPr>
            <a:xfrm>
              <a:off x="4408163" y="227422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AC2037A-742F-E51D-778C-5B477ABD5BC1}"/>
                </a:ext>
              </a:extLst>
            </p:cNvPr>
            <p:cNvSpPr txBox="1"/>
            <p:nvPr/>
          </p:nvSpPr>
          <p:spPr>
            <a:xfrm>
              <a:off x="4547629" y="227422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1B3BCF5-29B2-56CB-8C58-8D68734B3E17}"/>
                </a:ext>
              </a:extLst>
            </p:cNvPr>
            <p:cNvSpPr txBox="1"/>
            <p:nvPr/>
          </p:nvSpPr>
          <p:spPr>
            <a:xfrm>
              <a:off x="4687095" y="227422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DC03554-2AC4-0979-D654-CD5C22736ADF}"/>
                </a:ext>
              </a:extLst>
            </p:cNvPr>
            <p:cNvSpPr txBox="1"/>
            <p:nvPr/>
          </p:nvSpPr>
          <p:spPr>
            <a:xfrm>
              <a:off x="4826561" y="227422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33ADF9-7703-25D0-D24F-94747117B288}"/>
              </a:ext>
            </a:extLst>
          </p:cNvPr>
          <p:cNvGrpSpPr/>
          <p:nvPr/>
        </p:nvGrpSpPr>
        <p:grpSpPr>
          <a:xfrm>
            <a:off x="3095731" y="5573188"/>
            <a:ext cx="569769" cy="617874"/>
            <a:chOff x="4408163" y="1871791"/>
            <a:chExt cx="569769" cy="617874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0174B05-77AF-03DA-6F8C-6D642E50ECBF}"/>
                </a:ext>
              </a:extLst>
            </p:cNvPr>
            <p:cNvSpPr txBox="1"/>
            <p:nvPr/>
          </p:nvSpPr>
          <p:spPr>
            <a:xfrm>
              <a:off x="4408163" y="187179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2F6678A-186B-CB28-3914-0A2E37EE8D9E}"/>
                </a:ext>
              </a:extLst>
            </p:cNvPr>
            <p:cNvSpPr txBox="1"/>
            <p:nvPr/>
          </p:nvSpPr>
          <p:spPr>
            <a:xfrm>
              <a:off x="4547629" y="187179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141CCC0-39EC-14A6-72A8-D4A643BAD0E7}"/>
                </a:ext>
              </a:extLst>
            </p:cNvPr>
            <p:cNvSpPr txBox="1"/>
            <p:nvPr/>
          </p:nvSpPr>
          <p:spPr>
            <a:xfrm>
              <a:off x="4687095" y="187179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18B63D4-41EB-0BAF-AEE1-FB90CA423DCD}"/>
                </a:ext>
              </a:extLst>
            </p:cNvPr>
            <p:cNvSpPr txBox="1"/>
            <p:nvPr/>
          </p:nvSpPr>
          <p:spPr>
            <a:xfrm>
              <a:off x="4826561" y="187179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AB0A660-8BA1-CEF7-91D0-C9A8E05A6B03}"/>
                </a:ext>
              </a:extLst>
            </p:cNvPr>
            <p:cNvSpPr txBox="1"/>
            <p:nvPr/>
          </p:nvSpPr>
          <p:spPr>
            <a:xfrm>
              <a:off x="4408163" y="2006728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8277908-03A8-ADC6-55DE-9E00B81898F7}"/>
                </a:ext>
              </a:extLst>
            </p:cNvPr>
            <p:cNvSpPr txBox="1"/>
            <p:nvPr/>
          </p:nvSpPr>
          <p:spPr>
            <a:xfrm>
              <a:off x="4547629" y="2006728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10D56C6-DB02-EACB-E135-C19C7447F18A}"/>
                </a:ext>
              </a:extLst>
            </p:cNvPr>
            <p:cNvSpPr txBox="1"/>
            <p:nvPr/>
          </p:nvSpPr>
          <p:spPr>
            <a:xfrm>
              <a:off x="4687095" y="2006728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CF58274-2E7C-E92C-7477-6D97D9F1FCCB}"/>
                </a:ext>
              </a:extLst>
            </p:cNvPr>
            <p:cNvSpPr txBox="1"/>
            <p:nvPr/>
          </p:nvSpPr>
          <p:spPr>
            <a:xfrm>
              <a:off x="4826561" y="2006728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DAB0E08-F5DB-1B2B-8B59-9F326E15A439}"/>
                </a:ext>
              </a:extLst>
            </p:cNvPr>
            <p:cNvSpPr txBox="1"/>
            <p:nvPr/>
          </p:nvSpPr>
          <p:spPr>
            <a:xfrm>
              <a:off x="4408163" y="2141665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C18871D-C8CB-71AC-5464-CA756D9E7B7A}"/>
                </a:ext>
              </a:extLst>
            </p:cNvPr>
            <p:cNvSpPr txBox="1"/>
            <p:nvPr/>
          </p:nvSpPr>
          <p:spPr>
            <a:xfrm>
              <a:off x="4547629" y="2141665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3FBAD93-BA0A-51C4-E559-7097923CE56B}"/>
                </a:ext>
              </a:extLst>
            </p:cNvPr>
            <p:cNvSpPr txBox="1"/>
            <p:nvPr/>
          </p:nvSpPr>
          <p:spPr>
            <a:xfrm>
              <a:off x="4687095" y="2141665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5DD3873-A6EE-7A15-D958-474BE86313A1}"/>
                </a:ext>
              </a:extLst>
            </p:cNvPr>
            <p:cNvSpPr txBox="1"/>
            <p:nvPr/>
          </p:nvSpPr>
          <p:spPr>
            <a:xfrm>
              <a:off x="4826561" y="2141665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9444EB3-A7DB-A48B-789F-3A0E3252E7C6}"/>
                </a:ext>
              </a:extLst>
            </p:cNvPr>
            <p:cNvSpPr txBox="1"/>
            <p:nvPr/>
          </p:nvSpPr>
          <p:spPr>
            <a:xfrm>
              <a:off x="4408163" y="227422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3230E7F-D00D-8DC8-1140-E832A997B29B}"/>
                </a:ext>
              </a:extLst>
            </p:cNvPr>
            <p:cNvSpPr txBox="1"/>
            <p:nvPr/>
          </p:nvSpPr>
          <p:spPr>
            <a:xfrm>
              <a:off x="4547629" y="227422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84411B4-1A49-FF16-1974-803928678021}"/>
                </a:ext>
              </a:extLst>
            </p:cNvPr>
            <p:cNvSpPr txBox="1"/>
            <p:nvPr/>
          </p:nvSpPr>
          <p:spPr>
            <a:xfrm>
              <a:off x="4687095" y="227422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956FD11-A4A4-2C86-9339-DF3CB5BF0B78}"/>
                </a:ext>
              </a:extLst>
            </p:cNvPr>
            <p:cNvSpPr txBox="1"/>
            <p:nvPr/>
          </p:nvSpPr>
          <p:spPr>
            <a:xfrm>
              <a:off x="4826561" y="227422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719B160-4AD8-74A4-0FE6-AE3C6CAAB59B}"/>
              </a:ext>
            </a:extLst>
          </p:cNvPr>
          <p:cNvGrpSpPr/>
          <p:nvPr/>
        </p:nvGrpSpPr>
        <p:grpSpPr>
          <a:xfrm>
            <a:off x="6515529" y="4952584"/>
            <a:ext cx="569769" cy="617874"/>
            <a:chOff x="4408163" y="1871791"/>
            <a:chExt cx="569769" cy="617874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C8BCEDD-D97E-E97A-826C-408CC11D86FB}"/>
                </a:ext>
              </a:extLst>
            </p:cNvPr>
            <p:cNvSpPr txBox="1"/>
            <p:nvPr/>
          </p:nvSpPr>
          <p:spPr>
            <a:xfrm>
              <a:off x="4408163" y="187179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30B4D62-D830-23B6-7411-922DA8743398}"/>
                </a:ext>
              </a:extLst>
            </p:cNvPr>
            <p:cNvSpPr txBox="1"/>
            <p:nvPr/>
          </p:nvSpPr>
          <p:spPr>
            <a:xfrm>
              <a:off x="4547629" y="187179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FB8C04B-45CF-B9EA-AF74-C51BBA769A48}"/>
                </a:ext>
              </a:extLst>
            </p:cNvPr>
            <p:cNvSpPr txBox="1"/>
            <p:nvPr/>
          </p:nvSpPr>
          <p:spPr>
            <a:xfrm>
              <a:off x="4687095" y="187179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FBE4790-FBAC-CDD6-D2F6-0A7E4411345E}"/>
                </a:ext>
              </a:extLst>
            </p:cNvPr>
            <p:cNvSpPr txBox="1"/>
            <p:nvPr/>
          </p:nvSpPr>
          <p:spPr>
            <a:xfrm>
              <a:off x="4826561" y="187179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3541840-D1D1-E9E1-3D89-AB7E987344AB}"/>
                </a:ext>
              </a:extLst>
            </p:cNvPr>
            <p:cNvSpPr txBox="1"/>
            <p:nvPr/>
          </p:nvSpPr>
          <p:spPr>
            <a:xfrm>
              <a:off x="4408163" y="2006728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F27F520-DFD2-0980-20ED-005962244B4C}"/>
                </a:ext>
              </a:extLst>
            </p:cNvPr>
            <p:cNvSpPr txBox="1"/>
            <p:nvPr/>
          </p:nvSpPr>
          <p:spPr>
            <a:xfrm>
              <a:off x="4547629" y="2006728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83BAB36-7B80-252E-8FCB-91666C57F4F9}"/>
                </a:ext>
              </a:extLst>
            </p:cNvPr>
            <p:cNvSpPr txBox="1"/>
            <p:nvPr/>
          </p:nvSpPr>
          <p:spPr>
            <a:xfrm>
              <a:off x="4687095" y="2006728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F6FB4EE-06B1-A071-453E-D21CFC23B551}"/>
                </a:ext>
              </a:extLst>
            </p:cNvPr>
            <p:cNvSpPr txBox="1"/>
            <p:nvPr/>
          </p:nvSpPr>
          <p:spPr>
            <a:xfrm>
              <a:off x="4826561" y="2006728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0F058A5-70FF-2DC7-9402-31CFF9737D70}"/>
                </a:ext>
              </a:extLst>
            </p:cNvPr>
            <p:cNvSpPr txBox="1"/>
            <p:nvPr/>
          </p:nvSpPr>
          <p:spPr>
            <a:xfrm>
              <a:off x="4408163" y="2141665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58BA951-F575-F202-5097-F0B3BE8884AC}"/>
                </a:ext>
              </a:extLst>
            </p:cNvPr>
            <p:cNvSpPr txBox="1"/>
            <p:nvPr/>
          </p:nvSpPr>
          <p:spPr>
            <a:xfrm>
              <a:off x="4547629" y="2141665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B15BE14-AFB9-8097-145B-5723FF4097C4}"/>
                </a:ext>
              </a:extLst>
            </p:cNvPr>
            <p:cNvSpPr txBox="1"/>
            <p:nvPr/>
          </p:nvSpPr>
          <p:spPr>
            <a:xfrm>
              <a:off x="4687095" y="2141665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559CC71-5732-6D64-4083-7B0B8555E6B9}"/>
                </a:ext>
              </a:extLst>
            </p:cNvPr>
            <p:cNvSpPr txBox="1"/>
            <p:nvPr/>
          </p:nvSpPr>
          <p:spPr>
            <a:xfrm>
              <a:off x="4826561" y="2141665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C89165A-32A4-C6D8-67B3-B115157D0855}"/>
                </a:ext>
              </a:extLst>
            </p:cNvPr>
            <p:cNvSpPr txBox="1"/>
            <p:nvPr/>
          </p:nvSpPr>
          <p:spPr>
            <a:xfrm>
              <a:off x="4408163" y="227422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F74B1D1-33B4-50B1-2D6E-72EDEE713BCE}"/>
                </a:ext>
              </a:extLst>
            </p:cNvPr>
            <p:cNvSpPr txBox="1"/>
            <p:nvPr/>
          </p:nvSpPr>
          <p:spPr>
            <a:xfrm>
              <a:off x="4547629" y="227422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6376989-7276-6EC2-67EA-4D72957311B1}"/>
                </a:ext>
              </a:extLst>
            </p:cNvPr>
            <p:cNvSpPr txBox="1"/>
            <p:nvPr/>
          </p:nvSpPr>
          <p:spPr>
            <a:xfrm>
              <a:off x="4687095" y="227422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4F4C24A-274A-8181-41C9-E519ADCC54C7}"/>
                </a:ext>
              </a:extLst>
            </p:cNvPr>
            <p:cNvSpPr txBox="1"/>
            <p:nvPr/>
          </p:nvSpPr>
          <p:spPr>
            <a:xfrm>
              <a:off x="4826561" y="227422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E12995F-60FF-AB7E-D8B4-AF291922BFAC}"/>
              </a:ext>
            </a:extLst>
          </p:cNvPr>
          <p:cNvGrpSpPr/>
          <p:nvPr/>
        </p:nvGrpSpPr>
        <p:grpSpPr>
          <a:xfrm>
            <a:off x="6521509" y="3408694"/>
            <a:ext cx="569769" cy="617874"/>
            <a:chOff x="4408163" y="1871791"/>
            <a:chExt cx="569769" cy="617874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1BE9E9A-816A-DF48-C6F9-D751A7435B2C}"/>
                </a:ext>
              </a:extLst>
            </p:cNvPr>
            <p:cNvSpPr txBox="1"/>
            <p:nvPr/>
          </p:nvSpPr>
          <p:spPr>
            <a:xfrm>
              <a:off x="4408163" y="187179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44F98EC-EBF9-4A64-5D79-0048C018EEE0}"/>
                </a:ext>
              </a:extLst>
            </p:cNvPr>
            <p:cNvSpPr txBox="1"/>
            <p:nvPr/>
          </p:nvSpPr>
          <p:spPr>
            <a:xfrm>
              <a:off x="4547629" y="187179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DA7E9898-B17F-E7C6-7293-3D4DBD65C70F}"/>
                </a:ext>
              </a:extLst>
            </p:cNvPr>
            <p:cNvSpPr txBox="1"/>
            <p:nvPr/>
          </p:nvSpPr>
          <p:spPr>
            <a:xfrm>
              <a:off x="4687095" y="187179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4F5A2D8-CB1E-599B-3843-C4ED36E97271}"/>
                </a:ext>
              </a:extLst>
            </p:cNvPr>
            <p:cNvSpPr txBox="1"/>
            <p:nvPr/>
          </p:nvSpPr>
          <p:spPr>
            <a:xfrm>
              <a:off x="4826561" y="187179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474A021-F43F-37A2-9706-54FDC660E5B5}"/>
                </a:ext>
              </a:extLst>
            </p:cNvPr>
            <p:cNvSpPr txBox="1"/>
            <p:nvPr/>
          </p:nvSpPr>
          <p:spPr>
            <a:xfrm>
              <a:off x="4408163" y="2006728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F3E3885-E227-C093-2FFA-523213DDB661}"/>
                </a:ext>
              </a:extLst>
            </p:cNvPr>
            <p:cNvSpPr txBox="1"/>
            <p:nvPr/>
          </p:nvSpPr>
          <p:spPr>
            <a:xfrm>
              <a:off x="4547629" y="2006728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706448D6-C8CA-B7AD-71E8-4E1476128D44}"/>
                </a:ext>
              </a:extLst>
            </p:cNvPr>
            <p:cNvSpPr txBox="1"/>
            <p:nvPr/>
          </p:nvSpPr>
          <p:spPr>
            <a:xfrm>
              <a:off x="4687095" y="2006728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83A6999-E6B5-2CB9-D184-E817BA9D11AF}"/>
                </a:ext>
              </a:extLst>
            </p:cNvPr>
            <p:cNvSpPr txBox="1"/>
            <p:nvPr/>
          </p:nvSpPr>
          <p:spPr>
            <a:xfrm>
              <a:off x="4826561" y="2006728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6DE1EC9-70A1-0C8B-D4F5-2C37F660E26A}"/>
                </a:ext>
              </a:extLst>
            </p:cNvPr>
            <p:cNvSpPr txBox="1"/>
            <p:nvPr/>
          </p:nvSpPr>
          <p:spPr>
            <a:xfrm>
              <a:off x="4408163" y="2141665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0EA67F0-3A77-E36A-9216-83295474FFCA}"/>
                </a:ext>
              </a:extLst>
            </p:cNvPr>
            <p:cNvSpPr txBox="1"/>
            <p:nvPr/>
          </p:nvSpPr>
          <p:spPr>
            <a:xfrm>
              <a:off x="4547629" y="2141665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145B613-A85B-9B63-156D-97D1443B3EA9}"/>
                </a:ext>
              </a:extLst>
            </p:cNvPr>
            <p:cNvSpPr txBox="1"/>
            <p:nvPr/>
          </p:nvSpPr>
          <p:spPr>
            <a:xfrm>
              <a:off x="4687095" y="2141665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E4D2E62-50F4-3C4C-E183-1C04E576240D}"/>
                </a:ext>
              </a:extLst>
            </p:cNvPr>
            <p:cNvSpPr txBox="1"/>
            <p:nvPr/>
          </p:nvSpPr>
          <p:spPr>
            <a:xfrm>
              <a:off x="4826561" y="2141665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826BCBA2-AAC7-5340-B961-F2CE12A919ED}"/>
                </a:ext>
              </a:extLst>
            </p:cNvPr>
            <p:cNvSpPr txBox="1"/>
            <p:nvPr/>
          </p:nvSpPr>
          <p:spPr>
            <a:xfrm>
              <a:off x="4408163" y="227422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94A5C62-8218-D77F-421B-3231956A381A}"/>
                </a:ext>
              </a:extLst>
            </p:cNvPr>
            <p:cNvSpPr txBox="1"/>
            <p:nvPr/>
          </p:nvSpPr>
          <p:spPr>
            <a:xfrm>
              <a:off x="4547629" y="227422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DD968D9-98A8-B734-CA7A-F609E3E88719}"/>
                </a:ext>
              </a:extLst>
            </p:cNvPr>
            <p:cNvSpPr txBox="1"/>
            <p:nvPr/>
          </p:nvSpPr>
          <p:spPr>
            <a:xfrm>
              <a:off x="4687095" y="227422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BD265A6-3AD5-93C5-D8A4-F49B20E8BEA7}"/>
                </a:ext>
              </a:extLst>
            </p:cNvPr>
            <p:cNvSpPr txBox="1"/>
            <p:nvPr/>
          </p:nvSpPr>
          <p:spPr>
            <a:xfrm>
              <a:off x="4826561" y="227422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52E8087-3FB8-ACF9-43E4-25B5119D4D27}"/>
              </a:ext>
            </a:extLst>
          </p:cNvPr>
          <p:cNvGrpSpPr/>
          <p:nvPr/>
        </p:nvGrpSpPr>
        <p:grpSpPr>
          <a:xfrm>
            <a:off x="6524459" y="4224026"/>
            <a:ext cx="569769" cy="617874"/>
            <a:chOff x="4408163" y="1871791"/>
            <a:chExt cx="569769" cy="617874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A88D86C-CDAF-7730-8959-80FA2C0B13A6}"/>
                </a:ext>
              </a:extLst>
            </p:cNvPr>
            <p:cNvSpPr txBox="1"/>
            <p:nvPr/>
          </p:nvSpPr>
          <p:spPr>
            <a:xfrm>
              <a:off x="4408163" y="187179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A722C84-9BA3-0178-26BF-47CEC28EF3EE}"/>
                </a:ext>
              </a:extLst>
            </p:cNvPr>
            <p:cNvSpPr txBox="1"/>
            <p:nvPr/>
          </p:nvSpPr>
          <p:spPr>
            <a:xfrm>
              <a:off x="4547629" y="187179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3C27FC3-A284-E958-07D4-FBD63C4869C4}"/>
                </a:ext>
              </a:extLst>
            </p:cNvPr>
            <p:cNvSpPr txBox="1"/>
            <p:nvPr/>
          </p:nvSpPr>
          <p:spPr>
            <a:xfrm>
              <a:off x="4687095" y="187179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8176474-9A25-0E42-2986-F6A2EA53DB18}"/>
                </a:ext>
              </a:extLst>
            </p:cNvPr>
            <p:cNvSpPr txBox="1"/>
            <p:nvPr/>
          </p:nvSpPr>
          <p:spPr>
            <a:xfrm>
              <a:off x="4826561" y="187179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955B50D-4806-0211-4EAA-7EE1974334A6}"/>
                </a:ext>
              </a:extLst>
            </p:cNvPr>
            <p:cNvSpPr txBox="1"/>
            <p:nvPr/>
          </p:nvSpPr>
          <p:spPr>
            <a:xfrm>
              <a:off x="4408163" y="2006728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0354101-15C2-2CCC-4C5B-37424F11701B}"/>
                </a:ext>
              </a:extLst>
            </p:cNvPr>
            <p:cNvSpPr txBox="1"/>
            <p:nvPr/>
          </p:nvSpPr>
          <p:spPr>
            <a:xfrm>
              <a:off x="4547629" y="2006728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C96C010-7420-CD68-4D0E-101EB1A66540}"/>
                </a:ext>
              </a:extLst>
            </p:cNvPr>
            <p:cNvSpPr txBox="1"/>
            <p:nvPr/>
          </p:nvSpPr>
          <p:spPr>
            <a:xfrm>
              <a:off x="4687095" y="2006728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86011CC-D8C3-8F9A-96E9-F23C433978CA}"/>
                </a:ext>
              </a:extLst>
            </p:cNvPr>
            <p:cNvSpPr txBox="1"/>
            <p:nvPr/>
          </p:nvSpPr>
          <p:spPr>
            <a:xfrm>
              <a:off x="4826561" y="2006728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A959A1D-0901-C849-4602-0DFE6425565D}"/>
                </a:ext>
              </a:extLst>
            </p:cNvPr>
            <p:cNvSpPr txBox="1"/>
            <p:nvPr/>
          </p:nvSpPr>
          <p:spPr>
            <a:xfrm>
              <a:off x="4408163" y="2141665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BB2BE531-918A-5A35-DCE1-E839EB109724}"/>
                </a:ext>
              </a:extLst>
            </p:cNvPr>
            <p:cNvSpPr txBox="1"/>
            <p:nvPr/>
          </p:nvSpPr>
          <p:spPr>
            <a:xfrm>
              <a:off x="4547629" y="2141665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A4B69D6-3480-013D-076D-457A3C11822A}"/>
                </a:ext>
              </a:extLst>
            </p:cNvPr>
            <p:cNvSpPr txBox="1"/>
            <p:nvPr/>
          </p:nvSpPr>
          <p:spPr>
            <a:xfrm>
              <a:off x="4687095" y="2141665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8C3A41D-D7B2-23BC-E81F-A02BAF38F79E}"/>
                </a:ext>
              </a:extLst>
            </p:cNvPr>
            <p:cNvSpPr txBox="1"/>
            <p:nvPr/>
          </p:nvSpPr>
          <p:spPr>
            <a:xfrm>
              <a:off x="4826561" y="2141665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361F58F-FFB9-A09E-4AA5-4F243D3F9304}"/>
                </a:ext>
              </a:extLst>
            </p:cNvPr>
            <p:cNvSpPr txBox="1"/>
            <p:nvPr/>
          </p:nvSpPr>
          <p:spPr>
            <a:xfrm>
              <a:off x="4408163" y="227422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87DBFA4A-70C7-3A9C-0826-B4D8A7BFDCA9}"/>
                </a:ext>
              </a:extLst>
            </p:cNvPr>
            <p:cNvSpPr txBox="1"/>
            <p:nvPr/>
          </p:nvSpPr>
          <p:spPr>
            <a:xfrm>
              <a:off x="4547629" y="227422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B0BCB34-9D93-EF64-BE74-5E4294EB3954}"/>
                </a:ext>
              </a:extLst>
            </p:cNvPr>
            <p:cNvSpPr txBox="1"/>
            <p:nvPr/>
          </p:nvSpPr>
          <p:spPr>
            <a:xfrm>
              <a:off x="4687095" y="227422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B9C0961-B061-6B65-AF91-79F996FD9ADD}"/>
                </a:ext>
              </a:extLst>
            </p:cNvPr>
            <p:cNvSpPr txBox="1"/>
            <p:nvPr/>
          </p:nvSpPr>
          <p:spPr>
            <a:xfrm>
              <a:off x="4826561" y="227422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7C760563-4904-E0C4-3DF2-A01D4D911852}"/>
              </a:ext>
            </a:extLst>
          </p:cNvPr>
          <p:cNvSpPr txBox="1"/>
          <p:nvPr/>
        </p:nvSpPr>
        <p:spPr>
          <a:xfrm>
            <a:off x="4666312" y="3477725"/>
            <a:ext cx="242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0</a:t>
            </a:r>
          </a:p>
          <a:p>
            <a:r>
              <a:rPr lang="en-US" sz="900" b="1" dirty="0"/>
              <a:t>F</a:t>
            </a:r>
          </a:p>
          <a:p>
            <a:r>
              <a:rPr lang="en-US" sz="900" b="1" dirty="0"/>
              <a:t>0</a:t>
            </a:r>
          </a:p>
          <a:p>
            <a:r>
              <a:rPr lang="en-US" sz="900" b="1" dirty="0"/>
              <a:t>0</a:t>
            </a:r>
            <a:endParaRPr lang="en-AU" sz="900" b="1" dirty="0"/>
          </a:p>
        </p:txBody>
      </p:sp>
      <p:sp>
        <p:nvSpPr>
          <p:cNvPr id="148" name="Arrow: Right 147">
            <a:extLst>
              <a:ext uri="{FF2B5EF4-FFF2-40B4-BE49-F238E27FC236}">
                <a16:creationId xmlns:a16="http://schemas.microsoft.com/office/drawing/2014/main" id="{23096789-0102-7795-9E81-7B6EFF21C1E6}"/>
              </a:ext>
            </a:extLst>
          </p:cNvPr>
          <p:cNvSpPr/>
          <p:nvPr/>
        </p:nvSpPr>
        <p:spPr>
          <a:xfrm>
            <a:off x="4891571" y="3729895"/>
            <a:ext cx="308498" cy="13493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FD97870-56F5-4CB6-F8C2-23D4954DB8E7}"/>
              </a:ext>
            </a:extLst>
          </p:cNvPr>
          <p:cNvSpPr txBox="1"/>
          <p:nvPr/>
        </p:nvSpPr>
        <p:spPr>
          <a:xfrm>
            <a:off x="5175713" y="3651353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 </a:t>
            </a:r>
            <a:r>
              <a:rPr lang="en-US" sz="1200" b="1" dirty="0"/>
              <a:t>0F00</a:t>
            </a:r>
            <a:endParaRPr lang="en-AU" sz="1200" b="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3B0B581-0EAA-B2C7-6C15-8EF14D3DD010}"/>
              </a:ext>
            </a:extLst>
          </p:cNvPr>
          <p:cNvSpPr txBox="1"/>
          <p:nvPr/>
        </p:nvSpPr>
        <p:spPr>
          <a:xfrm>
            <a:off x="4026450" y="3474972"/>
            <a:ext cx="56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0  0  0  0</a:t>
            </a:r>
          </a:p>
          <a:p>
            <a:r>
              <a:rPr lang="en-US" sz="900" b="1" dirty="0"/>
              <a:t>1  1  1  1</a:t>
            </a:r>
          </a:p>
          <a:p>
            <a:r>
              <a:rPr lang="en-US" sz="900" b="1" dirty="0"/>
              <a:t>0  0  0  0</a:t>
            </a:r>
          </a:p>
          <a:p>
            <a:r>
              <a:rPr lang="en-US" sz="900" b="1" dirty="0"/>
              <a:t>0  0  0  0</a:t>
            </a:r>
          </a:p>
        </p:txBody>
      </p:sp>
      <p:sp>
        <p:nvSpPr>
          <p:cNvPr id="160" name="Arrow: Right 159">
            <a:extLst>
              <a:ext uri="{FF2B5EF4-FFF2-40B4-BE49-F238E27FC236}">
                <a16:creationId xmlns:a16="http://schemas.microsoft.com/office/drawing/2014/main" id="{3AF04B6E-8A4D-A10E-E761-EC0818188814}"/>
              </a:ext>
            </a:extLst>
          </p:cNvPr>
          <p:cNvSpPr/>
          <p:nvPr/>
        </p:nvSpPr>
        <p:spPr>
          <a:xfrm>
            <a:off x="3729281" y="3717631"/>
            <a:ext cx="308498" cy="1174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1" name="Arrow: Right 160">
            <a:extLst>
              <a:ext uri="{FF2B5EF4-FFF2-40B4-BE49-F238E27FC236}">
                <a16:creationId xmlns:a16="http://schemas.microsoft.com/office/drawing/2014/main" id="{599DBA7C-F141-BA5E-EC04-17559503544D}"/>
              </a:ext>
            </a:extLst>
          </p:cNvPr>
          <p:cNvSpPr/>
          <p:nvPr/>
        </p:nvSpPr>
        <p:spPr>
          <a:xfrm>
            <a:off x="4554366" y="3730216"/>
            <a:ext cx="114272" cy="9230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0D953E8-DC71-1FB5-D25D-48088FB5AE13}"/>
              </a:ext>
            </a:extLst>
          </p:cNvPr>
          <p:cNvSpPr txBox="1"/>
          <p:nvPr/>
        </p:nvSpPr>
        <p:spPr>
          <a:xfrm>
            <a:off x="4666312" y="4158183"/>
            <a:ext cx="242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4</a:t>
            </a:r>
          </a:p>
          <a:p>
            <a:r>
              <a:rPr lang="en-US" sz="900" b="1" dirty="0"/>
              <a:t>E</a:t>
            </a:r>
          </a:p>
          <a:p>
            <a:r>
              <a:rPr lang="en-US" sz="900" b="1" dirty="0"/>
              <a:t>0</a:t>
            </a:r>
          </a:p>
          <a:p>
            <a:r>
              <a:rPr lang="en-US" sz="900" b="1" dirty="0"/>
              <a:t>0</a:t>
            </a:r>
            <a:endParaRPr lang="en-AU" sz="900" b="1" dirty="0"/>
          </a:p>
        </p:txBody>
      </p:sp>
      <p:sp>
        <p:nvSpPr>
          <p:cNvPr id="163" name="Arrow: Right 162">
            <a:extLst>
              <a:ext uri="{FF2B5EF4-FFF2-40B4-BE49-F238E27FC236}">
                <a16:creationId xmlns:a16="http://schemas.microsoft.com/office/drawing/2014/main" id="{FA26BC23-6EC2-6AB1-AD6A-EBB274E3EA82}"/>
              </a:ext>
            </a:extLst>
          </p:cNvPr>
          <p:cNvSpPr/>
          <p:nvPr/>
        </p:nvSpPr>
        <p:spPr>
          <a:xfrm>
            <a:off x="4891571" y="4410353"/>
            <a:ext cx="308498" cy="13493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2BAD7A0-CD05-F773-D0DC-35CEFBF4A8E0}"/>
              </a:ext>
            </a:extLst>
          </p:cNvPr>
          <p:cNvSpPr txBox="1"/>
          <p:nvPr/>
        </p:nvSpPr>
        <p:spPr>
          <a:xfrm>
            <a:off x="5175713" y="4331811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 </a:t>
            </a:r>
            <a:r>
              <a:rPr lang="en-US" sz="1200" b="1" dirty="0"/>
              <a:t>4E00</a:t>
            </a:r>
            <a:endParaRPr lang="en-AU" sz="1200" b="1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4226FB7-D3BA-FCAD-85DE-160DA046D97D}"/>
              </a:ext>
            </a:extLst>
          </p:cNvPr>
          <p:cNvSpPr txBox="1"/>
          <p:nvPr/>
        </p:nvSpPr>
        <p:spPr>
          <a:xfrm>
            <a:off x="4026450" y="4155430"/>
            <a:ext cx="56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0  1  0  0</a:t>
            </a:r>
          </a:p>
          <a:p>
            <a:r>
              <a:rPr lang="en-US" sz="900" b="1" dirty="0"/>
              <a:t>1  1  1  0</a:t>
            </a:r>
          </a:p>
          <a:p>
            <a:r>
              <a:rPr lang="en-US" sz="900" b="1" dirty="0"/>
              <a:t>0  0  0  0</a:t>
            </a:r>
          </a:p>
          <a:p>
            <a:r>
              <a:rPr lang="en-US" sz="900" b="1" dirty="0"/>
              <a:t>0  0  0  0</a:t>
            </a:r>
          </a:p>
        </p:txBody>
      </p:sp>
      <p:sp>
        <p:nvSpPr>
          <p:cNvPr id="166" name="Arrow: Right 165">
            <a:extLst>
              <a:ext uri="{FF2B5EF4-FFF2-40B4-BE49-F238E27FC236}">
                <a16:creationId xmlns:a16="http://schemas.microsoft.com/office/drawing/2014/main" id="{DDA1E4DF-4562-80C4-309C-F38E81DCA63E}"/>
              </a:ext>
            </a:extLst>
          </p:cNvPr>
          <p:cNvSpPr/>
          <p:nvPr/>
        </p:nvSpPr>
        <p:spPr>
          <a:xfrm>
            <a:off x="3729281" y="4398089"/>
            <a:ext cx="308498" cy="1174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Arrow: Right 166">
            <a:extLst>
              <a:ext uri="{FF2B5EF4-FFF2-40B4-BE49-F238E27FC236}">
                <a16:creationId xmlns:a16="http://schemas.microsoft.com/office/drawing/2014/main" id="{D75C5F08-0D2F-57C0-183A-A23F7C452346}"/>
              </a:ext>
            </a:extLst>
          </p:cNvPr>
          <p:cNvSpPr/>
          <p:nvPr/>
        </p:nvSpPr>
        <p:spPr>
          <a:xfrm>
            <a:off x="4554366" y="4410674"/>
            <a:ext cx="114272" cy="9230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441AE60-FF6D-CC7E-BF18-2FBDE8745013}"/>
              </a:ext>
            </a:extLst>
          </p:cNvPr>
          <p:cNvSpPr txBox="1"/>
          <p:nvPr/>
        </p:nvSpPr>
        <p:spPr>
          <a:xfrm>
            <a:off x="4666312" y="4877016"/>
            <a:ext cx="245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6</a:t>
            </a:r>
          </a:p>
          <a:p>
            <a:r>
              <a:rPr lang="en-US" sz="900" b="1" dirty="0"/>
              <a:t>C</a:t>
            </a:r>
          </a:p>
          <a:p>
            <a:r>
              <a:rPr lang="en-US" sz="900" b="1" dirty="0"/>
              <a:t>0</a:t>
            </a:r>
          </a:p>
          <a:p>
            <a:r>
              <a:rPr lang="en-US" sz="900" b="1" dirty="0"/>
              <a:t>0</a:t>
            </a:r>
            <a:endParaRPr lang="en-AU" sz="900" b="1" dirty="0"/>
          </a:p>
        </p:txBody>
      </p:sp>
      <p:sp>
        <p:nvSpPr>
          <p:cNvPr id="169" name="Arrow: Right 168">
            <a:extLst>
              <a:ext uri="{FF2B5EF4-FFF2-40B4-BE49-F238E27FC236}">
                <a16:creationId xmlns:a16="http://schemas.microsoft.com/office/drawing/2014/main" id="{D55688DC-62B6-B0AF-CC27-FA505B75ACE3}"/>
              </a:ext>
            </a:extLst>
          </p:cNvPr>
          <p:cNvSpPr/>
          <p:nvPr/>
        </p:nvSpPr>
        <p:spPr>
          <a:xfrm>
            <a:off x="4891571" y="5129186"/>
            <a:ext cx="308498" cy="13493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50755C1-55F5-0121-9919-F93B3AF265E9}"/>
              </a:ext>
            </a:extLst>
          </p:cNvPr>
          <p:cNvSpPr txBox="1"/>
          <p:nvPr/>
        </p:nvSpPr>
        <p:spPr>
          <a:xfrm>
            <a:off x="5175713" y="5050644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 </a:t>
            </a:r>
            <a:r>
              <a:rPr lang="en-US" sz="1200" b="1" dirty="0"/>
              <a:t>6C00</a:t>
            </a:r>
            <a:endParaRPr lang="en-AU" sz="1200" b="1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0ECD529-886F-AE34-E638-34B9318A94D9}"/>
              </a:ext>
            </a:extLst>
          </p:cNvPr>
          <p:cNvSpPr txBox="1"/>
          <p:nvPr/>
        </p:nvSpPr>
        <p:spPr>
          <a:xfrm>
            <a:off x="4026450" y="4874263"/>
            <a:ext cx="56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0  1  1  0</a:t>
            </a:r>
          </a:p>
          <a:p>
            <a:r>
              <a:rPr lang="en-US" sz="900" b="1" dirty="0"/>
              <a:t>1  1  0  0</a:t>
            </a:r>
          </a:p>
          <a:p>
            <a:r>
              <a:rPr lang="en-US" sz="900" b="1" dirty="0"/>
              <a:t>0  0  0  0</a:t>
            </a:r>
          </a:p>
          <a:p>
            <a:r>
              <a:rPr lang="en-US" sz="900" b="1" dirty="0"/>
              <a:t>0  0  0  0</a:t>
            </a: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B7CCB519-F1DD-E3E3-46AD-4750C679FB51}"/>
              </a:ext>
            </a:extLst>
          </p:cNvPr>
          <p:cNvSpPr/>
          <p:nvPr/>
        </p:nvSpPr>
        <p:spPr>
          <a:xfrm>
            <a:off x="3729281" y="5116922"/>
            <a:ext cx="308498" cy="1174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3" name="Arrow: Right 172">
            <a:extLst>
              <a:ext uri="{FF2B5EF4-FFF2-40B4-BE49-F238E27FC236}">
                <a16:creationId xmlns:a16="http://schemas.microsoft.com/office/drawing/2014/main" id="{E01A4A3C-1A1A-2965-B4D6-79CE08F88B25}"/>
              </a:ext>
            </a:extLst>
          </p:cNvPr>
          <p:cNvSpPr/>
          <p:nvPr/>
        </p:nvSpPr>
        <p:spPr>
          <a:xfrm>
            <a:off x="4554366" y="5129507"/>
            <a:ext cx="114272" cy="9230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A9BD0358-D0E7-CC8F-ACC7-89E3C2491DE0}"/>
              </a:ext>
            </a:extLst>
          </p:cNvPr>
          <p:cNvSpPr txBox="1"/>
          <p:nvPr/>
        </p:nvSpPr>
        <p:spPr>
          <a:xfrm>
            <a:off x="4658509" y="5578633"/>
            <a:ext cx="245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C</a:t>
            </a:r>
          </a:p>
          <a:p>
            <a:r>
              <a:rPr lang="en-US" sz="900" b="1" dirty="0"/>
              <a:t>6</a:t>
            </a:r>
          </a:p>
          <a:p>
            <a:r>
              <a:rPr lang="en-US" sz="900" b="1" dirty="0"/>
              <a:t>0</a:t>
            </a:r>
          </a:p>
          <a:p>
            <a:r>
              <a:rPr lang="en-US" sz="900" b="1" dirty="0"/>
              <a:t>0</a:t>
            </a:r>
            <a:endParaRPr lang="en-AU" sz="900" b="1" dirty="0"/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226692E8-508A-A24A-0DCB-AF2113D83338}"/>
              </a:ext>
            </a:extLst>
          </p:cNvPr>
          <p:cNvSpPr/>
          <p:nvPr/>
        </p:nvSpPr>
        <p:spPr>
          <a:xfrm>
            <a:off x="4883768" y="5830803"/>
            <a:ext cx="308498" cy="13493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2DC11A1-4376-A9CB-C763-118588A0CE28}"/>
              </a:ext>
            </a:extLst>
          </p:cNvPr>
          <p:cNvSpPr txBox="1"/>
          <p:nvPr/>
        </p:nvSpPr>
        <p:spPr>
          <a:xfrm>
            <a:off x="5167910" y="5752261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 </a:t>
            </a:r>
            <a:r>
              <a:rPr lang="en-US" sz="1200" b="1" dirty="0"/>
              <a:t>C600</a:t>
            </a:r>
            <a:endParaRPr lang="en-AU" sz="1200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00F69CE-8BF6-60EA-EABA-C2100D93A2E4}"/>
              </a:ext>
            </a:extLst>
          </p:cNvPr>
          <p:cNvSpPr txBox="1"/>
          <p:nvPr/>
        </p:nvSpPr>
        <p:spPr>
          <a:xfrm>
            <a:off x="4018647" y="5575880"/>
            <a:ext cx="56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1  1  0  0</a:t>
            </a:r>
          </a:p>
          <a:p>
            <a:r>
              <a:rPr lang="en-US" sz="900" b="1" dirty="0"/>
              <a:t>0  1  1  0</a:t>
            </a:r>
          </a:p>
          <a:p>
            <a:r>
              <a:rPr lang="en-US" sz="900" b="1" dirty="0"/>
              <a:t>0  0  0  0</a:t>
            </a:r>
          </a:p>
          <a:p>
            <a:r>
              <a:rPr lang="en-US" sz="900" b="1" dirty="0"/>
              <a:t>0  0  0  0</a:t>
            </a:r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A6C30D5D-E34D-4750-88A8-BE02252F7B31}"/>
              </a:ext>
            </a:extLst>
          </p:cNvPr>
          <p:cNvSpPr/>
          <p:nvPr/>
        </p:nvSpPr>
        <p:spPr>
          <a:xfrm>
            <a:off x="3721478" y="5818539"/>
            <a:ext cx="308498" cy="1174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9" name="Arrow: Right 178">
            <a:extLst>
              <a:ext uri="{FF2B5EF4-FFF2-40B4-BE49-F238E27FC236}">
                <a16:creationId xmlns:a16="http://schemas.microsoft.com/office/drawing/2014/main" id="{E67BB602-E519-72C2-C9DE-9CAA823CB9CB}"/>
              </a:ext>
            </a:extLst>
          </p:cNvPr>
          <p:cNvSpPr/>
          <p:nvPr/>
        </p:nvSpPr>
        <p:spPr>
          <a:xfrm>
            <a:off x="4546563" y="5831124"/>
            <a:ext cx="114272" cy="9230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0C53544-220C-94DF-DC09-1AA0704D4636}"/>
              </a:ext>
            </a:extLst>
          </p:cNvPr>
          <p:cNvSpPr txBox="1"/>
          <p:nvPr/>
        </p:nvSpPr>
        <p:spPr>
          <a:xfrm>
            <a:off x="8114152" y="3415677"/>
            <a:ext cx="245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C</a:t>
            </a:r>
          </a:p>
          <a:p>
            <a:r>
              <a:rPr lang="en-US" sz="900" b="1" dirty="0"/>
              <a:t>C</a:t>
            </a:r>
          </a:p>
          <a:p>
            <a:r>
              <a:rPr lang="en-US" sz="900" b="1" dirty="0"/>
              <a:t>0</a:t>
            </a:r>
          </a:p>
          <a:p>
            <a:r>
              <a:rPr lang="en-US" sz="900" b="1" dirty="0"/>
              <a:t>0</a:t>
            </a:r>
            <a:endParaRPr lang="en-AU" sz="900" b="1" dirty="0"/>
          </a:p>
        </p:txBody>
      </p:sp>
      <p:sp>
        <p:nvSpPr>
          <p:cNvPr id="181" name="Arrow: Right 180">
            <a:extLst>
              <a:ext uri="{FF2B5EF4-FFF2-40B4-BE49-F238E27FC236}">
                <a16:creationId xmlns:a16="http://schemas.microsoft.com/office/drawing/2014/main" id="{58001452-329E-F16A-D2E8-F3EB4E86259D}"/>
              </a:ext>
            </a:extLst>
          </p:cNvPr>
          <p:cNvSpPr/>
          <p:nvPr/>
        </p:nvSpPr>
        <p:spPr>
          <a:xfrm>
            <a:off x="8339411" y="3667847"/>
            <a:ext cx="308498" cy="13493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25BE1AD-48C5-CBAC-21DE-D7834B32BD1F}"/>
              </a:ext>
            </a:extLst>
          </p:cNvPr>
          <p:cNvSpPr txBox="1"/>
          <p:nvPr/>
        </p:nvSpPr>
        <p:spPr>
          <a:xfrm>
            <a:off x="8623553" y="3589305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 </a:t>
            </a:r>
            <a:r>
              <a:rPr lang="en-US" sz="1200" b="1" dirty="0"/>
              <a:t>CC00</a:t>
            </a:r>
            <a:endParaRPr lang="en-AU" sz="1200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0D3E33AF-CB1D-9539-D333-2C1638E89F34}"/>
              </a:ext>
            </a:extLst>
          </p:cNvPr>
          <p:cNvSpPr txBox="1"/>
          <p:nvPr/>
        </p:nvSpPr>
        <p:spPr>
          <a:xfrm>
            <a:off x="7474290" y="3412924"/>
            <a:ext cx="56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1  1  0  0</a:t>
            </a:r>
          </a:p>
          <a:p>
            <a:r>
              <a:rPr lang="en-US" sz="900" b="1" dirty="0"/>
              <a:t>1  1  0  0</a:t>
            </a:r>
          </a:p>
          <a:p>
            <a:r>
              <a:rPr lang="en-US" sz="900" b="1" dirty="0"/>
              <a:t>0  0  0  0</a:t>
            </a:r>
          </a:p>
          <a:p>
            <a:r>
              <a:rPr lang="en-US" sz="900" b="1" dirty="0"/>
              <a:t>0  0  0  0</a:t>
            </a:r>
          </a:p>
        </p:txBody>
      </p:sp>
      <p:sp>
        <p:nvSpPr>
          <p:cNvPr id="184" name="Arrow: Right 183">
            <a:extLst>
              <a:ext uri="{FF2B5EF4-FFF2-40B4-BE49-F238E27FC236}">
                <a16:creationId xmlns:a16="http://schemas.microsoft.com/office/drawing/2014/main" id="{7AB43DED-0F74-C880-60C8-F94CCE9E14AA}"/>
              </a:ext>
            </a:extLst>
          </p:cNvPr>
          <p:cNvSpPr/>
          <p:nvPr/>
        </p:nvSpPr>
        <p:spPr>
          <a:xfrm>
            <a:off x="7177121" y="3655583"/>
            <a:ext cx="308498" cy="1174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Arrow: Right 184">
            <a:extLst>
              <a:ext uri="{FF2B5EF4-FFF2-40B4-BE49-F238E27FC236}">
                <a16:creationId xmlns:a16="http://schemas.microsoft.com/office/drawing/2014/main" id="{B27A4FE5-23B0-B6E5-C410-BB4CB3566BA4}"/>
              </a:ext>
            </a:extLst>
          </p:cNvPr>
          <p:cNvSpPr/>
          <p:nvPr/>
        </p:nvSpPr>
        <p:spPr>
          <a:xfrm>
            <a:off x="8002206" y="3668168"/>
            <a:ext cx="114272" cy="9230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615A86A-FE5E-3CA3-D18A-64400D517F3D}"/>
              </a:ext>
            </a:extLst>
          </p:cNvPr>
          <p:cNvSpPr txBox="1"/>
          <p:nvPr/>
        </p:nvSpPr>
        <p:spPr>
          <a:xfrm>
            <a:off x="8110500" y="4228558"/>
            <a:ext cx="242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E</a:t>
            </a:r>
          </a:p>
          <a:p>
            <a:r>
              <a:rPr lang="en-US" sz="900" b="1" dirty="0"/>
              <a:t>8</a:t>
            </a:r>
          </a:p>
          <a:p>
            <a:r>
              <a:rPr lang="en-US" sz="900" b="1" dirty="0"/>
              <a:t>0</a:t>
            </a:r>
          </a:p>
          <a:p>
            <a:r>
              <a:rPr lang="en-US" sz="900" b="1" dirty="0"/>
              <a:t>0</a:t>
            </a:r>
            <a:endParaRPr lang="en-AU" sz="900" b="1" dirty="0"/>
          </a:p>
        </p:txBody>
      </p:sp>
      <p:sp>
        <p:nvSpPr>
          <p:cNvPr id="187" name="Arrow: Right 186">
            <a:extLst>
              <a:ext uri="{FF2B5EF4-FFF2-40B4-BE49-F238E27FC236}">
                <a16:creationId xmlns:a16="http://schemas.microsoft.com/office/drawing/2014/main" id="{1E173932-3B26-2820-1F60-25E820D01367}"/>
              </a:ext>
            </a:extLst>
          </p:cNvPr>
          <p:cNvSpPr/>
          <p:nvPr/>
        </p:nvSpPr>
        <p:spPr>
          <a:xfrm>
            <a:off x="8335759" y="4480728"/>
            <a:ext cx="308498" cy="13493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157F54E-71F8-9E81-A9AB-E76126A06FF6}"/>
              </a:ext>
            </a:extLst>
          </p:cNvPr>
          <p:cNvSpPr txBox="1"/>
          <p:nvPr/>
        </p:nvSpPr>
        <p:spPr>
          <a:xfrm>
            <a:off x="8619901" y="4402186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 </a:t>
            </a:r>
            <a:r>
              <a:rPr lang="en-US" sz="1200" b="1" dirty="0"/>
              <a:t>E800</a:t>
            </a:r>
            <a:endParaRPr lang="en-AU" sz="1200" b="1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EB50B06-9E55-3F3D-FC01-D699F73DE843}"/>
              </a:ext>
            </a:extLst>
          </p:cNvPr>
          <p:cNvSpPr txBox="1"/>
          <p:nvPr/>
        </p:nvSpPr>
        <p:spPr>
          <a:xfrm>
            <a:off x="7470638" y="4225805"/>
            <a:ext cx="56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1  1  1  0</a:t>
            </a:r>
          </a:p>
          <a:p>
            <a:r>
              <a:rPr lang="en-US" sz="900" b="1" dirty="0"/>
              <a:t>1  0  0  0</a:t>
            </a:r>
          </a:p>
          <a:p>
            <a:r>
              <a:rPr lang="en-US" sz="900" b="1" dirty="0"/>
              <a:t>0  0  0  0</a:t>
            </a:r>
          </a:p>
          <a:p>
            <a:r>
              <a:rPr lang="en-US" sz="900" b="1" dirty="0"/>
              <a:t>0  0  0  0</a:t>
            </a:r>
          </a:p>
        </p:txBody>
      </p:sp>
      <p:sp>
        <p:nvSpPr>
          <p:cNvPr id="190" name="Arrow: Right 189">
            <a:extLst>
              <a:ext uri="{FF2B5EF4-FFF2-40B4-BE49-F238E27FC236}">
                <a16:creationId xmlns:a16="http://schemas.microsoft.com/office/drawing/2014/main" id="{DE95A0AB-43A1-06B0-00BD-581EC9086939}"/>
              </a:ext>
            </a:extLst>
          </p:cNvPr>
          <p:cNvSpPr/>
          <p:nvPr/>
        </p:nvSpPr>
        <p:spPr>
          <a:xfrm>
            <a:off x="7173469" y="4468464"/>
            <a:ext cx="308498" cy="1174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1" name="Arrow: Right 190">
            <a:extLst>
              <a:ext uri="{FF2B5EF4-FFF2-40B4-BE49-F238E27FC236}">
                <a16:creationId xmlns:a16="http://schemas.microsoft.com/office/drawing/2014/main" id="{5EAE6AD1-0406-B197-16F9-1ACBC9A413E5}"/>
              </a:ext>
            </a:extLst>
          </p:cNvPr>
          <p:cNvSpPr/>
          <p:nvPr/>
        </p:nvSpPr>
        <p:spPr>
          <a:xfrm>
            <a:off x="7998554" y="4481049"/>
            <a:ext cx="114272" cy="9230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240D4C88-321D-C952-3A39-6FDBAEAAA159}"/>
              </a:ext>
            </a:extLst>
          </p:cNvPr>
          <p:cNvSpPr txBox="1"/>
          <p:nvPr/>
        </p:nvSpPr>
        <p:spPr>
          <a:xfrm>
            <a:off x="8107547" y="4958432"/>
            <a:ext cx="242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8</a:t>
            </a:r>
          </a:p>
          <a:p>
            <a:r>
              <a:rPr lang="en-US" sz="900" b="1" dirty="0"/>
              <a:t>E</a:t>
            </a:r>
          </a:p>
          <a:p>
            <a:r>
              <a:rPr lang="en-US" sz="900" b="1" dirty="0"/>
              <a:t>0</a:t>
            </a:r>
          </a:p>
          <a:p>
            <a:r>
              <a:rPr lang="en-US" sz="900" b="1" dirty="0"/>
              <a:t>0</a:t>
            </a:r>
            <a:endParaRPr lang="en-AU" sz="900" b="1" dirty="0"/>
          </a:p>
        </p:txBody>
      </p:sp>
      <p:sp>
        <p:nvSpPr>
          <p:cNvPr id="193" name="Arrow: Right 192">
            <a:extLst>
              <a:ext uri="{FF2B5EF4-FFF2-40B4-BE49-F238E27FC236}">
                <a16:creationId xmlns:a16="http://schemas.microsoft.com/office/drawing/2014/main" id="{D58FC464-1C34-EABA-60CE-ADB63AE2A82C}"/>
              </a:ext>
            </a:extLst>
          </p:cNvPr>
          <p:cNvSpPr/>
          <p:nvPr/>
        </p:nvSpPr>
        <p:spPr>
          <a:xfrm>
            <a:off x="8332806" y="5210602"/>
            <a:ext cx="308498" cy="13493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30686246-DF9A-2524-E358-E044F20E2889}"/>
              </a:ext>
            </a:extLst>
          </p:cNvPr>
          <p:cNvSpPr txBox="1"/>
          <p:nvPr/>
        </p:nvSpPr>
        <p:spPr>
          <a:xfrm>
            <a:off x="8616948" y="5132060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 </a:t>
            </a:r>
            <a:r>
              <a:rPr lang="en-US" sz="1200" b="1" dirty="0"/>
              <a:t>8E00</a:t>
            </a:r>
            <a:endParaRPr lang="en-AU" sz="1200" b="1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3A4774D-3AD0-06C2-FC44-9F58666FD1FB}"/>
              </a:ext>
            </a:extLst>
          </p:cNvPr>
          <p:cNvSpPr txBox="1"/>
          <p:nvPr/>
        </p:nvSpPr>
        <p:spPr>
          <a:xfrm>
            <a:off x="7467685" y="4955679"/>
            <a:ext cx="56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1  0  0  0</a:t>
            </a:r>
          </a:p>
          <a:p>
            <a:r>
              <a:rPr lang="en-US" sz="900" b="1" dirty="0"/>
              <a:t>1  1  1  0</a:t>
            </a:r>
          </a:p>
          <a:p>
            <a:r>
              <a:rPr lang="en-US" sz="900" b="1" dirty="0"/>
              <a:t>0  0  0  0</a:t>
            </a:r>
          </a:p>
          <a:p>
            <a:r>
              <a:rPr lang="en-US" sz="900" b="1" dirty="0"/>
              <a:t>0  0  0  0</a:t>
            </a:r>
          </a:p>
        </p:txBody>
      </p:sp>
      <p:sp>
        <p:nvSpPr>
          <p:cNvPr id="196" name="Arrow: Right 195">
            <a:extLst>
              <a:ext uri="{FF2B5EF4-FFF2-40B4-BE49-F238E27FC236}">
                <a16:creationId xmlns:a16="http://schemas.microsoft.com/office/drawing/2014/main" id="{50BA2FC5-49A0-6613-E355-6EE34F883316}"/>
              </a:ext>
            </a:extLst>
          </p:cNvPr>
          <p:cNvSpPr/>
          <p:nvPr/>
        </p:nvSpPr>
        <p:spPr>
          <a:xfrm>
            <a:off x="7170516" y="5198338"/>
            <a:ext cx="308498" cy="1174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7" name="Arrow: Right 196">
            <a:extLst>
              <a:ext uri="{FF2B5EF4-FFF2-40B4-BE49-F238E27FC236}">
                <a16:creationId xmlns:a16="http://schemas.microsoft.com/office/drawing/2014/main" id="{213C6893-7EF1-43FA-536C-596C44DBAC5C}"/>
              </a:ext>
            </a:extLst>
          </p:cNvPr>
          <p:cNvSpPr/>
          <p:nvPr/>
        </p:nvSpPr>
        <p:spPr>
          <a:xfrm>
            <a:off x="7995601" y="5210923"/>
            <a:ext cx="114272" cy="9230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282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470F6-C3F7-919E-E610-4C3285434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 Position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2046A-D8BF-875E-AC96-2DDD26A44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0</a:t>
            </a:r>
          </a:p>
          <a:p>
            <a:r>
              <a:rPr lang="en-US" dirty="0"/>
              <a:t>(X, Y): </a:t>
            </a:r>
          </a:p>
          <a:p>
            <a:pPr lvl="1"/>
            <a:r>
              <a:rPr lang="en-US" dirty="0"/>
              <a:t>The position of the whole </a:t>
            </a:r>
            <a:r>
              <a:rPr lang="en-US" b="1" dirty="0"/>
              <a:t>piece</a:t>
            </a:r>
            <a:r>
              <a:rPr lang="en-US" dirty="0"/>
              <a:t> in the </a:t>
            </a:r>
            <a:r>
              <a:rPr lang="en-US" b="1" dirty="0"/>
              <a:t>playfield</a:t>
            </a:r>
          </a:p>
          <a:p>
            <a:r>
              <a:rPr lang="en-US" dirty="0"/>
              <a:t>(x, y):</a:t>
            </a:r>
          </a:p>
          <a:p>
            <a:pPr lvl="1"/>
            <a:r>
              <a:rPr lang="en-US" dirty="0"/>
              <a:t>The position of a </a:t>
            </a:r>
            <a:r>
              <a:rPr lang="en-US" b="1" dirty="0"/>
              <a:t>block</a:t>
            </a:r>
            <a:r>
              <a:rPr lang="en-US" dirty="0"/>
              <a:t> in the </a:t>
            </a:r>
            <a:r>
              <a:rPr lang="en-US" b="1" dirty="0"/>
              <a:t>piece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E7E41E-465E-1C67-D616-36BBB978B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909" y="1839272"/>
            <a:ext cx="1638300" cy="31242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CB828A0-F8BB-AF52-7903-F7C88DCEF1EB}"/>
              </a:ext>
            </a:extLst>
          </p:cNvPr>
          <p:cNvGrpSpPr/>
          <p:nvPr/>
        </p:nvGrpSpPr>
        <p:grpSpPr>
          <a:xfrm>
            <a:off x="8022328" y="1469649"/>
            <a:ext cx="2473106" cy="4157669"/>
            <a:chOff x="9075275" y="1378512"/>
            <a:chExt cx="2473106" cy="415766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D20DE50-615A-F2B8-B56C-FBE6F648C077}"/>
                </a:ext>
              </a:extLst>
            </p:cNvPr>
            <p:cNvGrpSpPr/>
            <p:nvPr/>
          </p:nvGrpSpPr>
          <p:grpSpPr>
            <a:xfrm>
              <a:off x="9356440" y="1690688"/>
              <a:ext cx="2108462" cy="3768003"/>
              <a:chOff x="9356440" y="1690688"/>
              <a:chExt cx="2108462" cy="3768003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7F49F07B-EBDA-FECF-C1D4-E2553F650F86}"/>
                  </a:ext>
                </a:extLst>
              </p:cNvPr>
              <p:cNvCxnSpPr/>
              <p:nvPr/>
            </p:nvCxnSpPr>
            <p:spPr>
              <a:xfrm>
                <a:off x="9372151" y="1690688"/>
                <a:ext cx="2092751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8B9B63F-1064-04EC-D552-6214645D9EBE}"/>
                  </a:ext>
                </a:extLst>
              </p:cNvPr>
              <p:cNvCxnSpPr/>
              <p:nvPr/>
            </p:nvCxnSpPr>
            <p:spPr>
              <a:xfrm>
                <a:off x="9356440" y="1690688"/>
                <a:ext cx="0" cy="376800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9ADDEA-3487-5DC3-B92A-38ECD4D07A45}"/>
                </a:ext>
              </a:extLst>
            </p:cNvPr>
            <p:cNvSpPr txBox="1"/>
            <p:nvPr/>
          </p:nvSpPr>
          <p:spPr>
            <a:xfrm>
              <a:off x="9110170" y="1378512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Abadi" panose="020B0604020104020204" pitchFamily="34" charset="0"/>
                </a:rPr>
                <a:t>0</a:t>
              </a:r>
              <a:endParaRPr lang="en-AU" dirty="0">
                <a:solidFill>
                  <a:srgbClr val="C00000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7BA2F5-298C-02D6-D57D-AC2AC810D322}"/>
                </a:ext>
              </a:extLst>
            </p:cNvPr>
            <p:cNvSpPr txBox="1"/>
            <p:nvPr/>
          </p:nvSpPr>
          <p:spPr>
            <a:xfrm>
              <a:off x="11230665" y="1378512"/>
              <a:ext cx="3177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Abadi" panose="020B0604020104020204" pitchFamily="34" charset="0"/>
                </a:rPr>
                <a:t>X</a:t>
              </a:r>
              <a:endParaRPr lang="en-AU" dirty="0">
                <a:solidFill>
                  <a:srgbClr val="C00000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ED4E4A5-7B67-A838-33DE-65CAC6C92F6C}"/>
                </a:ext>
              </a:extLst>
            </p:cNvPr>
            <p:cNvSpPr txBox="1"/>
            <p:nvPr/>
          </p:nvSpPr>
          <p:spPr>
            <a:xfrm>
              <a:off x="9075275" y="5166849"/>
              <a:ext cx="31451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Abadi" panose="020B0604020104020204" pitchFamily="34" charset="0"/>
                </a:rPr>
                <a:t>Y</a:t>
              </a:r>
              <a:endParaRPr lang="en-AU" dirty="0">
                <a:solidFill>
                  <a:srgbClr val="C00000"/>
                </a:solidFill>
                <a:latin typeface="Abadi" panose="020B0604020104020204" pitchFamily="34" charset="0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8F978B2-4486-3FC2-70A5-FE9C64530F23}"/>
              </a:ext>
            </a:extLst>
          </p:cNvPr>
          <p:cNvSpPr/>
          <p:nvPr/>
        </p:nvSpPr>
        <p:spPr>
          <a:xfrm>
            <a:off x="8857672" y="2631281"/>
            <a:ext cx="600364" cy="5554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1FAFD03-D959-1B01-3AF0-BD99A1012EDB}"/>
              </a:ext>
            </a:extLst>
          </p:cNvPr>
          <p:cNvSpPr/>
          <p:nvPr/>
        </p:nvSpPr>
        <p:spPr>
          <a:xfrm>
            <a:off x="8783782" y="2558473"/>
            <a:ext cx="147782" cy="14778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E066C7-01AC-8A9B-C16C-45CBC16C8706}"/>
              </a:ext>
            </a:extLst>
          </p:cNvPr>
          <p:cNvSpPr txBox="1"/>
          <p:nvPr/>
        </p:nvSpPr>
        <p:spPr>
          <a:xfrm>
            <a:off x="1838606" y="4778806"/>
            <a:ext cx="151371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AU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▣</a:t>
            </a:r>
            <a:endParaRPr lang="en-AU" sz="2400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E9AD53-DFAB-841D-E4AC-D42BFC16BCC5}"/>
              </a:ext>
            </a:extLst>
          </p:cNvPr>
          <p:cNvSpPr txBox="1"/>
          <p:nvPr/>
        </p:nvSpPr>
        <p:spPr>
          <a:xfrm>
            <a:off x="1563642" y="4541309"/>
            <a:ext cx="166508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AU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▣</a:t>
            </a:r>
            <a:endParaRPr lang="en-AU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B2BD8D-DDB4-A103-10E2-FCC1F72EF446}"/>
              </a:ext>
            </a:extLst>
          </p:cNvPr>
          <p:cNvSpPr txBox="1"/>
          <p:nvPr/>
        </p:nvSpPr>
        <p:spPr>
          <a:xfrm>
            <a:off x="2347054" y="4782269"/>
            <a:ext cx="151371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AU" sz="2400" b="0" i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▣</a:t>
            </a:r>
            <a:endParaRPr lang="en-AU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0E59DA-3E68-415D-827C-39902F22FBFB}"/>
              </a:ext>
            </a:extLst>
          </p:cNvPr>
          <p:cNvSpPr txBox="1"/>
          <p:nvPr/>
        </p:nvSpPr>
        <p:spPr>
          <a:xfrm>
            <a:off x="2352649" y="5026264"/>
            <a:ext cx="151371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AU" sz="2400" b="0" i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▣</a:t>
            </a:r>
            <a:endParaRPr lang="en-AU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43553B-A13F-7054-355B-9ECCCD716EC1}"/>
              </a:ext>
            </a:extLst>
          </p:cNvPr>
          <p:cNvSpPr txBox="1"/>
          <p:nvPr/>
        </p:nvSpPr>
        <p:spPr>
          <a:xfrm>
            <a:off x="2094323" y="4540246"/>
            <a:ext cx="151371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AU" sz="2400" b="0" i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▣</a:t>
            </a:r>
            <a:endParaRPr lang="en-AU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8FCF58-B775-00E5-DC22-F8E0819415F6}"/>
              </a:ext>
            </a:extLst>
          </p:cNvPr>
          <p:cNvSpPr txBox="1"/>
          <p:nvPr/>
        </p:nvSpPr>
        <p:spPr>
          <a:xfrm>
            <a:off x="2096854" y="4778806"/>
            <a:ext cx="151371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AU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▣</a:t>
            </a:r>
            <a:endParaRPr lang="en-AU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E7F331-FCF7-FEA5-6853-2D6659FE0667}"/>
              </a:ext>
            </a:extLst>
          </p:cNvPr>
          <p:cNvSpPr txBox="1"/>
          <p:nvPr/>
        </p:nvSpPr>
        <p:spPr>
          <a:xfrm>
            <a:off x="1832909" y="4540246"/>
            <a:ext cx="151371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AU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▣</a:t>
            </a:r>
            <a:endParaRPr lang="en-AU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0F4862-3CE9-BB9D-95DB-48324AA8F513}"/>
              </a:ext>
            </a:extLst>
          </p:cNvPr>
          <p:cNvSpPr txBox="1"/>
          <p:nvPr/>
        </p:nvSpPr>
        <p:spPr>
          <a:xfrm>
            <a:off x="2094322" y="5026264"/>
            <a:ext cx="151371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AU" sz="2400" b="0" i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▣</a:t>
            </a:r>
            <a:endParaRPr lang="en-AU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A9624B-E3A7-B9C3-E92A-6194B7012DB0}"/>
              </a:ext>
            </a:extLst>
          </p:cNvPr>
          <p:cNvSpPr txBox="1"/>
          <p:nvPr/>
        </p:nvSpPr>
        <p:spPr>
          <a:xfrm>
            <a:off x="1574571" y="4778806"/>
            <a:ext cx="151371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AU" sz="2400" b="0" i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▣</a:t>
            </a:r>
            <a:endParaRPr lang="en-AU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644510-BBD5-0D6B-4CE7-853BDB5E7FE6}"/>
              </a:ext>
            </a:extLst>
          </p:cNvPr>
          <p:cNvSpPr txBox="1"/>
          <p:nvPr/>
        </p:nvSpPr>
        <p:spPr>
          <a:xfrm>
            <a:off x="2349585" y="4537269"/>
            <a:ext cx="151371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AU" sz="2400" b="0" i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▣</a:t>
            </a:r>
            <a:endParaRPr lang="en-AU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C6E0CC-98B2-E729-2DAA-2733FA13395C}"/>
              </a:ext>
            </a:extLst>
          </p:cNvPr>
          <p:cNvSpPr txBox="1"/>
          <p:nvPr/>
        </p:nvSpPr>
        <p:spPr>
          <a:xfrm>
            <a:off x="2096797" y="5277525"/>
            <a:ext cx="151371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AU" sz="2400" b="0" i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▣</a:t>
            </a:r>
            <a:endParaRPr lang="en-AU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663D16-C9E1-B23F-B0D8-8A5CDEE44E11}"/>
              </a:ext>
            </a:extLst>
          </p:cNvPr>
          <p:cNvSpPr txBox="1"/>
          <p:nvPr/>
        </p:nvSpPr>
        <p:spPr>
          <a:xfrm>
            <a:off x="1836153" y="5026264"/>
            <a:ext cx="151371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AU" sz="2400" b="0" i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▣</a:t>
            </a:r>
            <a:endParaRPr lang="en-AU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5EF8F1D-76CD-4963-C2A8-A8C27D2402DB}"/>
              </a:ext>
            </a:extLst>
          </p:cNvPr>
          <p:cNvSpPr txBox="1"/>
          <p:nvPr/>
        </p:nvSpPr>
        <p:spPr>
          <a:xfrm>
            <a:off x="1579958" y="5285616"/>
            <a:ext cx="151371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AU" sz="2400" b="0" i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▣</a:t>
            </a:r>
            <a:endParaRPr lang="en-AU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7B2697-A7AB-C2F7-BD14-0AD08434F6C0}"/>
              </a:ext>
            </a:extLst>
          </p:cNvPr>
          <p:cNvSpPr txBox="1"/>
          <p:nvPr/>
        </p:nvSpPr>
        <p:spPr>
          <a:xfrm>
            <a:off x="1839582" y="5285616"/>
            <a:ext cx="151371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AU" sz="2400" b="0" i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▣</a:t>
            </a:r>
            <a:endParaRPr lang="en-AU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A481FB-689A-0399-8E9E-DF506DBEB59F}"/>
              </a:ext>
            </a:extLst>
          </p:cNvPr>
          <p:cNvSpPr txBox="1"/>
          <p:nvPr/>
        </p:nvSpPr>
        <p:spPr>
          <a:xfrm>
            <a:off x="2357441" y="5271264"/>
            <a:ext cx="151371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AU" sz="2400" b="0" i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▣</a:t>
            </a:r>
            <a:endParaRPr lang="en-AU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AC2F585-AD9E-7521-718F-1A3EE04C3B57}"/>
              </a:ext>
            </a:extLst>
          </p:cNvPr>
          <p:cNvSpPr txBox="1"/>
          <p:nvPr/>
        </p:nvSpPr>
        <p:spPr>
          <a:xfrm>
            <a:off x="1573668" y="5026264"/>
            <a:ext cx="151371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AU" sz="2400" b="0" i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▣</a:t>
            </a:r>
            <a:endParaRPr lang="en-AU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64D4D17-A24B-F4B1-9EDA-086D41E93391}"/>
              </a:ext>
            </a:extLst>
          </p:cNvPr>
          <p:cNvGrpSpPr/>
          <p:nvPr/>
        </p:nvGrpSpPr>
        <p:grpSpPr>
          <a:xfrm>
            <a:off x="1261872" y="4238033"/>
            <a:ext cx="2444252" cy="1804639"/>
            <a:chOff x="9075275" y="904400"/>
            <a:chExt cx="2444252" cy="4631781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005549A-DF6D-D500-07C8-4571F73A9114}"/>
                </a:ext>
              </a:extLst>
            </p:cNvPr>
            <p:cNvGrpSpPr/>
            <p:nvPr/>
          </p:nvGrpSpPr>
          <p:grpSpPr>
            <a:xfrm>
              <a:off x="9356440" y="1690688"/>
              <a:ext cx="2108462" cy="3768003"/>
              <a:chOff x="9356440" y="1690688"/>
              <a:chExt cx="2108462" cy="3768003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F765818F-52D6-B07A-A25D-A8EA3361C3C8}"/>
                  </a:ext>
                </a:extLst>
              </p:cNvPr>
              <p:cNvCxnSpPr/>
              <p:nvPr/>
            </p:nvCxnSpPr>
            <p:spPr>
              <a:xfrm>
                <a:off x="9372151" y="1690688"/>
                <a:ext cx="2092751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256E68F5-793E-1DA2-98AE-AEBC0B864209}"/>
                  </a:ext>
                </a:extLst>
              </p:cNvPr>
              <p:cNvCxnSpPr/>
              <p:nvPr/>
            </p:nvCxnSpPr>
            <p:spPr>
              <a:xfrm>
                <a:off x="9356440" y="1690688"/>
                <a:ext cx="0" cy="376800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9852629-36AC-5D50-85B4-026B34830085}"/>
                </a:ext>
              </a:extLst>
            </p:cNvPr>
            <p:cNvSpPr txBox="1"/>
            <p:nvPr/>
          </p:nvSpPr>
          <p:spPr>
            <a:xfrm>
              <a:off x="9110170" y="1378512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Abadi" panose="020B0604020104020204" pitchFamily="34" charset="0"/>
                </a:rPr>
                <a:t>0</a:t>
              </a:r>
              <a:endParaRPr lang="en-AU" dirty="0">
                <a:solidFill>
                  <a:srgbClr val="C00000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B01313C-657E-80B7-1827-8EAB32F553EB}"/>
                </a:ext>
              </a:extLst>
            </p:cNvPr>
            <p:cNvSpPr txBox="1"/>
            <p:nvPr/>
          </p:nvSpPr>
          <p:spPr>
            <a:xfrm>
              <a:off x="11230665" y="904400"/>
              <a:ext cx="288862" cy="369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Abadi" panose="020B0604020104020204" pitchFamily="34" charset="0"/>
                </a:rPr>
                <a:t>x</a:t>
              </a:r>
              <a:endParaRPr lang="en-AU" dirty="0">
                <a:solidFill>
                  <a:srgbClr val="C00000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7E54353-9005-E73A-CDC8-9F0C2D2CD7FC}"/>
                </a:ext>
              </a:extLst>
            </p:cNvPr>
            <p:cNvSpPr txBox="1"/>
            <p:nvPr/>
          </p:nvSpPr>
          <p:spPr>
            <a:xfrm>
              <a:off x="9075275" y="5166849"/>
              <a:ext cx="2904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Abadi" panose="020B0604020104020204" pitchFamily="34" charset="0"/>
                </a:rPr>
                <a:t>y</a:t>
              </a:r>
              <a:endParaRPr lang="en-AU" dirty="0">
                <a:solidFill>
                  <a:srgbClr val="C00000"/>
                </a:solidFill>
                <a:latin typeface="Abadi" panose="020B0604020104020204" pitchFamily="34" charset="0"/>
              </a:endParaRPr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548F5178-5FEB-1172-3348-45D8F50EE7FF}"/>
              </a:ext>
            </a:extLst>
          </p:cNvPr>
          <p:cNvSpPr/>
          <p:nvPr/>
        </p:nvSpPr>
        <p:spPr>
          <a:xfrm>
            <a:off x="1794112" y="4825518"/>
            <a:ext cx="147782" cy="14778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B4868A-9B95-0487-4325-D2D890654E4E}"/>
              </a:ext>
            </a:extLst>
          </p:cNvPr>
          <p:cNvSpPr txBox="1"/>
          <p:nvPr/>
        </p:nvSpPr>
        <p:spPr>
          <a:xfrm>
            <a:off x="2670584" y="4865536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(x, y) = (1, 1)</a:t>
            </a:r>
            <a:endParaRPr lang="en-AU" sz="1200" b="1" dirty="0">
              <a:latin typeface="Bradley Hand ITC" panose="03070402050302030203" pitchFamily="66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941822-B7F1-5EFD-91B7-30059AEB44AD}"/>
              </a:ext>
            </a:extLst>
          </p:cNvPr>
          <p:cNvSpPr txBox="1"/>
          <p:nvPr/>
        </p:nvSpPr>
        <p:spPr>
          <a:xfrm>
            <a:off x="8774076" y="3176118"/>
            <a:ext cx="1167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(X, Y) = (3, 5)</a:t>
            </a:r>
            <a:endParaRPr lang="en-AU" sz="1200" b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69409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179</TotalTime>
  <Words>1231</Words>
  <Application>Microsoft Office PowerPoint</Application>
  <PresentationFormat>Widescreen</PresentationFormat>
  <Paragraphs>894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Abadi</vt:lpstr>
      <vt:lpstr>Arial</vt:lpstr>
      <vt:lpstr>Bradley Hand ITC</vt:lpstr>
      <vt:lpstr>Calibri</vt:lpstr>
      <vt:lpstr>Century Schoolbook</vt:lpstr>
      <vt:lpstr>Comic Sans MS</vt:lpstr>
      <vt:lpstr>consolas</vt:lpstr>
      <vt:lpstr>Wingdings 2</vt:lpstr>
      <vt:lpstr>View</vt:lpstr>
      <vt:lpstr>Tetris  System Design</vt:lpstr>
      <vt:lpstr>Overall Design</vt:lpstr>
      <vt:lpstr>Essential Concepts</vt:lpstr>
      <vt:lpstr>Piece Shapes</vt:lpstr>
      <vt:lpstr>Piece Direction</vt:lpstr>
      <vt:lpstr>Rotate</vt:lpstr>
      <vt:lpstr>Coordinate System</vt:lpstr>
      <vt:lpstr>Piece Definitions</vt:lpstr>
      <vt:lpstr>Piece Position</vt:lpstr>
      <vt:lpstr>Events/Actions</vt:lpstr>
      <vt:lpstr>FSM: Finite State Machine</vt:lpstr>
      <vt:lpstr>Collision Detections</vt:lpstr>
      <vt:lpstr>PowerPoint Presentation</vt:lpstr>
    </vt:vector>
  </TitlesOfParts>
  <Company>Boardroom Pty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Ji</dc:creator>
  <cp:lastModifiedBy>Derek Ji</cp:lastModifiedBy>
  <cp:revision>63</cp:revision>
  <dcterms:created xsi:type="dcterms:W3CDTF">2022-09-29T23:07:27Z</dcterms:created>
  <dcterms:modified xsi:type="dcterms:W3CDTF">2022-09-30T03:33:39Z</dcterms:modified>
</cp:coreProperties>
</file>