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25" d="100"/>
          <a:sy n="25" d="100"/>
        </p:scale>
        <p:origin x="1982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E37-E677-4160-8ABA-660384BB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36A2-4E95-4DA3-924E-FC7D6B7E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5548-DAA7-4905-A7B9-AC241E61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0948-E630-4A94-A7A5-2EF847D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DA07-66DB-4E42-A24D-6E0207B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4827-9619-4C25-B8EF-2F16195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E47C-5AE3-47EF-B6B3-1836B30D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1E6F-4AFF-44B3-BA51-E2DD2F28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182F-31B7-4A40-8229-662A313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5E12-D84F-48A5-93DB-C5D7C6AC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A800D-B6C2-48C3-B3C1-06F7B0A8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ABE0-AD57-4D84-AB6A-7B3B3C72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5F9F-3350-482D-B11D-AAE6BD9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3F97-297D-455D-8F34-A1A9F37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2463-1CE4-4F93-94DC-9CA6393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5070-0A19-4611-B5FE-CB620BD4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776E-EB5D-470D-AB41-D9852848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497-CC32-4BF8-9393-680F6742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6E6-5F26-414D-95F1-FE889449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AE4-01AC-4B89-A546-E21CE07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4D5-1D95-40E6-B011-2C169C33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648F-4811-426B-BFF0-32401E41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68BA-8A5D-4F80-BB23-AA29B415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8821-3C28-456E-A19C-FE31B9F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696C-0978-4EA2-A92C-775433D2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F883-F61A-4FFA-A20D-C926E83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13BA-2095-485C-9876-01CF340F6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71C5-3613-44D5-95BF-6EB88926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51CD-C91C-450E-95D5-04AE940D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613D-B6BA-4D91-A416-CB9C005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F59-AC8B-408F-BDF6-6B981A4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F1EC-EAA5-4D95-8501-F215F4C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CB90-FFF7-4B9D-A365-E59816B4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4374-6EDC-4E19-87EC-316BB9B7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8054-4E7F-4AAA-9B66-90FD914C4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6020C-B081-4803-A8FF-B3F6C8999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A2E44-121D-4B96-A639-8D39D5B7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04ED-9244-440B-A846-63A80E84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783BC-DEE3-408E-976F-2A5F5B8D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2464-A2E5-4C1E-8E63-AD17A4C7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E97D6-B57C-4F01-A44A-BAB7DD7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E71D-FB22-47D5-831A-89504CC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393C-72FE-4186-AC10-9D32E04F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2C81-759B-4FCA-808F-77F25F38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F383-8ED2-43DC-BFC9-DB868B4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2A84-59E8-401D-B338-2897020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64D9-D823-4B65-9D8F-7A2D50E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C42-C13A-440E-8460-4CDD368A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1B41-ECD5-4FCB-8032-7D80E8D4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35F5-9B55-44BB-828B-0E658DBF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E07F-FDD6-4F43-896E-2CDD5CE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76F0-5591-4EEE-B794-EC2DB9B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7E8-1BED-458E-8BDC-7E7D8327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58C6F-311D-4338-8D89-DD6B2444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3C4A-AF3C-484D-8D87-B399B655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9B01-8790-401C-B8AE-6FAC6BD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3C15-C0FE-46F3-ACCD-B14F1E0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9DBE-C018-4375-8D51-2883819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7A11D-627A-4073-A950-2F843F6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9BDD-E5EC-4EE7-9E4F-D93D3476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14FD-C624-49A4-A98A-56E98302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11A9-CA4B-450C-8844-99692A061B2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6C85-A755-4CC1-BF73-7DFDC355F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15-0657-4A90-B216-DCC6431C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F7940D-1949-4BEC-BF1A-821E98AC38CA}"/>
              </a:ext>
            </a:extLst>
          </p:cNvPr>
          <p:cNvSpPr txBox="1"/>
          <p:nvPr/>
        </p:nvSpPr>
        <p:spPr>
          <a:xfrm>
            <a:off x="2006600" y="1935233"/>
            <a:ext cx="2784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nk Free" panose="03080402000500000000" pitchFamily="66" charset="0"/>
              </a:rPr>
              <a:t>D    PLA!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4A3D9-9097-495E-91BD-3AA851A79689}"/>
              </a:ext>
            </a:extLst>
          </p:cNvPr>
          <p:cNvSpPr/>
          <p:nvPr/>
        </p:nvSpPr>
        <p:spPr>
          <a:xfrm>
            <a:off x="10252288" y="2965372"/>
            <a:ext cx="745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en-US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11C46-6A15-40D8-8FBD-1CCCF89C5472}"/>
              </a:ext>
            </a:extLst>
          </p:cNvPr>
          <p:cNvSpPr/>
          <p:nvPr/>
        </p:nvSpPr>
        <p:spPr>
          <a:xfrm>
            <a:off x="8331005" y="2888428"/>
            <a:ext cx="2103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i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5743-1AC0-4BF9-B9D6-9E80C875A30B}"/>
              </a:ext>
            </a:extLst>
          </p:cNvPr>
          <p:cNvSpPr/>
          <p:nvPr/>
        </p:nvSpPr>
        <p:spPr>
          <a:xfrm>
            <a:off x="10291586" y="3072052"/>
            <a:ext cx="8359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&gt;&gt;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81F9A-8BCD-48D2-B147-A7E5BA9F3581}"/>
              </a:ext>
            </a:extLst>
          </p:cNvPr>
          <p:cNvGrpSpPr/>
          <p:nvPr/>
        </p:nvGrpSpPr>
        <p:grpSpPr>
          <a:xfrm>
            <a:off x="6461760" y="1402080"/>
            <a:ext cx="716280" cy="685800"/>
            <a:chOff x="6461760" y="1402080"/>
            <a:chExt cx="716280" cy="6858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57DF33-4BB5-43C0-B693-85BB7B4FF4C3}"/>
                </a:ext>
              </a:extLst>
            </p:cNvPr>
            <p:cNvSpPr/>
            <p:nvPr/>
          </p:nvSpPr>
          <p:spPr>
            <a:xfrm>
              <a:off x="6461760" y="1402080"/>
              <a:ext cx="4775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8F2F45-5253-4D82-94F6-570C4315DBED}"/>
                </a:ext>
              </a:extLst>
            </p:cNvPr>
            <p:cNvSpPr/>
            <p:nvPr/>
          </p:nvSpPr>
          <p:spPr>
            <a:xfrm>
              <a:off x="6700520" y="1402080"/>
              <a:ext cx="477520" cy="4572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A75B4E-ED81-40CA-BCA1-68043EC131B9}"/>
                </a:ext>
              </a:extLst>
            </p:cNvPr>
            <p:cNvSpPr/>
            <p:nvPr/>
          </p:nvSpPr>
          <p:spPr>
            <a:xfrm>
              <a:off x="670052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2C104B-D77D-482D-AE4C-A3A93ACEF036}"/>
                </a:ext>
              </a:extLst>
            </p:cNvPr>
            <p:cNvSpPr/>
            <p:nvPr/>
          </p:nvSpPr>
          <p:spPr>
            <a:xfrm>
              <a:off x="646176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8D496E-1A71-443F-B9B5-A9F5ABB73273}"/>
              </a:ext>
            </a:extLst>
          </p:cNvPr>
          <p:cNvGrpSpPr/>
          <p:nvPr/>
        </p:nvGrpSpPr>
        <p:grpSpPr>
          <a:xfrm>
            <a:off x="2661920" y="2128520"/>
            <a:ext cx="589280" cy="553720"/>
            <a:chOff x="6461760" y="1402080"/>
            <a:chExt cx="716280" cy="6858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DE8E9B6-E84F-4CF4-8348-89FB34607FB1}"/>
                </a:ext>
              </a:extLst>
            </p:cNvPr>
            <p:cNvSpPr/>
            <p:nvPr/>
          </p:nvSpPr>
          <p:spPr>
            <a:xfrm>
              <a:off x="6461760" y="1402080"/>
              <a:ext cx="47752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B1AF85-2F59-4CCF-9661-18F5D924E669}"/>
                </a:ext>
              </a:extLst>
            </p:cNvPr>
            <p:cNvSpPr/>
            <p:nvPr/>
          </p:nvSpPr>
          <p:spPr>
            <a:xfrm>
              <a:off x="6700520" y="1402080"/>
              <a:ext cx="477520" cy="45720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456897-58CF-41BC-A763-B0CDFF796D65}"/>
                </a:ext>
              </a:extLst>
            </p:cNvPr>
            <p:cNvSpPr/>
            <p:nvPr/>
          </p:nvSpPr>
          <p:spPr>
            <a:xfrm>
              <a:off x="670052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A64715-28DF-4F34-A00A-0756C7495B92}"/>
                </a:ext>
              </a:extLst>
            </p:cNvPr>
            <p:cNvSpPr/>
            <p:nvPr/>
          </p:nvSpPr>
          <p:spPr>
            <a:xfrm>
              <a:off x="6461760" y="1630680"/>
              <a:ext cx="477520" cy="4572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310DA8-5902-4A85-BE94-8BBE14F6442E}"/>
              </a:ext>
            </a:extLst>
          </p:cNvPr>
          <p:cNvGrpSpPr/>
          <p:nvPr/>
        </p:nvGrpSpPr>
        <p:grpSpPr>
          <a:xfrm>
            <a:off x="2433320" y="3132560"/>
            <a:ext cx="2355132" cy="1890083"/>
            <a:chOff x="2433320" y="3132560"/>
            <a:chExt cx="2355132" cy="18900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AC3D8F-F05E-4095-977E-CC316372DF63}"/>
                </a:ext>
              </a:extLst>
            </p:cNvPr>
            <p:cNvSpPr txBox="1"/>
            <p:nvPr/>
          </p:nvSpPr>
          <p:spPr>
            <a:xfrm>
              <a:off x="2433320" y="4099313"/>
              <a:ext cx="23551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err="1">
                  <a:solidFill>
                    <a:schemeClr val="bg1"/>
                  </a:solidFill>
                  <a:latin typeface="Ink Free" panose="03080402000500000000" pitchFamily="66" charset="0"/>
                </a:rPr>
                <a:t>DevEye</a:t>
              </a:r>
              <a:endParaRPr lang="en-US" sz="54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20F3FA8-272B-413E-9D01-B709A4BE290D}"/>
                </a:ext>
              </a:extLst>
            </p:cNvPr>
            <p:cNvGrpSpPr/>
            <p:nvPr/>
          </p:nvGrpSpPr>
          <p:grpSpPr>
            <a:xfrm>
              <a:off x="3054773" y="3132560"/>
              <a:ext cx="1060028" cy="1030203"/>
              <a:chOff x="3054773" y="3132560"/>
              <a:chExt cx="1060028" cy="103020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49DB090-1ED9-44B4-9FB1-601E8D7FE636}"/>
                  </a:ext>
                </a:extLst>
              </p:cNvPr>
              <p:cNvSpPr/>
              <p:nvPr/>
            </p:nvSpPr>
            <p:spPr>
              <a:xfrm>
                <a:off x="3054773" y="3429000"/>
                <a:ext cx="1060028" cy="7337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EB76E8-C375-4297-B8D4-AC192CA68BD5}"/>
                  </a:ext>
                </a:extLst>
              </p:cNvPr>
              <p:cNvSpPr/>
              <p:nvPr/>
            </p:nvSpPr>
            <p:spPr>
              <a:xfrm>
                <a:off x="3339952" y="3603246"/>
                <a:ext cx="477520" cy="4572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2EDEE6-3E52-4BCF-A425-979C3D11C110}"/>
                  </a:ext>
                </a:extLst>
              </p:cNvPr>
              <p:cNvSpPr/>
              <p:nvPr/>
            </p:nvSpPr>
            <p:spPr>
              <a:xfrm>
                <a:off x="3558392" y="3553805"/>
                <a:ext cx="298378" cy="27804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648FBF0A-97FF-4235-969E-DC898574C628}"/>
                  </a:ext>
                </a:extLst>
              </p:cNvPr>
              <p:cNvSpPr/>
              <p:nvPr/>
            </p:nvSpPr>
            <p:spPr>
              <a:xfrm>
                <a:off x="3291092" y="3133778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Moon 41">
                <a:extLst>
                  <a:ext uri="{FF2B5EF4-FFF2-40B4-BE49-F238E27FC236}">
                    <a16:creationId xmlns:a16="http://schemas.microsoft.com/office/drawing/2014/main" id="{03DC39C5-2319-4430-89D1-26955DC4678A}"/>
                  </a:ext>
                </a:extLst>
              </p:cNvPr>
              <p:cNvSpPr/>
              <p:nvPr/>
            </p:nvSpPr>
            <p:spPr>
              <a:xfrm rot="2455376">
                <a:off x="3521631" y="3132560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oon 43">
                <a:extLst>
                  <a:ext uri="{FF2B5EF4-FFF2-40B4-BE49-F238E27FC236}">
                    <a16:creationId xmlns:a16="http://schemas.microsoft.com/office/drawing/2014/main" id="{333E3A59-3EBF-40B6-A609-A236C50B9581}"/>
                  </a:ext>
                </a:extLst>
              </p:cNvPr>
              <p:cNvSpPr/>
              <p:nvPr/>
            </p:nvSpPr>
            <p:spPr>
              <a:xfrm rot="4434331">
                <a:off x="3692941" y="3244604"/>
                <a:ext cx="191698" cy="467360"/>
              </a:xfrm>
              <a:prstGeom prst="mo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6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D4A3D9-9097-495E-91BD-3AA851A79689}"/>
              </a:ext>
            </a:extLst>
          </p:cNvPr>
          <p:cNvSpPr/>
          <p:nvPr/>
        </p:nvSpPr>
        <p:spPr>
          <a:xfrm>
            <a:off x="6691403" y="3009334"/>
            <a:ext cx="745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en-US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11C46-6A15-40D8-8FBD-1CCCF89C5472}"/>
              </a:ext>
            </a:extLst>
          </p:cNvPr>
          <p:cNvSpPr/>
          <p:nvPr/>
        </p:nvSpPr>
        <p:spPr>
          <a:xfrm>
            <a:off x="4770120" y="2932390"/>
            <a:ext cx="2103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i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Starter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5743-1AC0-4BF9-B9D6-9E80C875A30B}"/>
              </a:ext>
            </a:extLst>
          </p:cNvPr>
          <p:cNvSpPr/>
          <p:nvPr/>
        </p:nvSpPr>
        <p:spPr>
          <a:xfrm>
            <a:off x="6730701" y="3116014"/>
            <a:ext cx="8359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90610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Derek (DPTI)</dc:creator>
  <cp:lastModifiedBy>Ji, Derek (DIT)</cp:lastModifiedBy>
  <cp:revision>9</cp:revision>
  <dcterms:created xsi:type="dcterms:W3CDTF">2020-08-17T04:33:12Z</dcterms:created>
  <dcterms:modified xsi:type="dcterms:W3CDTF">2020-08-31T12:00:39Z</dcterms:modified>
</cp:coreProperties>
</file>