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3" autoAdjust="0"/>
    <p:restoredTop sz="94660"/>
  </p:normalViewPr>
  <p:slideViewPr>
    <p:cSldViewPr snapToGrid="0">
      <p:cViewPr varScale="1">
        <p:scale>
          <a:sx n="75" d="100"/>
          <a:sy n="75" d="100"/>
        </p:scale>
        <p:origin x="62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11E37-E677-4160-8ABA-660384BB6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3C36A2-4E95-4DA3-924E-FC7D6B7E82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35548-DAA7-4905-A7B9-AC241E61F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A11A9-CA4B-450C-8844-99692A061B26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00948-E630-4A94-A7A5-2EF847DB8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3DA07-66DB-4E42-A24D-6E0207B17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BC7BE-C6BB-490D-A2EC-B4E31956B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52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34827-9619-4C25-B8EF-2F1619533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45E47C-5AE3-47EF-B6B3-1836B30DE0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81E6F-4AFF-44B3-BA51-E2DD2F28F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A11A9-CA4B-450C-8844-99692A061B26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9182F-31B7-4A40-8229-662A3136F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55E12-D84F-48A5-93DB-C5D7C6AC2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BC7BE-C6BB-490D-A2EC-B4E31956B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3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AA800D-B6C2-48C3-B3C1-06F7B0A8CC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3EABE0-AD57-4D84-AB6A-7B3B3C723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95F9F-3350-482D-B11D-AAE6BD9B8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A11A9-CA4B-450C-8844-99692A061B26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13F97-297D-455D-8F34-A1A9F37C7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02463-1CE4-4F93-94DC-9CA6393F4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BC7BE-C6BB-490D-A2EC-B4E31956B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3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95070-0A19-4611-B5FE-CB620BD43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E776E-EB5D-470D-AB41-D9852848B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C0497-CC32-4BF8-9393-680F67421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A11A9-CA4B-450C-8844-99692A061B26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556E6-5F26-414D-95F1-FE889449E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09AE4-01AC-4B89-A546-E21CE07C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BC7BE-C6BB-490D-A2EC-B4E31956B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76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2C4D5-1D95-40E6-B011-2C169C330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D648F-4811-426B-BFF0-32401E414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E68BA-8A5D-4F80-BB23-AA29B415F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A11A9-CA4B-450C-8844-99692A061B26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D8821-3C28-456E-A19C-FE31B9F9A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E696C-0978-4EA2-A92C-775433D25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BC7BE-C6BB-490D-A2EC-B4E31956B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9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1F883-F61A-4FFA-A20D-C926E83A4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013BA-2095-485C-9876-01CF340F6C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2371C5-3613-44D5-95BF-6EB889260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D51CD-C91C-450E-95D5-04AE940DE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A11A9-CA4B-450C-8844-99692A061B26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06613D-B6BA-4D91-A416-CB9C00507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7CF59-AC8B-408F-BDF6-6B981A4B1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BC7BE-C6BB-490D-A2EC-B4E31956B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927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BF1EC-EAA5-4D95-8501-F215F4CFF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0CB90-FFF7-4B9D-A365-E59816B46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CB4374-6EDC-4E19-87EC-316BB9B7B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308054-4E7F-4AAA-9B66-90FD914C4B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36020C-B081-4803-A8FF-B3F6C89998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1A2E44-121D-4B96-A639-8D39D5B75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A11A9-CA4B-450C-8844-99692A061B26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8B04ED-9244-440B-A846-63A80E84A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5783BC-DEE3-408E-976F-2A5F5B8DB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BC7BE-C6BB-490D-A2EC-B4E31956B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B2464-A2E5-4C1E-8E63-AD17A4C74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5E97D6-B57C-4F01-A44A-BAB7DD77F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A11A9-CA4B-450C-8844-99692A061B26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BEE71D-FB22-47D5-831A-89504CCB0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C393C-72FE-4186-AC10-9D32E04F8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BC7BE-C6BB-490D-A2EC-B4E31956B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338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C42C81-759B-4FCA-808F-77F25F387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A11A9-CA4B-450C-8844-99692A061B26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51F383-8ED2-43DC-BFC9-DB868B4CB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82A84-59E8-401D-B338-2897020F2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BC7BE-C6BB-490D-A2EC-B4E31956B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11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D64D9-D823-4B65-9D8F-7A2D50EDD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86C42-C13A-440E-8460-4CDD368AE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E11B41-ECD5-4FCB-8032-7D80E8D464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ED35F5-9B55-44BB-828B-0E658DBF3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A11A9-CA4B-450C-8844-99692A061B26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CCE07F-FDD6-4F43-896E-2CDD5CE0E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576F0-5591-4EEE-B794-EC2DB9B4F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BC7BE-C6BB-490D-A2EC-B4E31956B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606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AE7E8-1BED-458E-8BDC-7E7D83270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258C6F-311D-4338-8D89-DD6B2444A5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0F3C4A-AF3C-484D-8D87-B399B6555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F99B01-8790-401C-B8AE-6FAC6BD36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A11A9-CA4B-450C-8844-99692A061B26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963C15-C0FE-46F3-ACCD-B14F1E0D5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FE9DBE-C018-4375-8D51-28838191C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BC7BE-C6BB-490D-A2EC-B4E31956B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80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D7A11D-627A-4073-A950-2F843F6CE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F9BDD-E5EC-4EE7-9E4F-D93D34768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D14FD-C624-49A4-A98A-56E983026A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A11A9-CA4B-450C-8844-99692A061B26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56C85-A755-4CC1-BF73-7DFDC355FD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90815-0657-4A90-B216-DCC6431C9C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BC7BE-C6BB-490D-A2EC-B4E31956B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7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EF7940D-1949-4BEC-BF1A-821E98AC38CA}"/>
              </a:ext>
            </a:extLst>
          </p:cNvPr>
          <p:cNvSpPr txBox="1"/>
          <p:nvPr/>
        </p:nvSpPr>
        <p:spPr>
          <a:xfrm>
            <a:off x="2006600" y="1935233"/>
            <a:ext cx="27847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Ink Free" panose="03080402000500000000" pitchFamily="66" charset="0"/>
              </a:rPr>
              <a:t>D    PLA!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D4A3D9-9097-495E-91BD-3AA851A79689}"/>
              </a:ext>
            </a:extLst>
          </p:cNvPr>
          <p:cNvSpPr/>
          <p:nvPr/>
        </p:nvSpPr>
        <p:spPr>
          <a:xfrm>
            <a:off x="10252288" y="2965372"/>
            <a:ext cx="74571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AU" sz="4400" dirty="0">
                <a:ln w="0"/>
                <a:solidFill>
                  <a:srgbClr val="FFC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&lt;</a:t>
            </a:r>
            <a:r>
              <a:rPr lang="en-US" sz="4400" dirty="0">
                <a:ln w="0"/>
                <a:solidFill>
                  <a:srgbClr val="FFC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&lt;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911C46-6A15-40D8-8FBD-1CCCF89C5472}"/>
              </a:ext>
            </a:extLst>
          </p:cNvPr>
          <p:cNvSpPr/>
          <p:nvPr/>
        </p:nvSpPr>
        <p:spPr>
          <a:xfrm>
            <a:off x="8331005" y="2888428"/>
            <a:ext cx="21031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5400" b="0" i="1" cap="none" spc="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Starter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8E5743-1AC0-4BF9-B9D6-9E80C875A30B}"/>
              </a:ext>
            </a:extLst>
          </p:cNvPr>
          <p:cNvSpPr/>
          <p:nvPr/>
        </p:nvSpPr>
        <p:spPr>
          <a:xfrm>
            <a:off x="10291586" y="3072052"/>
            <a:ext cx="83595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440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&gt;&gt;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A281F9A-8BCD-48D2-B147-A7E5BA9F3581}"/>
              </a:ext>
            </a:extLst>
          </p:cNvPr>
          <p:cNvGrpSpPr/>
          <p:nvPr/>
        </p:nvGrpSpPr>
        <p:grpSpPr>
          <a:xfrm>
            <a:off x="6461760" y="1402080"/>
            <a:ext cx="716280" cy="685800"/>
            <a:chOff x="6461760" y="1402080"/>
            <a:chExt cx="716280" cy="6858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257DF33-4BB5-43C0-B693-85BB7B4FF4C3}"/>
                </a:ext>
              </a:extLst>
            </p:cNvPr>
            <p:cNvSpPr/>
            <p:nvPr/>
          </p:nvSpPr>
          <p:spPr>
            <a:xfrm>
              <a:off x="6461760" y="1402080"/>
              <a:ext cx="47752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48F2F45-5253-4D82-94F6-570C4315DBED}"/>
                </a:ext>
              </a:extLst>
            </p:cNvPr>
            <p:cNvSpPr/>
            <p:nvPr/>
          </p:nvSpPr>
          <p:spPr>
            <a:xfrm>
              <a:off x="6700520" y="1402080"/>
              <a:ext cx="477520" cy="457200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3A75B4E-ED81-40CA-BCA1-68043EC131B9}"/>
                </a:ext>
              </a:extLst>
            </p:cNvPr>
            <p:cNvSpPr/>
            <p:nvPr/>
          </p:nvSpPr>
          <p:spPr>
            <a:xfrm>
              <a:off x="6700520" y="1630680"/>
              <a:ext cx="477520" cy="4572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D2C104B-D77D-482D-AE4C-A3A93ACEF036}"/>
                </a:ext>
              </a:extLst>
            </p:cNvPr>
            <p:cNvSpPr/>
            <p:nvPr/>
          </p:nvSpPr>
          <p:spPr>
            <a:xfrm>
              <a:off x="6461760" y="1630680"/>
              <a:ext cx="477520" cy="4572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78D496E-1A71-443F-B9B5-A9F5ABB73273}"/>
              </a:ext>
            </a:extLst>
          </p:cNvPr>
          <p:cNvGrpSpPr/>
          <p:nvPr/>
        </p:nvGrpSpPr>
        <p:grpSpPr>
          <a:xfrm>
            <a:off x="2661920" y="2128520"/>
            <a:ext cx="589280" cy="553720"/>
            <a:chOff x="6461760" y="1402080"/>
            <a:chExt cx="716280" cy="68580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DE8E9B6-E84F-4CF4-8348-89FB34607FB1}"/>
                </a:ext>
              </a:extLst>
            </p:cNvPr>
            <p:cNvSpPr/>
            <p:nvPr/>
          </p:nvSpPr>
          <p:spPr>
            <a:xfrm>
              <a:off x="6461760" y="1402080"/>
              <a:ext cx="47752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3B1AF85-2F59-4CCF-9661-18F5D924E669}"/>
                </a:ext>
              </a:extLst>
            </p:cNvPr>
            <p:cNvSpPr/>
            <p:nvPr/>
          </p:nvSpPr>
          <p:spPr>
            <a:xfrm>
              <a:off x="6700520" y="1402080"/>
              <a:ext cx="477520" cy="457200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8456897-58CF-41BC-A763-B0CDFF796D65}"/>
                </a:ext>
              </a:extLst>
            </p:cNvPr>
            <p:cNvSpPr/>
            <p:nvPr/>
          </p:nvSpPr>
          <p:spPr>
            <a:xfrm>
              <a:off x="6700520" y="1630680"/>
              <a:ext cx="477520" cy="4572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BA64715-28DF-4F34-A00A-0756C7495B92}"/>
                </a:ext>
              </a:extLst>
            </p:cNvPr>
            <p:cNvSpPr/>
            <p:nvPr/>
          </p:nvSpPr>
          <p:spPr>
            <a:xfrm>
              <a:off x="6461760" y="1630680"/>
              <a:ext cx="477520" cy="4572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B310DA8-5902-4A85-BE94-8BBE14F6442E}"/>
              </a:ext>
            </a:extLst>
          </p:cNvPr>
          <p:cNvGrpSpPr/>
          <p:nvPr/>
        </p:nvGrpSpPr>
        <p:grpSpPr>
          <a:xfrm>
            <a:off x="2433320" y="3132560"/>
            <a:ext cx="2355132" cy="1890083"/>
            <a:chOff x="2433320" y="3132560"/>
            <a:chExt cx="2355132" cy="1890083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6AC3D8F-F05E-4095-977E-CC316372DF63}"/>
                </a:ext>
              </a:extLst>
            </p:cNvPr>
            <p:cNvSpPr txBox="1"/>
            <p:nvPr/>
          </p:nvSpPr>
          <p:spPr>
            <a:xfrm>
              <a:off x="2433320" y="4099313"/>
              <a:ext cx="235513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err="1">
                  <a:solidFill>
                    <a:schemeClr val="bg1"/>
                  </a:solidFill>
                  <a:latin typeface="Ink Free" panose="03080402000500000000" pitchFamily="66" charset="0"/>
                </a:rPr>
                <a:t>DevEye</a:t>
              </a:r>
              <a:endParaRPr lang="en-US" sz="5400" dirty="0">
                <a:solidFill>
                  <a:schemeClr val="bg1"/>
                </a:solidFill>
                <a:latin typeface="Ink Free" panose="03080402000500000000" pitchFamily="66" charset="0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920F3FA8-272B-413E-9D01-B709A4BE290D}"/>
                </a:ext>
              </a:extLst>
            </p:cNvPr>
            <p:cNvGrpSpPr/>
            <p:nvPr/>
          </p:nvGrpSpPr>
          <p:grpSpPr>
            <a:xfrm>
              <a:off x="3054773" y="3132560"/>
              <a:ext cx="1060028" cy="1030203"/>
              <a:chOff x="3054773" y="3132560"/>
              <a:chExt cx="1060028" cy="1030203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D49DB090-1ED9-44B4-9FB1-601E8D7FE636}"/>
                  </a:ext>
                </a:extLst>
              </p:cNvPr>
              <p:cNvSpPr/>
              <p:nvPr/>
            </p:nvSpPr>
            <p:spPr>
              <a:xfrm>
                <a:off x="3054773" y="3429000"/>
                <a:ext cx="1060028" cy="73376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CBEB76E8-C375-4297-B8D4-AC192CA68BD5}"/>
                  </a:ext>
                </a:extLst>
              </p:cNvPr>
              <p:cNvSpPr/>
              <p:nvPr/>
            </p:nvSpPr>
            <p:spPr>
              <a:xfrm>
                <a:off x="3339952" y="3603246"/>
                <a:ext cx="477520" cy="45720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C2EDEE6-3E52-4BCF-A425-979C3D11C110}"/>
                  </a:ext>
                </a:extLst>
              </p:cNvPr>
              <p:cNvSpPr/>
              <p:nvPr/>
            </p:nvSpPr>
            <p:spPr>
              <a:xfrm>
                <a:off x="3558392" y="3553805"/>
                <a:ext cx="298378" cy="27804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Moon 39">
                <a:extLst>
                  <a:ext uri="{FF2B5EF4-FFF2-40B4-BE49-F238E27FC236}">
                    <a16:creationId xmlns:a16="http://schemas.microsoft.com/office/drawing/2014/main" id="{648FBF0A-97FF-4235-969E-DC898574C628}"/>
                  </a:ext>
                </a:extLst>
              </p:cNvPr>
              <p:cNvSpPr/>
              <p:nvPr/>
            </p:nvSpPr>
            <p:spPr>
              <a:xfrm>
                <a:off x="3291092" y="3133778"/>
                <a:ext cx="191698" cy="467360"/>
              </a:xfrm>
              <a:prstGeom prst="moo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Moon 41">
                <a:extLst>
                  <a:ext uri="{FF2B5EF4-FFF2-40B4-BE49-F238E27FC236}">
                    <a16:creationId xmlns:a16="http://schemas.microsoft.com/office/drawing/2014/main" id="{03DC39C5-2319-4430-89D1-26955DC4678A}"/>
                  </a:ext>
                </a:extLst>
              </p:cNvPr>
              <p:cNvSpPr/>
              <p:nvPr/>
            </p:nvSpPr>
            <p:spPr>
              <a:xfrm rot="2455376">
                <a:off x="3521631" y="3132560"/>
                <a:ext cx="191698" cy="467360"/>
              </a:xfrm>
              <a:prstGeom prst="moo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Moon 43">
                <a:extLst>
                  <a:ext uri="{FF2B5EF4-FFF2-40B4-BE49-F238E27FC236}">
                    <a16:creationId xmlns:a16="http://schemas.microsoft.com/office/drawing/2014/main" id="{333E3A59-3EBF-40B6-A609-A236C50B9581}"/>
                  </a:ext>
                </a:extLst>
              </p:cNvPr>
              <p:cNvSpPr/>
              <p:nvPr/>
            </p:nvSpPr>
            <p:spPr>
              <a:xfrm rot="4434331">
                <a:off x="3692941" y="3244604"/>
                <a:ext cx="191698" cy="467360"/>
              </a:xfrm>
              <a:prstGeom prst="moo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44639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85C8A8A-CAD8-4798-B3A0-72903150C710}"/>
              </a:ext>
            </a:extLst>
          </p:cNvPr>
          <p:cNvGrpSpPr/>
          <p:nvPr/>
        </p:nvGrpSpPr>
        <p:grpSpPr>
          <a:xfrm>
            <a:off x="4061378" y="527538"/>
            <a:ext cx="3863422" cy="3600000"/>
            <a:chOff x="4061378" y="527538"/>
            <a:chExt cx="3863422" cy="360000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B0C8FA3B-0A92-416D-BE90-B5AC06F275A1}"/>
                </a:ext>
              </a:extLst>
            </p:cNvPr>
            <p:cNvSpPr/>
            <p:nvPr/>
          </p:nvSpPr>
          <p:spPr>
            <a:xfrm>
              <a:off x="4061378" y="527538"/>
              <a:ext cx="3600000" cy="360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69FF85C-2B39-4DBF-A3F2-EA335C132E07}"/>
                </a:ext>
              </a:extLst>
            </p:cNvPr>
            <p:cNvSpPr txBox="1"/>
            <p:nvPr/>
          </p:nvSpPr>
          <p:spPr>
            <a:xfrm>
              <a:off x="4061378" y="1004099"/>
              <a:ext cx="3599999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6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Ink Free" panose="03080402000500000000" pitchFamily="66" charset="0"/>
                </a:rPr>
                <a:t>C</a:t>
              </a:r>
              <a:r>
                <a:rPr lang="en-US" sz="88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Ink Free" panose="03080402000500000000" pitchFamily="66" charset="0"/>
                </a:rPr>
                <a:t> </a:t>
              </a:r>
              <a:r>
                <a:rPr lang="en-US" sz="115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Ink Free" panose="03080402000500000000" pitchFamily="66" charset="0"/>
                </a:rPr>
                <a:t>V</a:t>
              </a:r>
              <a:endParaRPr 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nk Free" panose="03080402000500000000" pitchFamily="66" charset="0"/>
              </a:endParaRPr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3F6A455-A404-45B1-A4BD-C5E3EB75EEA9}"/>
                </a:ext>
              </a:extLst>
            </p:cNvPr>
            <p:cNvSpPr/>
            <p:nvPr/>
          </p:nvSpPr>
          <p:spPr>
            <a:xfrm>
              <a:off x="6583680" y="527538"/>
              <a:ext cx="1341120" cy="1219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446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D4A3D9-9097-495E-91BD-3AA851A79689}"/>
              </a:ext>
            </a:extLst>
          </p:cNvPr>
          <p:cNvSpPr/>
          <p:nvPr/>
        </p:nvSpPr>
        <p:spPr>
          <a:xfrm>
            <a:off x="6691403" y="3009334"/>
            <a:ext cx="74571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AU" sz="4400" dirty="0">
                <a:ln w="0"/>
                <a:solidFill>
                  <a:srgbClr val="FFC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&lt;</a:t>
            </a:r>
            <a:r>
              <a:rPr lang="en-US" sz="4400" dirty="0">
                <a:ln w="0"/>
                <a:solidFill>
                  <a:srgbClr val="FFC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&lt;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911C46-6A15-40D8-8FBD-1CCCF89C5472}"/>
              </a:ext>
            </a:extLst>
          </p:cNvPr>
          <p:cNvSpPr/>
          <p:nvPr/>
        </p:nvSpPr>
        <p:spPr>
          <a:xfrm>
            <a:off x="4770120" y="2932390"/>
            <a:ext cx="21031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5400" b="0" i="1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Starter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8E5743-1AC0-4BF9-B9D6-9E80C875A30B}"/>
              </a:ext>
            </a:extLst>
          </p:cNvPr>
          <p:cNvSpPr/>
          <p:nvPr/>
        </p:nvSpPr>
        <p:spPr>
          <a:xfrm>
            <a:off x="6730701" y="3116014"/>
            <a:ext cx="83595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44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&gt;&gt;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28B70CA-A155-4220-8920-43886AB30BDD}"/>
              </a:ext>
            </a:extLst>
          </p:cNvPr>
          <p:cNvSpPr/>
          <p:nvPr/>
        </p:nvSpPr>
        <p:spPr>
          <a:xfrm>
            <a:off x="704206" y="1629000"/>
            <a:ext cx="3888000" cy="3887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ABE8F5-3A24-434A-95ED-35E378CD3AA9}"/>
              </a:ext>
            </a:extLst>
          </p:cNvPr>
          <p:cNvSpPr txBox="1"/>
          <p:nvPr/>
        </p:nvSpPr>
        <p:spPr>
          <a:xfrm>
            <a:off x="704206" y="2143670"/>
            <a:ext cx="366797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nk Free" panose="03080402000500000000" pitchFamily="66" charset="0"/>
              </a:rPr>
              <a:t>C</a:t>
            </a:r>
            <a:r>
              <a:rPr lang="en-US" sz="8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nk Free" panose="03080402000500000000" pitchFamily="66" charset="0"/>
              </a:rPr>
              <a:t> </a:t>
            </a:r>
            <a:r>
              <a:rPr lang="en-US" sz="115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nk Free" panose="03080402000500000000" pitchFamily="66" charset="0"/>
              </a:rPr>
              <a:t>V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C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Ink Free" panose="03080402000500000000" pitchFamily="66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6569E93-611C-4516-B889-991DAA7CF435}"/>
              </a:ext>
            </a:extLst>
          </p:cNvPr>
          <p:cNvSpPr/>
          <p:nvPr/>
        </p:nvSpPr>
        <p:spPr>
          <a:xfrm>
            <a:off x="3274136" y="1629000"/>
            <a:ext cx="1366444" cy="13166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108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16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Ink Free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Ji, Derek (DPTI)</dc:creator>
  <cp:lastModifiedBy>Ji, Derek (DIT)</cp:lastModifiedBy>
  <cp:revision>18</cp:revision>
  <dcterms:created xsi:type="dcterms:W3CDTF">2020-08-17T04:33:12Z</dcterms:created>
  <dcterms:modified xsi:type="dcterms:W3CDTF">2020-09-02T12:43:27Z</dcterms:modified>
</cp:coreProperties>
</file>