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>
        <p:scale>
          <a:sx n="125" d="100"/>
          <a:sy n="125" d="100"/>
        </p:scale>
        <p:origin x="-1968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E37-E677-4160-8ABA-660384BB6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C36A2-4E95-4DA3-924E-FC7D6B7E8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35548-DAA7-4905-A7B9-AC241E61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00948-E630-4A94-A7A5-2EF847DB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3DA07-66DB-4E42-A24D-6E0207B1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5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4827-9619-4C25-B8EF-2F161953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5E47C-5AE3-47EF-B6B3-1836B30DE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81E6F-4AFF-44B3-BA51-E2DD2F28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9182F-31B7-4A40-8229-662A3136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55E12-D84F-48A5-93DB-C5D7C6AC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A800D-B6C2-48C3-B3C1-06F7B0A8C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EABE0-AD57-4D84-AB6A-7B3B3C723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5F9F-3350-482D-B11D-AAE6BD9B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13F97-297D-455D-8F34-A1A9F37C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02463-1CE4-4F93-94DC-9CA6393F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5070-0A19-4611-B5FE-CB620BD4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E776E-EB5D-470D-AB41-D9852848B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0497-CC32-4BF8-9393-680F6742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56E6-5F26-414D-95F1-FE889449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09AE4-01AC-4B89-A546-E21CE07C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7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C4D5-1D95-40E6-B011-2C169C33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648F-4811-426B-BFF0-32401E414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E68BA-8A5D-4F80-BB23-AA29B415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D8821-3C28-456E-A19C-FE31B9F9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E696C-0978-4EA2-A92C-775433D2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1F883-F61A-4FFA-A20D-C926E83A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013BA-2095-485C-9876-01CF340F6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371C5-3613-44D5-95BF-6EB889260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D51CD-C91C-450E-95D5-04AE940D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6613D-B6BA-4D91-A416-CB9C0050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7CF59-AC8B-408F-BDF6-6B981A4B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2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F1EC-EAA5-4D95-8501-F215F4CF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0CB90-FFF7-4B9D-A365-E59816B46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B4374-6EDC-4E19-87EC-316BB9B7B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08054-4E7F-4AAA-9B66-90FD914C4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6020C-B081-4803-A8FF-B3F6C8999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A2E44-121D-4B96-A639-8D39D5B7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B04ED-9244-440B-A846-63A80E84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783BC-DEE3-408E-976F-2A5F5B8D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2464-A2E5-4C1E-8E63-AD17A4C7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E97D6-B57C-4F01-A44A-BAB7DD77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EE71D-FB22-47D5-831A-89504CCB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C393C-72FE-4186-AC10-9D32E04F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3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C42C81-759B-4FCA-808F-77F25F38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1F383-8ED2-43DC-BFC9-DB868B4C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82A84-59E8-401D-B338-2897020F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1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64D9-D823-4B65-9D8F-7A2D50ED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86C42-C13A-440E-8460-4CDD368A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11B41-ECD5-4FCB-8032-7D80E8D46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D35F5-9B55-44BB-828B-0E658DBF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CE07F-FDD6-4F43-896E-2CDD5CE0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576F0-5591-4EEE-B794-EC2DB9B4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0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E7E8-1BED-458E-8BDC-7E7D83270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58C6F-311D-4338-8D89-DD6B2444A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F3C4A-AF3C-484D-8D87-B399B6555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99B01-8790-401C-B8AE-6FAC6BD3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11A9-CA4B-450C-8844-99692A061B2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63C15-C0FE-46F3-ACCD-B14F1E0D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E9DBE-C018-4375-8D51-28838191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8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7A11D-627A-4073-A950-2F843F6C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F9BDD-E5EC-4EE7-9E4F-D93D34768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D14FD-C624-49A4-A98A-56E983026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A11A9-CA4B-450C-8844-99692A061B2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56C85-A755-4CC1-BF73-7DFDC355F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90815-0657-4A90-B216-DCC6431C9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BC7BE-C6BB-490D-A2EC-B4E31956B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D4A3D9-9097-495E-91BD-3AA851A79689}"/>
              </a:ext>
            </a:extLst>
          </p:cNvPr>
          <p:cNvSpPr/>
          <p:nvPr/>
        </p:nvSpPr>
        <p:spPr>
          <a:xfrm>
            <a:off x="6691403" y="3009334"/>
            <a:ext cx="74571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440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&lt;</a:t>
            </a:r>
            <a:r>
              <a:rPr lang="en-US" sz="440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&lt;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911C46-6A15-40D8-8FBD-1CCCF89C5472}"/>
              </a:ext>
            </a:extLst>
          </p:cNvPr>
          <p:cNvSpPr/>
          <p:nvPr/>
        </p:nvSpPr>
        <p:spPr>
          <a:xfrm>
            <a:off x="4770120" y="2932390"/>
            <a:ext cx="21031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5400" b="0" i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Starter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8E5743-1AC0-4BF9-B9D6-9E80C875A30B}"/>
              </a:ext>
            </a:extLst>
          </p:cNvPr>
          <p:cNvSpPr/>
          <p:nvPr/>
        </p:nvSpPr>
        <p:spPr>
          <a:xfrm>
            <a:off x="6730701" y="3116014"/>
            <a:ext cx="8359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284463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Ji, Derek (DPTI)</dc:creator>
  <cp:lastModifiedBy>Ji, Derek (DPTI)</cp:lastModifiedBy>
  <cp:revision>5</cp:revision>
  <dcterms:created xsi:type="dcterms:W3CDTF">2020-08-17T04:33:12Z</dcterms:created>
  <dcterms:modified xsi:type="dcterms:W3CDTF">2020-08-17T04:43:05Z</dcterms:modified>
</cp:coreProperties>
</file>