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8" r:id="rId1"/>
  </p:sldMasterIdLst>
  <p:notesMasterIdLst>
    <p:notesMasterId r:id="rId20"/>
  </p:notesMasterIdLst>
  <p:sldIdLst>
    <p:sldId id="256" r:id="rId2"/>
    <p:sldId id="257" r:id="rId3"/>
    <p:sldId id="597" r:id="rId4"/>
    <p:sldId id="666" r:id="rId5"/>
    <p:sldId id="544" r:id="rId6"/>
    <p:sldId id="547" r:id="rId7"/>
    <p:sldId id="548" r:id="rId8"/>
    <p:sldId id="664" r:id="rId9"/>
    <p:sldId id="665" r:id="rId10"/>
    <p:sldId id="649" r:id="rId11"/>
    <p:sldId id="659" r:id="rId12"/>
    <p:sldId id="660" r:id="rId13"/>
    <p:sldId id="662" r:id="rId14"/>
    <p:sldId id="661" r:id="rId15"/>
    <p:sldId id="663" r:id="rId16"/>
    <p:sldId id="461" r:id="rId17"/>
    <p:sldId id="535" r:id="rId18"/>
    <p:sldId id="351"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980" autoAdjust="0"/>
  </p:normalViewPr>
  <p:slideViewPr>
    <p:cSldViewPr>
      <p:cViewPr varScale="1">
        <p:scale>
          <a:sx n="113" d="100"/>
          <a:sy n="113" d="100"/>
        </p:scale>
        <p:origin x="-126" y="-12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51AAD8C-8128-449B-9072-5EF42432F886}" type="datetimeFigureOut">
              <a:rPr lang="en-US" smtClean="0"/>
              <a:t>6/11/2015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4F9A301-FF01-429E-9917-15A408CEA2E9}" type="slidenum">
              <a:rPr lang="en-US" smtClean="0"/>
              <a:t>‹#›</a:t>
            </a:fld>
            <a:endParaRPr lang="en-US"/>
          </a:p>
        </p:txBody>
      </p:sp>
    </p:spTree>
    <p:extLst>
      <p:ext uri="{BB962C8B-B14F-4D97-AF65-F5344CB8AC3E}">
        <p14:creationId xmlns:p14="http://schemas.microsoft.com/office/powerpoint/2010/main" val="1996971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dirty="0" smtClean="0"/>
          </a:p>
        </p:txBody>
      </p:sp>
    </p:spTree>
    <p:extLst>
      <p:ext uri="{BB962C8B-B14F-4D97-AF65-F5344CB8AC3E}">
        <p14:creationId xmlns:p14="http://schemas.microsoft.com/office/powerpoint/2010/main" val="15224426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dirty="0" smtClean="0"/>
          </a:p>
        </p:txBody>
      </p:sp>
    </p:spTree>
    <p:extLst>
      <p:ext uri="{BB962C8B-B14F-4D97-AF65-F5344CB8AC3E}">
        <p14:creationId xmlns:p14="http://schemas.microsoft.com/office/powerpoint/2010/main" val="17608497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dirty="0" smtClean="0"/>
          </a:p>
        </p:txBody>
      </p:sp>
    </p:spTree>
    <p:extLst>
      <p:ext uri="{BB962C8B-B14F-4D97-AF65-F5344CB8AC3E}">
        <p14:creationId xmlns:p14="http://schemas.microsoft.com/office/powerpoint/2010/main" val="26911016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dirty="0" smtClean="0"/>
          </a:p>
        </p:txBody>
      </p:sp>
    </p:spTree>
    <p:extLst>
      <p:ext uri="{BB962C8B-B14F-4D97-AF65-F5344CB8AC3E}">
        <p14:creationId xmlns:p14="http://schemas.microsoft.com/office/powerpoint/2010/main" val="8009845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dirty="0" smtClean="0"/>
          </a:p>
        </p:txBody>
      </p:sp>
    </p:spTree>
    <p:extLst>
      <p:ext uri="{BB962C8B-B14F-4D97-AF65-F5344CB8AC3E}">
        <p14:creationId xmlns:p14="http://schemas.microsoft.com/office/powerpoint/2010/main" val="20874285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6FB71790-579E-4E3D-BAC8-086FF94CC096}" type="slidenum">
              <a:rPr lang="en-US" smtClean="0"/>
              <a:pPr eaLnBrk="1" hangingPunct="1"/>
              <a:t>16</a:t>
            </a:fld>
            <a:endParaRPr lang="en-US" smtClean="0"/>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38423407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dirty="0" smtClean="0"/>
          </a:p>
        </p:txBody>
      </p:sp>
    </p:spTree>
    <p:extLst>
      <p:ext uri="{BB962C8B-B14F-4D97-AF65-F5344CB8AC3E}">
        <p14:creationId xmlns:p14="http://schemas.microsoft.com/office/powerpoint/2010/main" val="31556595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6FB71790-579E-4E3D-BAC8-086FF94CC096}" type="slidenum">
              <a:rPr lang="en-US" smtClean="0"/>
              <a:pPr eaLnBrk="1" hangingPunct="1"/>
              <a:t>18</a:t>
            </a:fld>
            <a:endParaRPr lang="en-US" smtClean="0"/>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375360081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B566F96F-FA63-4501-805B-D03D608943E2}" type="datetimeFigureOut">
              <a:rPr lang="en-US" smtClean="0"/>
              <a:t>6/11/2015</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F37F0679-3E00-424F-87E2-8BDC3920547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566F96F-FA63-4501-805B-D03D608943E2}" type="datetimeFigureOut">
              <a:rPr lang="en-US" smtClean="0"/>
              <a:t>6/11/2015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F37F0679-3E00-424F-87E2-8BDC3920547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566F96F-FA63-4501-805B-D03D608943E2}" type="datetimeFigureOut">
              <a:rPr lang="en-US" smtClean="0"/>
              <a:t>6/11/2015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F37F0679-3E00-424F-87E2-8BDC3920547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566F96F-FA63-4501-805B-D03D608943E2}" type="datetimeFigureOut">
              <a:rPr lang="en-US" smtClean="0"/>
              <a:t>6/11/2015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F37F0679-3E00-424F-87E2-8BDC3920547B}" type="slidenum">
              <a:rPr lang="en-US" smtClean="0"/>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B566F96F-FA63-4501-805B-D03D608943E2}" type="datetimeFigureOut">
              <a:rPr lang="en-US" smtClean="0"/>
              <a:t>6/11/2015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F37F0679-3E00-424F-87E2-8BDC3920547B}" type="slidenum">
              <a:rPr lang="en-US" smtClean="0"/>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B566F96F-FA63-4501-805B-D03D608943E2}" type="datetimeFigureOut">
              <a:rPr lang="en-US" smtClean="0"/>
              <a:t>6/11/2015</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F37F0679-3E00-424F-87E2-8BDC3920547B}" type="slidenum">
              <a:rPr lang="en-US" smtClean="0"/>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B566F96F-FA63-4501-805B-D03D608943E2}" type="datetimeFigureOut">
              <a:rPr lang="en-US" smtClean="0"/>
              <a:t>6/11/2015</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F37F0679-3E00-424F-87E2-8BDC3920547B}"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B566F96F-FA63-4501-805B-D03D608943E2}" type="datetimeFigureOut">
              <a:rPr lang="en-US" smtClean="0"/>
              <a:t>6/11/2015</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F37F0679-3E00-424F-87E2-8BDC3920547B}" type="slidenum">
              <a:rPr lang="en-US" smtClean="0"/>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B566F96F-FA63-4501-805B-D03D608943E2}" type="datetimeFigureOut">
              <a:rPr lang="en-US" smtClean="0"/>
              <a:t>6/11/2015</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F37F0679-3E00-424F-87E2-8BDC3920547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B566F96F-FA63-4501-805B-D03D608943E2}" type="datetimeFigureOut">
              <a:rPr lang="en-US" smtClean="0"/>
              <a:t>6/11/2015</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F37F0679-3E00-424F-87E2-8BDC3920547B}"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B566F96F-FA63-4501-805B-D03D608943E2}" type="datetimeFigureOut">
              <a:rPr lang="en-US" smtClean="0"/>
              <a:t>6/11/2015</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F37F0679-3E00-424F-87E2-8BDC3920547B}" type="slidenum">
              <a:rPr lang="en-US" smtClean="0"/>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B566F96F-FA63-4501-805B-D03D608943E2}" type="datetimeFigureOut">
              <a:rPr lang="en-US" smtClean="0"/>
              <a:t>6/11/2015</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F37F0679-3E00-424F-87E2-8BDC3920547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869" r:id="rId1"/>
    <p:sldLayoutId id="2147483870" r:id="rId2"/>
    <p:sldLayoutId id="2147483871" r:id="rId3"/>
    <p:sldLayoutId id="2147483872" r:id="rId4"/>
    <p:sldLayoutId id="2147483873" r:id="rId5"/>
    <p:sldLayoutId id="2147483874" r:id="rId6"/>
    <p:sldLayoutId id="2147483875" r:id="rId7"/>
    <p:sldLayoutId id="2147483876" r:id="rId8"/>
    <p:sldLayoutId id="2147483877" r:id="rId9"/>
    <p:sldLayoutId id="2147483878" r:id="rId10"/>
    <p:sldLayoutId id="2147483879"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hyperlink" Target="http://www.stats.uwo.ca/faculty/aim/tsar/tsar.pdf" TargetMode="External"/><Relationship Id="rId3" Type="http://schemas.openxmlformats.org/officeDocument/2006/relationships/hyperlink" Target="http://en.wikipedia.org/wiki/Fourier_analysis" TargetMode="External"/><Relationship Id="rId7" Type="http://schemas.openxmlformats.org/officeDocument/2006/relationships/hyperlink" Target="http://www.di.fc.ul.pt/~jpn/r/fourier/fourier.html"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hyperlink" Target="http://www.wisegeek.com/what-is-a-fourier-analysis.htm" TargetMode="External"/><Relationship Id="rId11" Type="http://schemas.openxmlformats.org/officeDocument/2006/relationships/hyperlink" Target="http://www.r-bloggers.com/the-fourier-transform-explained-in-one-sentence/" TargetMode="External"/><Relationship Id="rId5" Type="http://schemas.openxmlformats.org/officeDocument/2006/relationships/hyperlink" Target="https://danslimmon.wordpress.com/2014/05/16/wherein-i-rant-about-fourier-analysis/" TargetMode="External"/><Relationship Id="rId10" Type="http://schemas.openxmlformats.org/officeDocument/2006/relationships/hyperlink" Target="http://www.r-bloggers.com/fft-fast-fourier-transform-of-time-series-promises-and-pitfalls-towards-trading/" TargetMode="External"/><Relationship Id="rId4" Type="http://schemas.openxmlformats.org/officeDocument/2006/relationships/hyperlink" Target="http://labs.eeb.utoronto.ca/dickinson/MorphometricMethods.HTML" TargetMode="External"/><Relationship Id="rId9" Type="http://schemas.openxmlformats.org/officeDocument/2006/relationships/hyperlink" Target="http://www.inside-r.org/howto/time-series-analysis-and-order-prediction-r" TargetMode="Externa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hyperlink" Target="https://www.google.com/url?sa=i&amp;rct=j&amp;q=&amp;esrc=s&amp;frm=1&amp;source=images&amp;cd=&amp;cad=rja&amp;uact=8&amp;ved=0CAcQjRxqFQoTCNbt5OTkh8YCFQaxvAodUS4Axg&amp;url=https://xkcd.com/26/&amp;ei=j5J5VZbqKobi8gXR3ICwDA&amp;bvm=bv.95277229,d.dGc&amp;psig=AFQjCNHkvIYcRo893oLpL84Yl1zyibZR1A&amp;ust=1434117094917521"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www.google.com/url?sa=i&amp;rct=j&amp;q=&amp;esrc=s&amp;frm=1&amp;source=images&amp;cd=&amp;cad=rja&amp;uact=8&amp;ved=0CAcQjRxqFQoTCOKg5Yflh8YCFYlAvAodc2wA9A&amp;url=http://psych.umb.edu/blaser/blaserWebsite/Psych_355_(Perception)/Entries/1000/1/1_19._Fourier_Analysis_of_images.html&amp;ei=2ZJ5VaLQBomB8QXz2IGgDw&amp;bvm=bv.95277229,d.dGc&amp;psig=AFQjCNHkvIYcRo893oLpL84Yl1zyibZR1A&amp;ust=1434117094917521" TargetMode="External"/><Relationship Id="rId2" Type="http://schemas.openxmlformats.org/officeDocument/2006/relationships/image" Target="../media/image5.jpe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jpeg"/><Relationship Id="rId4" Type="http://schemas.openxmlformats.org/officeDocument/2006/relationships/hyperlink" Target="http://www.google.com/url?sa=i&amp;rct=j&amp;q=&amp;esrc=s&amp;frm=1&amp;source=images&amp;cd=&amp;cad=rja&amp;uact=8&amp;ved=0CAcQjRxqFQoTCMGWvqPmh8YCFY01vAod8jYA-A&amp;url=http://www.blog.radiator.debacle.us/2013/02/narrative-systems-workflow-using.html&amp;ei=H5R5VYGLJo3r8AXy7YDADw&amp;bvm=bv.95277229,d.dGc&amp;psig=AFQjCNHkvIYcRo893oLpL84Yl1zyibZR1A&amp;ust=1434117094917521"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hyperlink" Target="http://www.google.com/url?sa=i&amp;rct=j&amp;q=&amp;esrc=s&amp;frm=1&amp;source=images&amp;cd=&amp;cad=rja&amp;uact=8&amp;ved=0CAcQjRxqFQoTCOadmZjnh8YCFdIwvAod7lYAFA&amp;url=http://www.reinhausen.com/desktopdefault.aspx/tabid-1528/1847_read-4669/&amp;ei=FJV5VebDF9Lh8AXurYGgAQ&amp;bvm=bv.95277229,d.dGc&amp;psig=AFQjCNHkvIYcRo893oLpL84Yl1zyibZR1A&amp;ust=1434117094917521" TargetMode="Externa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hyperlink" Target="http://www.google.com/url?sa=i&amp;rct=j&amp;q=&amp;esrc=s&amp;frm=1&amp;source=images&amp;cd=&amp;cad=rja&amp;uact=8&amp;ved=0CAcQjRxqFQoTCMrdzaznh8YCFc56vAodCwsAPg&amp;url=http://www.science4all.org/le-nguyen-hoang/fourier-analysis/&amp;ei=P5V5VYrCC8718QWLloDwAw&amp;bvm=bv.95277229,d.dGc&amp;psig=AFQjCNHkvIYcRo893oLpL84Yl1zyibZR1A&amp;ust=1434117094917521"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latin typeface="Segoe UI Light" panose="020B0502040204020203" pitchFamily="34" charset="0"/>
              </a:rPr>
              <a:t>Machine Learning: </a:t>
            </a:r>
            <a:br>
              <a:rPr lang="en-US" dirty="0" smtClean="0">
                <a:latin typeface="Segoe UI Light" panose="020B0502040204020203" pitchFamily="34" charset="0"/>
              </a:rPr>
            </a:br>
            <a:r>
              <a:rPr lang="en-US" dirty="0" smtClean="0">
                <a:latin typeface="Segoe UI Light" panose="020B0502040204020203" pitchFamily="34" charset="0"/>
              </a:rPr>
              <a:t>Fourier Analysis</a:t>
            </a:r>
            <a:endParaRPr lang="en-US" dirty="0">
              <a:latin typeface="Segoe UI Light" panose="020B0502040204020203" pitchFamily="34" charset="0"/>
            </a:endParaRPr>
          </a:p>
        </p:txBody>
      </p:sp>
      <p:sp>
        <p:nvSpPr>
          <p:cNvPr id="3" name="Subtitle 2"/>
          <p:cNvSpPr>
            <a:spLocks noGrp="1"/>
          </p:cNvSpPr>
          <p:nvPr>
            <p:ph type="subTitle" idx="1"/>
          </p:nvPr>
        </p:nvSpPr>
        <p:spPr/>
        <p:txBody>
          <a:bodyPr>
            <a:normAutofit/>
          </a:bodyPr>
          <a:lstStyle/>
          <a:p>
            <a:r>
              <a:rPr lang="en-US" sz="2400" dirty="0" smtClean="0">
                <a:latin typeface="Segoe UI Light" panose="020B0502040204020203" pitchFamily="34" charset="0"/>
              </a:rPr>
              <a:t>Presented by: Derek Kane</a:t>
            </a:r>
            <a:endParaRPr lang="en-US" sz="2400" dirty="0">
              <a:latin typeface="Segoe UI Light" panose="020B0502040204020203" pitchFamily="34" charset="0"/>
            </a:endParaRPr>
          </a:p>
        </p:txBody>
      </p:sp>
    </p:spTree>
    <p:extLst>
      <p:ext uri="{BB962C8B-B14F-4D97-AF65-F5344CB8AC3E}">
        <p14:creationId xmlns:p14="http://schemas.microsoft.com/office/powerpoint/2010/main" val="3761628058"/>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latin typeface="Segoe UI Light" panose="020B0502040204020203" pitchFamily="34" charset="0"/>
              </a:rPr>
              <a:t>Practical Example – Knapsack Problem</a:t>
            </a:r>
            <a:endParaRPr lang="en-US" dirty="0">
              <a:latin typeface="Segoe UI Light" panose="020B0502040204020203" pitchFamily="34" charset="0"/>
            </a:endParaRPr>
          </a:p>
        </p:txBody>
      </p:sp>
    </p:spTree>
    <p:extLst>
      <p:ext uri="{BB962C8B-B14F-4D97-AF65-F5344CB8AC3E}">
        <p14:creationId xmlns:p14="http://schemas.microsoft.com/office/powerpoint/2010/main" val="1680812799"/>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381000" y="152400"/>
            <a:ext cx="8693150" cy="838201"/>
          </a:xfrm>
        </p:spPr>
        <p:txBody>
          <a:bodyPr>
            <a:normAutofit/>
          </a:bodyPr>
          <a:lstStyle/>
          <a:p>
            <a:r>
              <a:rPr lang="en-US" sz="3600" dirty="0" smtClean="0">
                <a:effectLst/>
                <a:latin typeface="Segoe UI Light" panose="020B0502040204020203" pitchFamily="34" charset="0"/>
              </a:rPr>
              <a:t>The Knapsack Problem</a:t>
            </a:r>
          </a:p>
        </p:txBody>
      </p:sp>
      <p:sp>
        <p:nvSpPr>
          <p:cNvPr id="7" name="Rectangle 3"/>
          <p:cNvSpPr txBox="1">
            <a:spLocks noChangeArrowheads="1"/>
          </p:cNvSpPr>
          <p:nvPr/>
        </p:nvSpPr>
        <p:spPr>
          <a:xfrm>
            <a:off x="3962400" y="1524000"/>
            <a:ext cx="4572000" cy="4419600"/>
          </a:xfrm>
          <a:prstGeom prst="rect">
            <a:avLst/>
          </a:prstGeom>
        </p:spPr>
        <p:txBody>
          <a:bodyPr vert="horz">
            <a:normAutofit lnSpcReduction="10000"/>
          </a:bodyPr>
          <a:lstStyle>
            <a:lvl1pPr marL="180975" indent="-180975" algn="l" rtl="0" eaLnBrk="1" fontAlgn="base" latinLnBrk="0" hangingPunct="1">
              <a:lnSpc>
                <a:spcPts val="2400"/>
              </a:lnSpc>
              <a:spcBef>
                <a:spcPts val="350"/>
              </a:spcBef>
              <a:spcAft>
                <a:spcPts val="350"/>
              </a:spcAft>
              <a:buClr>
                <a:schemeClr val="tx2"/>
              </a:buClr>
              <a:buSzPct val="110000"/>
              <a:buFont typeface="Arial" pitchFamily="34" charset="0"/>
              <a:buChar char="•"/>
              <a:defRPr kumimoji="0" sz="2000" kern="1200" baseline="0">
                <a:solidFill>
                  <a:schemeClr val="tx1"/>
                </a:solidFill>
                <a:latin typeface="+mj-lt"/>
                <a:ea typeface="+mn-ea"/>
                <a:cs typeface="+mn-cs"/>
              </a:defRPr>
            </a:lvl1pPr>
            <a:lvl2pPr marL="360000" indent="-180975" algn="l" rtl="0" eaLnBrk="1" fontAlgn="base" latinLnBrk="0" hangingPunct="1">
              <a:lnSpc>
                <a:spcPts val="2160"/>
              </a:lnSpc>
              <a:spcBef>
                <a:spcPts val="250"/>
              </a:spcBef>
              <a:spcAft>
                <a:spcPts val="250"/>
              </a:spcAft>
              <a:buClr>
                <a:schemeClr val="tx2"/>
              </a:buClr>
              <a:buSzPct val="110000"/>
              <a:buFont typeface="Arial" pitchFamily="34" charset="0"/>
              <a:buChar char="•"/>
              <a:defRPr kumimoji="0" sz="2300" kern="1200">
                <a:solidFill>
                  <a:schemeClr val="tx1"/>
                </a:solidFill>
                <a:latin typeface="+mj-lt"/>
                <a:ea typeface="+mn-ea"/>
                <a:cs typeface="+mn-cs"/>
              </a:defRPr>
            </a:lvl2pPr>
            <a:lvl3pPr marL="540000" indent="-180975" algn="l" rtl="0" eaLnBrk="1" fontAlgn="base" latinLnBrk="0" hangingPunct="1">
              <a:lnSpc>
                <a:spcPts val="1920"/>
              </a:lnSpc>
              <a:spcBef>
                <a:spcPts val="200"/>
              </a:spcBef>
              <a:spcAft>
                <a:spcPts val="200"/>
              </a:spcAft>
              <a:buClr>
                <a:schemeClr val="tx2"/>
              </a:buClr>
              <a:buSzPct val="110000"/>
              <a:buFont typeface="Arial" pitchFamily="34" charset="0"/>
              <a:buChar char="•"/>
              <a:defRPr kumimoji="0" sz="1600" kern="1200">
                <a:solidFill>
                  <a:schemeClr val="tx1"/>
                </a:solidFill>
                <a:latin typeface="+mj-lt"/>
                <a:ea typeface="+mn-ea"/>
                <a:cs typeface="+mn-cs"/>
              </a:defRPr>
            </a:lvl3pPr>
            <a:lvl4pPr marL="720000" indent="-180000" algn="l" rtl="0" eaLnBrk="1" fontAlgn="base" latinLnBrk="0" hangingPunct="1">
              <a:lnSpc>
                <a:spcPts val="1680"/>
              </a:lnSpc>
              <a:spcBef>
                <a:spcPts val="150"/>
              </a:spcBef>
              <a:spcAft>
                <a:spcPts val="150"/>
              </a:spcAft>
              <a:buClr>
                <a:schemeClr val="tx2"/>
              </a:buClr>
              <a:buSzPct val="110000"/>
              <a:buFont typeface="Arial" pitchFamily="34" charset="0"/>
              <a:buChar char="•"/>
              <a:defRPr kumimoji="0" sz="1400" kern="1200" baseline="0">
                <a:solidFill>
                  <a:schemeClr val="tx1"/>
                </a:solidFill>
                <a:latin typeface="+mj-lt"/>
                <a:ea typeface="+mn-ea"/>
                <a:cs typeface="+mn-cs"/>
              </a:defRPr>
            </a:lvl4pPr>
            <a:lvl5pPr marL="900113" indent="-180975" algn="l" rtl="0" eaLnBrk="1" fontAlgn="base" latinLnBrk="0" hangingPunct="1">
              <a:lnSpc>
                <a:spcPts val="1680"/>
              </a:lnSpc>
              <a:spcBef>
                <a:spcPts val="100"/>
              </a:spcBef>
              <a:spcAft>
                <a:spcPts val="100"/>
              </a:spcAft>
              <a:buClr>
                <a:schemeClr val="tx2"/>
              </a:buClr>
              <a:buSzPct val="110000"/>
              <a:buFont typeface="Arial" pitchFamily="34" charset="0"/>
              <a:buChar char="•"/>
              <a:defRPr kumimoji="0" sz="1400" kern="1200">
                <a:solidFill>
                  <a:srgbClr val="000000"/>
                </a:solidFill>
                <a:latin typeface="+mn-lt"/>
                <a:ea typeface="+mn-ea"/>
                <a:cs typeface="+mn-cs"/>
              </a:defRPr>
            </a:lvl5pPr>
            <a:lvl6pPr marL="2170113" indent="-182563" algn="l" rtl="0" eaLnBrk="1" fontAlgn="base" latinLnBrk="0" hangingPunct="1">
              <a:spcBef>
                <a:spcPct val="20000"/>
              </a:spcBef>
              <a:spcAft>
                <a:spcPct val="20000"/>
              </a:spcAft>
              <a:buClr>
                <a:srgbClr val="000000"/>
              </a:buClr>
              <a:buSzPct val="110000"/>
              <a:buFont typeface="Wingdings 2"/>
              <a:buChar char=""/>
              <a:defRPr kumimoji="0" sz="1600" kern="1200">
                <a:solidFill>
                  <a:srgbClr val="000000"/>
                </a:solidFill>
                <a:latin typeface="+mn-lt"/>
                <a:ea typeface="+mn-ea"/>
                <a:cs typeface="+mn-cs"/>
              </a:defRPr>
            </a:lvl6pPr>
            <a:lvl7pPr marL="2627313" indent="-182563" algn="l" rtl="0" eaLnBrk="1" fontAlgn="base" latinLnBrk="0" hangingPunct="1">
              <a:spcBef>
                <a:spcPct val="20000"/>
              </a:spcBef>
              <a:spcAft>
                <a:spcPct val="20000"/>
              </a:spcAft>
              <a:buClr>
                <a:srgbClr val="000000"/>
              </a:buClr>
              <a:buSzPct val="110000"/>
              <a:buFont typeface="Wingdings 2"/>
              <a:buChar char=""/>
              <a:defRPr kumimoji="0" sz="1600" kern="1200">
                <a:solidFill>
                  <a:srgbClr val="000000"/>
                </a:solidFill>
                <a:latin typeface="+mn-lt"/>
                <a:ea typeface="+mn-ea"/>
                <a:cs typeface="+mn-cs"/>
              </a:defRPr>
            </a:lvl7pPr>
            <a:lvl8pPr marL="3084513" indent="-182563" algn="l" rtl="0" eaLnBrk="1" fontAlgn="base" latinLnBrk="0" hangingPunct="1">
              <a:spcBef>
                <a:spcPct val="20000"/>
              </a:spcBef>
              <a:spcAft>
                <a:spcPct val="20000"/>
              </a:spcAft>
              <a:buClr>
                <a:srgbClr val="000000"/>
              </a:buClr>
              <a:buSzPct val="110000"/>
              <a:buFont typeface="Wingdings 2"/>
              <a:buChar char=""/>
              <a:defRPr kumimoji="0" sz="1600" kern="1200">
                <a:solidFill>
                  <a:srgbClr val="000000"/>
                </a:solidFill>
                <a:latin typeface="+mn-lt"/>
                <a:ea typeface="+mn-ea"/>
                <a:cs typeface="+mn-cs"/>
              </a:defRPr>
            </a:lvl8pPr>
            <a:lvl9pPr marL="3541713" indent="-182563" algn="l" rtl="0" eaLnBrk="1" fontAlgn="base" latinLnBrk="0" hangingPunct="1">
              <a:spcBef>
                <a:spcPct val="20000"/>
              </a:spcBef>
              <a:spcAft>
                <a:spcPct val="20000"/>
              </a:spcAft>
              <a:buClr>
                <a:srgbClr val="000000"/>
              </a:buClr>
              <a:buSzPct val="110000"/>
              <a:buFont typeface="Wingdings 2"/>
              <a:buChar char=""/>
              <a:defRPr kumimoji="0" sz="1600" kern="1200" baseline="0">
                <a:solidFill>
                  <a:srgbClr val="000000"/>
                </a:solidFill>
                <a:latin typeface="+mn-lt"/>
                <a:ea typeface="+mn-ea"/>
                <a:cs typeface="+mn-cs"/>
              </a:defRPr>
            </a:lvl9pPr>
            <a:extLst/>
          </a:lstStyle>
          <a:p>
            <a:pPr>
              <a:lnSpc>
                <a:spcPct val="80000"/>
              </a:lnSpc>
              <a:buClr>
                <a:schemeClr val="bg2">
                  <a:lumMod val="50000"/>
                </a:schemeClr>
              </a:buClr>
              <a:buSzPct val="68000"/>
              <a:buFont typeface="Wingdings" panose="05000000000000000000" pitchFamily="2" charset="2"/>
              <a:buChar char="v"/>
            </a:pPr>
            <a:r>
              <a:rPr lang="en-US" sz="1600" kern="0" dirty="0" smtClean="0">
                <a:latin typeface="Segoe UI Light" panose="020B0502040204020203" pitchFamily="34" charset="0"/>
              </a:rPr>
              <a:t>The knapsack problem can </a:t>
            </a:r>
            <a:r>
              <a:rPr lang="en-US" sz="1600" kern="0" dirty="0">
                <a:latin typeface="Segoe UI Light" panose="020B0502040204020203" pitchFamily="34" charset="0"/>
              </a:rPr>
              <a:t>be </a:t>
            </a:r>
            <a:r>
              <a:rPr lang="en-US" sz="1600" kern="0" dirty="0" smtClean="0">
                <a:latin typeface="Segoe UI Light" panose="020B0502040204020203" pitchFamily="34" charset="0"/>
              </a:rPr>
              <a:t>thought of as the following: </a:t>
            </a:r>
          </a:p>
          <a:p>
            <a:pPr>
              <a:lnSpc>
                <a:spcPct val="80000"/>
              </a:lnSpc>
              <a:buClr>
                <a:schemeClr val="bg2">
                  <a:lumMod val="50000"/>
                </a:schemeClr>
              </a:buClr>
              <a:buSzPct val="68000"/>
              <a:buFont typeface="Wingdings" panose="05000000000000000000" pitchFamily="2" charset="2"/>
              <a:buChar char="v"/>
            </a:pPr>
            <a:endParaRPr lang="en-US" sz="1600" kern="0" dirty="0">
              <a:latin typeface="Segoe UI Light" panose="020B0502040204020203" pitchFamily="34" charset="0"/>
            </a:endParaRPr>
          </a:p>
          <a:p>
            <a:pPr>
              <a:lnSpc>
                <a:spcPct val="80000"/>
              </a:lnSpc>
              <a:buClr>
                <a:schemeClr val="bg2">
                  <a:lumMod val="50000"/>
                </a:schemeClr>
              </a:buClr>
              <a:buSzPct val="68000"/>
              <a:buFont typeface="Wingdings" panose="05000000000000000000" pitchFamily="2" charset="2"/>
              <a:buChar char="v"/>
            </a:pPr>
            <a:r>
              <a:rPr lang="en-US" sz="1600" kern="0" dirty="0" smtClean="0">
                <a:latin typeface="Segoe UI Light" panose="020B0502040204020203" pitchFamily="34" charset="0"/>
              </a:rPr>
              <a:t>“You </a:t>
            </a:r>
            <a:r>
              <a:rPr lang="en-US" sz="1600" kern="0" dirty="0">
                <a:latin typeface="Segoe UI Light" panose="020B0502040204020203" pitchFamily="34" charset="0"/>
              </a:rPr>
              <a:t>are going to spend a month in the wilderness. You’re taking a backpack with you, however, the maximum weight it can carry is 20 kilograms. You have a number of survival items available, each with its own number of “survival points”. You’re objective is to maximize the number of survival points</a:t>
            </a:r>
            <a:r>
              <a:rPr lang="en-US" sz="1600" kern="0" dirty="0" smtClean="0">
                <a:latin typeface="Segoe UI Light" panose="020B0502040204020203" pitchFamily="34" charset="0"/>
              </a:rPr>
              <a:t>.”</a:t>
            </a:r>
          </a:p>
          <a:p>
            <a:pPr>
              <a:lnSpc>
                <a:spcPct val="80000"/>
              </a:lnSpc>
              <a:buClr>
                <a:schemeClr val="bg2">
                  <a:lumMod val="50000"/>
                </a:schemeClr>
              </a:buClr>
              <a:buSzPct val="68000"/>
              <a:buFont typeface="Wingdings" panose="05000000000000000000" pitchFamily="2" charset="2"/>
              <a:buChar char="v"/>
            </a:pPr>
            <a:endParaRPr lang="en-US" sz="1600" kern="0" dirty="0" smtClean="0">
              <a:latin typeface="Segoe UI Light" panose="020B0502040204020203" pitchFamily="34" charset="0"/>
            </a:endParaRPr>
          </a:p>
          <a:p>
            <a:pPr>
              <a:lnSpc>
                <a:spcPct val="80000"/>
              </a:lnSpc>
              <a:buClr>
                <a:schemeClr val="bg2">
                  <a:lumMod val="50000"/>
                </a:schemeClr>
              </a:buClr>
              <a:buSzPct val="68000"/>
              <a:buFont typeface="Wingdings" panose="05000000000000000000" pitchFamily="2" charset="2"/>
              <a:buChar char="v"/>
            </a:pPr>
            <a:r>
              <a:rPr lang="en-US" sz="1600" kern="0" dirty="0" smtClean="0">
                <a:latin typeface="Segoe UI Light" panose="020B0502040204020203" pitchFamily="34" charset="0"/>
              </a:rPr>
              <a:t>This type of problem is called a </a:t>
            </a:r>
            <a:r>
              <a:rPr lang="en-US" sz="1600" kern="0" dirty="0" smtClean="0">
                <a:solidFill>
                  <a:srgbClr val="FF0000"/>
                </a:solidFill>
                <a:latin typeface="Segoe UI Light" panose="020B0502040204020203" pitchFamily="34" charset="0"/>
              </a:rPr>
              <a:t>constrained optimization</a:t>
            </a:r>
            <a:r>
              <a:rPr lang="en-US" sz="1600" kern="0" dirty="0" smtClean="0">
                <a:latin typeface="Segoe UI Light" panose="020B0502040204020203" pitchFamily="34" charset="0"/>
              </a:rPr>
              <a:t> problem because we are limited to carrying a maximum weight of 20 kilograms.</a:t>
            </a:r>
          </a:p>
          <a:p>
            <a:pPr marL="0" indent="0">
              <a:lnSpc>
                <a:spcPct val="80000"/>
              </a:lnSpc>
              <a:buClr>
                <a:schemeClr val="bg2">
                  <a:lumMod val="50000"/>
                </a:schemeClr>
              </a:buClr>
              <a:buSzPct val="68000"/>
              <a:buNone/>
            </a:pPr>
            <a:endParaRPr lang="en-US" sz="1600" kern="0" dirty="0" smtClean="0">
              <a:latin typeface="Segoe UI Light" panose="020B0502040204020203" pitchFamily="34" charset="0"/>
            </a:endParaRPr>
          </a:p>
          <a:p>
            <a:pPr>
              <a:lnSpc>
                <a:spcPct val="80000"/>
              </a:lnSpc>
              <a:buClr>
                <a:schemeClr val="bg2">
                  <a:lumMod val="50000"/>
                </a:schemeClr>
              </a:buClr>
              <a:buSzPct val="68000"/>
              <a:buFont typeface="Wingdings" panose="05000000000000000000" pitchFamily="2" charset="2"/>
              <a:buChar char="v"/>
            </a:pPr>
            <a:r>
              <a:rPr lang="en-US" sz="1600" kern="0" dirty="0" smtClean="0">
                <a:latin typeface="Segoe UI Light" panose="020B0502040204020203" pitchFamily="34" charset="0"/>
              </a:rPr>
              <a:t>Our goal is to devise: </a:t>
            </a:r>
          </a:p>
          <a:p>
            <a:pPr lvl="1">
              <a:lnSpc>
                <a:spcPct val="80000"/>
              </a:lnSpc>
              <a:buClr>
                <a:schemeClr val="bg2">
                  <a:lumMod val="50000"/>
                </a:schemeClr>
              </a:buClr>
              <a:buSzPct val="68000"/>
              <a:buFont typeface="Wingdings" panose="05000000000000000000" pitchFamily="2" charset="2"/>
              <a:buChar char="v"/>
            </a:pPr>
            <a:r>
              <a:rPr lang="en-US" sz="1600" kern="0" dirty="0" smtClean="0">
                <a:latin typeface="Segoe UI Light" panose="020B0502040204020203" pitchFamily="34" charset="0"/>
              </a:rPr>
              <a:t>A genetic algorithm to approach solving the knapsack problem.</a:t>
            </a:r>
            <a:r>
              <a:rPr lang="en-US" sz="1900" kern="0" dirty="0" smtClean="0">
                <a:latin typeface="Segoe UI Light" panose="020B0502040204020203" pitchFamily="34" charset="0"/>
              </a:rPr>
              <a:t/>
            </a:r>
            <a:br>
              <a:rPr lang="en-US" sz="1900" kern="0" dirty="0" smtClean="0">
                <a:latin typeface="Segoe UI Light" panose="020B0502040204020203" pitchFamily="34" charset="0"/>
              </a:rPr>
            </a:br>
            <a:endParaRPr lang="en-US" sz="1900" kern="0" dirty="0" smtClean="0">
              <a:latin typeface="Segoe UI Light" panose="020B0502040204020203" pitchFamily="34" charset="0"/>
            </a:endParaRPr>
          </a:p>
          <a:p>
            <a:pPr>
              <a:lnSpc>
                <a:spcPct val="80000"/>
              </a:lnSpc>
              <a:buClr>
                <a:schemeClr val="bg2">
                  <a:lumMod val="50000"/>
                </a:schemeClr>
              </a:buClr>
              <a:buSzPct val="68000"/>
              <a:buFont typeface="Wingdings" panose="05000000000000000000" pitchFamily="2" charset="2"/>
              <a:buChar char="v"/>
            </a:pPr>
            <a:endParaRPr lang="en-US" sz="1900" kern="0" dirty="0" smtClean="0">
              <a:latin typeface="Segoe UI Light" panose="020B0502040204020203" pitchFamily="34" charset="0"/>
            </a:endParaRPr>
          </a:p>
          <a:p>
            <a:pPr>
              <a:lnSpc>
                <a:spcPct val="80000"/>
              </a:lnSpc>
              <a:buClr>
                <a:schemeClr val="bg2">
                  <a:lumMod val="50000"/>
                </a:schemeClr>
              </a:buClr>
              <a:buSzPct val="68000"/>
              <a:buFont typeface="Wingdings" panose="05000000000000000000" pitchFamily="2" charset="2"/>
              <a:buChar char="v"/>
            </a:pPr>
            <a:endParaRPr lang="en-US" sz="1900" kern="0" dirty="0" smtClean="0">
              <a:latin typeface="Segoe UI Light" panose="020B0502040204020203" pitchFamily="34" charset="0"/>
            </a:endParaRPr>
          </a:p>
          <a:p>
            <a:pPr lvl="1">
              <a:lnSpc>
                <a:spcPct val="80000"/>
              </a:lnSpc>
              <a:buClr>
                <a:schemeClr val="bg2">
                  <a:lumMod val="50000"/>
                </a:schemeClr>
              </a:buClr>
              <a:buSzPct val="68000"/>
              <a:buFont typeface="Wingdings" panose="05000000000000000000" pitchFamily="2" charset="2"/>
              <a:buChar char="v"/>
            </a:pPr>
            <a:endParaRPr lang="en-GB" sz="1900" kern="0" dirty="0" smtClean="0">
              <a:latin typeface="Segoe UI Light" panose="020B0502040204020203" pitchFamily="34"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0600" y="1416378"/>
            <a:ext cx="1758675" cy="2131480"/>
          </a:xfrm>
          <a:prstGeom prst="rect">
            <a:avLst/>
          </a:prstGeom>
        </p:spPr>
      </p:pic>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6717" y="3777243"/>
            <a:ext cx="2286440" cy="1981200"/>
          </a:xfrm>
          <a:prstGeom prst="rect">
            <a:avLst/>
          </a:prstGeom>
        </p:spPr>
      </p:pic>
    </p:spTree>
    <p:extLst>
      <p:ext uri="{BB962C8B-B14F-4D97-AF65-F5344CB8AC3E}">
        <p14:creationId xmlns:p14="http://schemas.microsoft.com/office/powerpoint/2010/main" val="299380068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nodeType="with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animEffect transition="in" filter="fade">
                                      <p:cBhvr>
                                        <p:cTn id="13" dur="500"/>
                                        <p:tgtEl>
                                          <p:spTgt spid="7">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7">
                                            <p:txEl>
                                              <p:pRg st="2" end="2"/>
                                            </p:txEl>
                                          </p:spTgt>
                                        </p:tgtEl>
                                        <p:attrNameLst>
                                          <p:attrName>style.visibility</p:attrName>
                                        </p:attrNameLst>
                                      </p:cBhvr>
                                      <p:to>
                                        <p:strVal val="visible"/>
                                      </p:to>
                                    </p:set>
                                    <p:animEffect transition="in" filter="fade">
                                      <p:cBhvr>
                                        <p:cTn id="18" dur="500"/>
                                        <p:tgtEl>
                                          <p:spTgt spid="7">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animEffect transition="in" filter="fade">
                                      <p:cBhvr>
                                        <p:cTn id="23" dur="500"/>
                                        <p:tgtEl>
                                          <p:spTgt spid="7">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7">
                                            <p:txEl>
                                              <p:pRg st="6" end="6"/>
                                            </p:txEl>
                                          </p:spTgt>
                                        </p:tgtEl>
                                        <p:attrNameLst>
                                          <p:attrName>style.visibility</p:attrName>
                                        </p:attrNameLst>
                                      </p:cBhvr>
                                      <p:to>
                                        <p:strVal val="visible"/>
                                      </p:to>
                                    </p:set>
                                    <p:animEffect transition="in" filter="fade">
                                      <p:cBhvr>
                                        <p:cTn id="28" dur="500"/>
                                        <p:tgtEl>
                                          <p:spTgt spid="7">
                                            <p:txEl>
                                              <p:pRg st="6" end="6"/>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7">
                                            <p:txEl>
                                              <p:pRg st="7" end="7"/>
                                            </p:txEl>
                                          </p:spTgt>
                                        </p:tgtEl>
                                        <p:attrNameLst>
                                          <p:attrName>style.visibility</p:attrName>
                                        </p:attrNameLst>
                                      </p:cBhvr>
                                      <p:to>
                                        <p:strVal val="visible"/>
                                      </p:to>
                                    </p:set>
                                    <p:animEffect transition="in" filter="fade">
                                      <p:cBhvr>
                                        <p:cTn id="31" dur="500"/>
                                        <p:tgtEl>
                                          <p:spTgt spid="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381000" y="152400"/>
            <a:ext cx="8693150" cy="838201"/>
          </a:xfrm>
        </p:spPr>
        <p:txBody>
          <a:bodyPr>
            <a:normAutofit/>
          </a:bodyPr>
          <a:lstStyle/>
          <a:p>
            <a:r>
              <a:rPr lang="en-US" sz="3600" dirty="0">
                <a:effectLst/>
                <a:latin typeface="Segoe UI Light" panose="020B0502040204020203" pitchFamily="34" charset="0"/>
              </a:rPr>
              <a:t>Understanding the data</a:t>
            </a:r>
            <a:endParaRPr lang="en-US" sz="3600" dirty="0" smtClean="0">
              <a:effectLst/>
              <a:latin typeface="Segoe UI Light" panose="020B0502040204020203" pitchFamily="34" charset="0"/>
            </a:endParaRPr>
          </a:p>
        </p:txBody>
      </p:sp>
      <p:sp>
        <p:nvSpPr>
          <p:cNvPr id="6" name="Rectangle 3"/>
          <p:cNvSpPr txBox="1">
            <a:spLocks noGrp="1" noChangeArrowheads="1"/>
          </p:cNvSpPr>
          <p:nvPr>
            <p:ph idx="1"/>
          </p:nvPr>
        </p:nvSpPr>
        <p:spPr>
          <a:xfrm>
            <a:off x="381000" y="1143000"/>
            <a:ext cx="8679010" cy="4953000"/>
          </a:xfrm>
          <a:prstGeom prst="rect">
            <a:avLst/>
          </a:prstGeom>
        </p:spPr>
        <p:txBody>
          <a:bodyPr>
            <a:noAutofit/>
          </a:bodyPr>
          <a:lstStyle>
            <a:lvl1pPr marL="180975" indent="-180975" algn="l" rtl="0" eaLnBrk="1" fontAlgn="base" hangingPunct="1">
              <a:lnSpc>
                <a:spcPts val="2400"/>
              </a:lnSpc>
              <a:spcBef>
                <a:spcPts val="350"/>
              </a:spcBef>
              <a:spcAft>
                <a:spcPts val="350"/>
              </a:spcAft>
              <a:buClr>
                <a:schemeClr val="tx2"/>
              </a:buClr>
              <a:buSzPct val="110000"/>
              <a:buFont typeface="Arial" pitchFamily="34" charset="0"/>
              <a:buChar char="•"/>
              <a:defRPr sz="2000" baseline="0">
                <a:solidFill>
                  <a:schemeClr val="tx1"/>
                </a:solidFill>
                <a:latin typeface="+mj-lt"/>
                <a:ea typeface="+mn-ea"/>
                <a:cs typeface="+mn-cs"/>
              </a:defRPr>
            </a:lvl1pPr>
            <a:lvl2pPr marL="360000" indent="-180975" algn="l" rtl="0" eaLnBrk="1" fontAlgn="base" hangingPunct="1">
              <a:lnSpc>
                <a:spcPts val="2160"/>
              </a:lnSpc>
              <a:spcBef>
                <a:spcPts val="250"/>
              </a:spcBef>
              <a:spcAft>
                <a:spcPts val="250"/>
              </a:spcAft>
              <a:buClr>
                <a:schemeClr val="tx2"/>
              </a:buClr>
              <a:buSzPct val="110000"/>
              <a:buFont typeface="Arial" pitchFamily="34" charset="0"/>
              <a:buChar char="•"/>
              <a:defRPr>
                <a:solidFill>
                  <a:schemeClr val="tx1"/>
                </a:solidFill>
                <a:latin typeface="+mj-lt"/>
              </a:defRPr>
            </a:lvl2pPr>
            <a:lvl3pPr marL="540000" indent="-180975" algn="l" rtl="0" eaLnBrk="1" fontAlgn="base" hangingPunct="1">
              <a:lnSpc>
                <a:spcPts val="1920"/>
              </a:lnSpc>
              <a:spcBef>
                <a:spcPts val="200"/>
              </a:spcBef>
              <a:spcAft>
                <a:spcPts val="200"/>
              </a:spcAft>
              <a:buClr>
                <a:schemeClr val="tx2"/>
              </a:buClr>
              <a:buSzPct val="110000"/>
              <a:buFont typeface="Arial" pitchFamily="34" charset="0"/>
              <a:buChar char="•"/>
              <a:defRPr sz="1600">
                <a:solidFill>
                  <a:schemeClr val="tx1"/>
                </a:solidFill>
                <a:latin typeface="+mj-lt"/>
              </a:defRPr>
            </a:lvl3pPr>
            <a:lvl4pPr marL="720000" indent="-180000" algn="l" rtl="0" eaLnBrk="1" fontAlgn="base" hangingPunct="1">
              <a:lnSpc>
                <a:spcPts val="1680"/>
              </a:lnSpc>
              <a:spcBef>
                <a:spcPts val="150"/>
              </a:spcBef>
              <a:spcAft>
                <a:spcPts val="150"/>
              </a:spcAft>
              <a:buClr>
                <a:schemeClr val="tx2"/>
              </a:buClr>
              <a:buSzPct val="110000"/>
              <a:buFont typeface="Arial" pitchFamily="34" charset="0"/>
              <a:buChar char="•"/>
              <a:defRPr sz="1400" baseline="0">
                <a:solidFill>
                  <a:schemeClr val="tx1"/>
                </a:solidFill>
                <a:latin typeface="+mj-lt"/>
              </a:defRPr>
            </a:lvl4pPr>
            <a:lvl5pPr marL="900113" indent="-180975" algn="l" rtl="0" eaLnBrk="1" fontAlgn="base" hangingPunct="1">
              <a:lnSpc>
                <a:spcPts val="1680"/>
              </a:lnSpc>
              <a:spcBef>
                <a:spcPts val="100"/>
              </a:spcBef>
              <a:spcAft>
                <a:spcPts val="100"/>
              </a:spcAft>
              <a:buClr>
                <a:schemeClr val="tx2"/>
              </a:buClr>
              <a:buSzPct val="110000"/>
              <a:buFont typeface="Arial" pitchFamily="34" charset="0"/>
              <a:buChar char="•"/>
              <a:defRPr sz="1400">
                <a:solidFill>
                  <a:srgbClr val="000000"/>
                </a:solidFill>
                <a:latin typeface="+mn-lt"/>
              </a:defRPr>
            </a:lvl5pPr>
            <a:lvl6pPr marL="2170113" indent="-182563" algn="l" rtl="0" eaLnBrk="1" fontAlgn="base" hangingPunct="1">
              <a:spcBef>
                <a:spcPct val="20000"/>
              </a:spcBef>
              <a:spcAft>
                <a:spcPct val="20000"/>
              </a:spcAft>
              <a:buClr>
                <a:srgbClr val="000000"/>
              </a:buClr>
              <a:buSzPct val="110000"/>
              <a:defRPr sz="1600">
                <a:solidFill>
                  <a:srgbClr val="000000"/>
                </a:solidFill>
                <a:latin typeface="+mn-lt"/>
              </a:defRPr>
            </a:lvl6pPr>
            <a:lvl7pPr marL="2627313" indent="-182563" algn="l" rtl="0" eaLnBrk="1" fontAlgn="base" hangingPunct="1">
              <a:spcBef>
                <a:spcPct val="20000"/>
              </a:spcBef>
              <a:spcAft>
                <a:spcPct val="20000"/>
              </a:spcAft>
              <a:buClr>
                <a:srgbClr val="000000"/>
              </a:buClr>
              <a:buSzPct val="110000"/>
              <a:defRPr sz="1600">
                <a:solidFill>
                  <a:srgbClr val="000000"/>
                </a:solidFill>
                <a:latin typeface="+mn-lt"/>
              </a:defRPr>
            </a:lvl7pPr>
            <a:lvl8pPr marL="3084513" indent="-182563" algn="l" rtl="0" eaLnBrk="1" fontAlgn="base" hangingPunct="1">
              <a:spcBef>
                <a:spcPct val="20000"/>
              </a:spcBef>
              <a:spcAft>
                <a:spcPct val="20000"/>
              </a:spcAft>
              <a:buClr>
                <a:srgbClr val="000000"/>
              </a:buClr>
              <a:buSzPct val="110000"/>
              <a:defRPr sz="1600">
                <a:solidFill>
                  <a:srgbClr val="000000"/>
                </a:solidFill>
                <a:latin typeface="+mn-lt"/>
              </a:defRPr>
            </a:lvl8pPr>
            <a:lvl9pPr marL="3541713" indent="-182563" algn="l" rtl="0" eaLnBrk="1" fontAlgn="base" hangingPunct="1">
              <a:spcBef>
                <a:spcPct val="20000"/>
              </a:spcBef>
              <a:spcAft>
                <a:spcPct val="20000"/>
              </a:spcAft>
              <a:buClr>
                <a:srgbClr val="000000"/>
              </a:buClr>
              <a:buSzPct val="110000"/>
              <a:defRPr sz="1600">
                <a:solidFill>
                  <a:srgbClr val="000000"/>
                </a:solidFill>
                <a:latin typeface="+mn-lt"/>
              </a:defRPr>
            </a:lvl9pPr>
          </a:lstStyle>
          <a:p>
            <a:pPr>
              <a:lnSpc>
                <a:spcPct val="80000"/>
              </a:lnSpc>
              <a:buClr>
                <a:schemeClr val="bg2">
                  <a:lumMod val="50000"/>
                </a:schemeClr>
              </a:buClr>
              <a:buSzPct val="68000"/>
              <a:buFont typeface="Wingdings" panose="05000000000000000000" pitchFamily="2" charset="2"/>
              <a:buChar char="v"/>
            </a:pPr>
            <a:r>
              <a:rPr lang="en-US" sz="1600" kern="0" dirty="0" smtClean="0">
                <a:latin typeface="Segoe UI Light" panose="020B0502040204020203" pitchFamily="34" charset="0"/>
              </a:rPr>
              <a:t>In order to better prepare the analysis, we must first understand the data we are working with.</a:t>
            </a:r>
          </a:p>
          <a:p>
            <a:pPr>
              <a:lnSpc>
                <a:spcPct val="80000"/>
              </a:lnSpc>
              <a:buClr>
                <a:schemeClr val="bg2">
                  <a:lumMod val="50000"/>
                </a:schemeClr>
              </a:buClr>
              <a:buSzPct val="68000"/>
              <a:buFont typeface="Wingdings" panose="05000000000000000000" pitchFamily="2" charset="2"/>
              <a:buChar char="v"/>
            </a:pPr>
            <a:endParaRPr lang="en-US" sz="1600" kern="0" dirty="0">
              <a:latin typeface="Segoe UI Light" panose="020B0502040204020203" pitchFamily="34" charset="0"/>
            </a:endParaRPr>
          </a:p>
          <a:p>
            <a:pPr>
              <a:lnSpc>
                <a:spcPct val="80000"/>
              </a:lnSpc>
              <a:buClr>
                <a:schemeClr val="bg2">
                  <a:lumMod val="50000"/>
                </a:schemeClr>
              </a:buClr>
              <a:buSzPct val="68000"/>
              <a:buFont typeface="Wingdings" panose="05000000000000000000" pitchFamily="2" charset="2"/>
              <a:buChar char="v"/>
            </a:pPr>
            <a:endParaRPr lang="en-US" sz="1600" kern="0" dirty="0" smtClean="0">
              <a:latin typeface="Segoe UI Light" panose="020B0502040204020203" pitchFamily="34" charset="0"/>
            </a:endParaRPr>
          </a:p>
          <a:p>
            <a:pPr>
              <a:lnSpc>
                <a:spcPct val="80000"/>
              </a:lnSpc>
              <a:buClr>
                <a:schemeClr val="bg2">
                  <a:lumMod val="50000"/>
                </a:schemeClr>
              </a:buClr>
              <a:buSzPct val="68000"/>
              <a:buFont typeface="Wingdings" panose="05000000000000000000" pitchFamily="2" charset="2"/>
              <a:buChar char="v"/>
            </a:pPr>
            <a:endParaRPr lang="en-US" sz="1600" kern="0" dirty="0">
              <a:latin typeface="Segoe UI Light" panose="020B0502040204020203" pitchFamily="34" charset="0"/>
            </a:endParaRPr>
          </a:p>
          <a:p>
            <a:pPr>
              <a:lnSpc>
                <a:spcPct val="80000"/>
              </a:lnSpc>
              <a:buClr>
                <a:schemeClr val="bg2">
                  <a:lumMod val="50000"/>
                </a:schemeClr>
              </a:buClr>
              <a:buSzPct val="68000"/>
              <a:buFont typeface="Wingdings" panose="05000000000000000000" pitchFamily="2" charset="2"/>
              <a:buChar char="v"/>
            </a:pPr>
            <a:endParaRPr lang="en-US" sz="1600" kern="0" dirty="0" smtClean="0">
              <a:latin typeface="Segoe UI Light" panose="020B0502040204020203" pitchFamily="34" charset="0"/>
            </a:endParaRPr>
          </a:p>
          <a:p>
            <a:pPr>
              <a:lnSpc>
                <a:spcPct val="80000"/>
              </a:lnSpc>
              <a:buClr>
                <a:schemeClr val="bg2">
                  <a:lumMod val="50000"/>
                </a:schemeClr>
              </a:buClr>
              <a:buSzPct val="68000"/>
              <a:buFont typeface="Wingdings" panose="05000000000000000000" pitchFamily="2" charset="2"/>
              <a:buChar char="v"/>
            </a:pPr>
            <a:endParaRPr lang="en-US" sz="1600" kern="0" dirty="0">
              <a:latin typeface="Segoe UI Light" panose="020B0502040204020203" pitchFamily="34" charset="0"/>
            </a:endParaRPr>
          </a:p>
          <a:p>
            <a:pPr>
              <a:lnSpc>
                <a:spcPct val="80000"/>
              </a:lnSpc>
              <a:buClr>
                <a:schemeClr val="bg2">
                  <a:lumMod val="50000"/>
                </a:schemeClr>
              </a:buClr>
              <a:buSzPct val="68000"/>
              <a:buFont typeface="Wingdings" panose="05000000000000000000" pitchFamily="2" charset="2"/>
              <a:buChar char="v"/>
            </a:pPr>
            <a:endParaRPr lang="en-US" sz="1600" kern="0" dirty="0" smtClean="0">
              <a:latin typeface="Segoe UI Light" panose="020B0502040204020203" pitchFamily="34" charset="0"/>
            </a:endParaRPr>
          </a:p>
          <a:p>
            <a:pPr>
              <a:lnSpc>
                <a:spcPct val="80000"/>
              </a:lnSpc>
              <a:buClr>
                <a:schemeClr val="bg2">
                  <a:lumMod val="50000"/>
                </a:schemeClr>
              </a:buClr>
              <a:buSzPct val="68000"/>
              <a:buFont typeface="Wingdings" panose="05000000000000000000" pitchFamily="2" charset="2"/>
              <a:buChar char="v"/>
            </a:pPr>
            <a:endParaRPr lang="en-US" sz="1600" kern="0" dirty="0">
              <a:latin typeface="Segoe UI Light" panose="020B0502040204020203" pitchFamily="34" charset="0"/>
            </a:endParaRPr>
          </a:p>
          <a:p>
            <a:pPr>
              <a:lnSpc>
                <a:spcPct val="80000"/>
              </a:lnSpc>
              <a:buClr>
                <a:schemeClr val="bg2">
                  <a:lumMod val="50000"/>
                </a:schemeClr>
              </a:buClr>
              <a:buSzPct val="68000"/>
              <a:buFont typeface="Wingdings" panose="05000000000000000000" pitchFamily="2" charset="2"/>
              <a:buChar char="v"/>
            </a:pPr>
            <a:endParaRPr lang="en-US" sz="1600" kern="0" dirty="0" smtClean="0">
              <a:latin typeface="Segoe UI Light" panose="020B0502040204020203" pitchFamily="34" charset="0"/>
            </a:endParaRPr>
          </a:p>
          <a:p>
            <a:pPr>
              <a:lnSpc>
                <a:spcPct val="80000"/>
              </a:lnSpc>
              <a:buClr>
                <a:schemeClr val="bg2">
                  <a:lumMod val="50000"/>
                </a:schemeClr>
              </a:buClr>
              <a:buSzPct val="68000"/>
              <a:buFont typeface="Wingdings" panose="05000000000000000000" pitchFamily="2" charset="2"/>
              <a:buChar char="v"/>
            </a:pPr>
            <a:endParaRPr lang="en-US" sz="1600" kern="0" dirty="0">
              <a:latin typeface="Segoe UI Light" panose="020B0502040204020203" pitchFamily="34" charset="0"/>
            </a:endParaRPr>
          </a:p>
          <a:p>
            <a:pPr>
              <a:lnSpc>
                <a:spcPct val="80000"/>
              </a:lnSpc>
              <a:buClr>
                <a:schemeClr val="bg2">
                  <a:lumMod val="50000"/>
                </a:schemeClr>
              </a:buClr>
              <a:buSzPct val="68000"/>
              <a:buFont typeface="Wingdings" panose="05000000000000000000" pitchFamily="2" charset="2"/>
              <a:buChar char="v"/>
            </a:pPr>
            <a:endParaRPr lang="en-US" sz="1600" kern="0" dirty="0" smtClean="0">
              <a:latin typeface="Segoe UI Light" panose="020B0502040204020203" pitchFamily="34" charset="0"/>
            </a:endParaRPr>
          </a:p>
          <a:p>
            <a:pPr marL="0" indent="0">
              <a:lnSpc>
                <a:spcPct val="80000"/>
              </a:lnSpc>
              <a:buClr>
                <a:schemeClr val="bg2">
                  <a:lumMod val="50000"/>
                </a:schemeClr>
              </a:buClr>
              <a:buSzPct val="68000"/>
              <a:buNone/>
            </a:pPr>
            <a:endParaRPr lang="en-US" sz="1600" kern="0" dirty="0" smtClean="0">
              <a:latin typeface="Segoe UI Light" panose="020B0502040204020203" pitchFamily="34" charset="0"/>
            </a:endParaRPr>
          </a:p>
          <a:p>
            <a:pPr>
              <a:lnSpc>
                <a:spcPct val="80000"/>
              </a:lnSpc>
              <a:buClr>
                <a:schemeClr val="bg2">
                  <a:lumMod val="50000"/>
                </a:schemeClr>
              </a:buClr>
              <a:buSzPct val="68000"/>
              <a:buFont typeface="Wingdings" panose="05000000000000000000" pitchFamily="2" charset="2"/>
              <a:buChar char="v"/>
            </a:pPr>
            <a:r>
              <a:rPr lang="en-US" sz="1600" kern="0" dirty="0" smtClean="0">
                <a:latin typeface="Segoe UI Light" panose="020B0502040204020203" pitchFamily="34" charset="0"/>
              </a:rPr>
              <a:t>There are 7 row entries in our chromosome and a 0 will represent “do not include” and 1 represents “include”. </a:t>
            </a:r>
          </a:p>
          <a:p>
            <a:pPr>
              <a:lnSpc>
                <a:spcPct val="80000"/>
              </a:lnSpc>
              <a:buClr>
                <a:schemeClr val="bg2">
                  <a:lumMod val="50000"/>
                </a:schemeClr>
              </a:buClr>
              <a:buSzPct val="68000"/>
              <a:buFont typeface="Wingdings" panose="05000000000000000000" pitchFamily="2" charset="2"/>
              <a:buChar char="v"/>
            </a:pPr>
            <a:endParaRPr lang="en-US" sz="1600" kern="0" dirty="0">
              <a:latin typeface="Segoe UI Light" panose="020B0502040204020203" pitchFamily="34" charset="0"/>
            </a:endParaRPr>
          </a:p>
          <a:p>
            <a:pPr>
              <a:lnSpc>
                <a:spcPct val="80000"/>
              </a:lnSpc>
              <a:buClr>
                <a:schemeClr val="bg2">
                  <a:lumMod val="50000"/>
                </a:schemeClr>
              </a:buClr>
              <a:buSzPct val="68000"/>
              <a:buFont typeface="Wingdings" panose="05000000000000000000" pitchFamily="2" charset="2"/>
              <a:buChar char="v"/>
            </a:pPr>
            <a:r>
              <a:rPr lang="en-US" sz="1600" kern="0" dirty="0" smtClean="0">
                <a:latin typeface="Segoe UI Light" panose="020B0502040204020203" pitchFamily="34" charset="0"/>
              </a:rPr>
              <a:t>Therefore, an example of a chromosome would be “1001011”</a:t>
            </a:r>
          </a:p>
          <a:p>
            <a:pPr marL="0" indent="0">
              <a:lnSpc>
                <a:spcPct val="80000"/>
              </a:lnSpc>
              <a:buClr>
                <a:schemeClr val="bg2">
                  <a:lumMod val="50000"/>
                </a:schemeClr>
              </a:buClr>
              <a:buSzPct val="68000"/>
              <a:buNone/>
            </a:pPr>
            <a:endParaRPr lang="en-US" sz="1600" kern="0" dirty="0" smtClean="0">
              <a:latin typeface="Segoe UI Light" panose="020B0502040204020203" pitchFamily="34" charset="0"/>
            </a:endParaRPr>
          </a:p>
        </p:txBody>
      </p:sp>
      <p:pic>
        <p:nvPicPr>
          <p:cNvPr id="3" name="Picture 2"/>
          <p:cNvPicPr>
            <a:picLocks noChangeAspect="1"/>
          </p:cNvPicPr>
          <p:nvPr/>
        </p:nvPicPr>
        <p:blipFill>
          <a:blip r:embed="rId3"/>
          <a:stretch>
            <a:fillRect/>
          </a:stretch>
        </p:blipFill>
        <p:spPr>
          <a:xfrm>
            <a:off x="990600" y="1739666"/>
            <a:ext cx="3445565" cy="2286000"/>
          </a:xfrm>
          <a:prstGeom prst="rect">
            <a:avLst/>
          </a:prstGeom>
        </p:spPr>
      </p:pic>
      <p:sp>
        <p:nvSpPr>
          <p:cNvPr id="8" name="Rectangle 3"/>
          <p:cNvSpPr txBox="1">
            <a:spLocks noChangeArrowheads="1"/>
          </p:cNvSpPr>
          <p:nvPr/>
        </p:nvSpPr>
        <p:spPr>
          <a:xfrm>
            <a:off x="5105400" y="2806656"/>
            <a:ext cx="3352800" cy="1079544"/>
          </a:xfrm>
          <a:prstGeom prst="rect">
            <a:avLst/>
          </a:prstGeom>
        </p:spPr>
        <p:txBody>
          <a:bodyPr vert="horz">
            <a:noAutofit/>
          </a:bodyPr>
          <a:lstStyle>
            <a:lvl1pPr marL="180975" indent="-180975" algn="l" rtl="0" eaLnBrk="1" fontAlgn="base" latinLnBrk="0" hangingPunct="1">
              <a:lnSpc>
                <a:spcPts val="2400"/>
              </a:lnSpc>
              <a:spcBef>
                <a:spcPts val="350"/>
              </a:spcBef>
              <a:spcAft>
                <a:spcPts val="350"/>
              </a:spcAft>
              <a:buClr>
                <a:schemeClr val="tx2"/>
              </a:buClr>
              <a:buSzPct val="110000"/>
              <a:buFont typeface="Arial" pitchFamily="34" charset="0"/>
              <a:buChar char="•"/>
              <a:defRPr kumimoji="0" sz="2000" kern="1200" baseline="0">
                <a:solidFill>
                  <a:schemeClr val="tx1"/>
                </a:solidFill>
                <a:latin typeface="+mj-lt"/>
                <a:ea typeface="+mn-ea"/>
                <a:cs typeface="+mn-cs"/>
              </a:defRPr>
            </a:lvl1pPr>
            <a:lvl2pPr marL="360000" indent="-180975" algn="l" rtl="0" eaLnBrk="1" fontAlgn="base" latinLnBrk="0" hangingPunct="1">
              <a:lnSpc>
                <a:spcPts val="2160"/>
              </a:lnSpc>
              <a:spcBef>
                <a:spcPts val="250"/>
              </a:spcBef>
              <a:spcAft>
                <a:spcPts val="250"/>
              </a:spcAft>
              <a:buClr>
                <a:schemeClr val="tx2"/>
              </a:buClr>
              <a:buSzPct val="110000"/>
              <a:buFont typeface="Arial" pitchFamily="34" charset="0"/>
              <a:buChar char="•"/>
              <a:defRPr kumimoji="0" sz="2300" kern="1200">
                <a:solidFill>
                  <a:schemeClr val="tx1"/>
                </a:solidFill>
                <a:latin typeface="+mj-lt"/>
                <a:ea typeface="+mn-ea"/>
                <a:cs typeface="+mn-cs"/>
              </a:defRPr>
            </a:lvl2pPr>
            <a:lvl3pPr marL="540000" indent="-180975" algn="l" rtl="0" eaLnBrk="1" fontAlgn="base" latinLnBrk="0" hangingPunct="1">
              <a:lnSpc>
                <a:spcPts val="1920"/>
              </a:lnSpc>
              <a:spcBef>
                <a:spcPts val="200"/>
              </a:spcBef>
              <a:spcAft>
                <a:spcPts val="200"/>
              </a:spcAft>
              <a:buClr>
                <a:schemeClr val="tx2"/>
              </a:buClr>
              <a:buSzPct val="110000"/>
              <a:buFont typeface="Arial" pitchFamily="34" charset="0"/>
              <a:buChar char="•"/>
              <a:defRPr kumimoji="0" sz="1600" kern="1200">
                <a:solidFill>
                  <a:schemeClr val="tx1"/>
                </a:solidFill>
                <a:latin typeface="+mj-lt"/>
                <a:ea typeface="+mn-ea"/>
                <a:cs typeface="+mn-cs"/>
              </a:defRPr>
            </a:lvl3pPr>
            <a:lvl4pPr marL="720000" indent="-180000" algn="l" rtl="0" eaLnBrk="1" fontAlgn="base" latinLnBrk="0" hangingPunct="1">
              <a:lnSpc>
                <a:spcPts val="1680"/>
              </a:lnSpc>
              <a:spcBef>
                <a:spcPts val="150"/>
              </a:spcBef>
              <a:spcAft>
                <a:spcPts val="150"/>
              </a:spcAft>
              <a:buClr>
                <a:schemeClr val="tx2"/>
              </a:buClr>
              <a:buSzPct val="110000"/>
              <a:buFont typeface="Arial" pitchFamily="34" charset="0"/>
              <a:buChar char="•"/>
              <a:defRPr kumimoji="0" sz="1400" kern="1200" baseline="0">
                <a:solidFill>
                  <a:schemeClr val="tx1"/>
                </a:solidFill>
                <a:latin typeface="+mj-lt"/>
                <a:ea typeface="+mn-ea"/>
                <a:cs typeface="+mn-cs"/>
              </a:defRPr>
            </a:lvl4pPr>
            <a:lvl5pPr marL="900113" indent="-180975" algn="l" rtl="0" eaLnBrk="1" fontAlgn="base" latinLnBrk="0" hangingPunct="1">
              <a:lnSpc>
                <a:spcPts val="1680"/>
              </a:lnSpc>
              <a:spcBef>
                <a:spcPts val="100"/>
              </a:spcBef>
              <a:spcAft>
                <a:spcPts val="100"/>
              </a:spcAft>
              <a:buClr>
                <a:schemeClr val="tx2"/>
              </a:buClr>
              <a:buSzPct val="110000"/>
              <a:buFont typeface="Arial" pitchFamily="34" charset="0"/>
              <a:buChar char="•"/>
              <a:defRPr kumimoji="0" sz="1400" kern="1200">
                <a:solidFill>
                  <a:srgbClr val="000000"/>
                </a:solidFill>
                <a:latin typeface="+mn-lt"/>
                <a:ea typeface="+mn-ea"/>
                <a:cs typeface="+mn-cs"/>
              </a:defRPr>
            </a:lvl5pPr>
            <a:lvl6pPr marL="2170113" indent="-182563" algn="l" rtl="0" eaLnBrk="1" fontAlgn="base" latinLnBrk="0" hangingPunct="1">
              <a:spcBef>
                <a:spcPct val="20000"/>
              </a:spcBef>
              <a:spcAft>
                <a:spcPct val="20000"/>
              </a:spcAft>
              <a:buClr>
                <a:srgbClr val="000000"/>
              </a:buClr>
              <a:buSzPct val="110000"/>
              <a:buFont typeface="Wingdings 2"/>
              <a:buChar char=""/>
              <a:defRPr kumimoji="0" sz="1600" kern="1200">
                <a:solidFill>
                  <a:srgbClr val="000000"/>
                </a:solidFill>
                <a:latin typeface="+mn-lt"/>
                <a:ea typeface="+mn-ea"/>
                <a:cs typeface="+mn-cs"/>
              </a:defRPr>
            </a:lvl6pPr>
            <a:lvl7pPr marL="2627313" indent="-182563" algn="l" rtl="0" eaLnBrk="1" fontAlgn="base" latinLnBrk="0" hangingPunct="1">
              <a:spcBef>
                <a:spcPct val="20000"/>
              </a:spcBef>
              <a:spcAft>
                <a:spcPct val="20000"/>
              </a:spcAft>
              <a:buClr>
                <a:srgbClr val="000000"/>
              </a:buClr>
              <a:buSzPct val="110000"/>
              <a:buFont typeface="Wingdings 2"/>
              <a:buChar char=""/>
              <a:defRPr kumimoji="0" sz="1600" kern="1200">
                <a:solidFill>
                  <a:srgbClr val="000000"/>
                </a:solidFill>
                <a:latin typeface="+mn-lt"/>
                <a:ea typeface="+mn-ea"/>
                <a:cs typeface="+mn-cs"/>
              </a:defRPr>
            </a:lvl7pPr>
            <a:lvl8pPr marL="3084513" indent="-182563" algn="l" rtl="0" eaLnBrk="1" fontAlgn="base" latinLnBrk="0" hangingPunct="1">
              <a:spcBef>
                <a:spcPct val="20000"/>
              </a:spcBef>
              <a:spcAft>
                <a:spcPct val="20000"/>
              </a:spcAft>
              <a:buClr>
                <a:srgbClr val="000000"/>
              </a:buClr>
              <a:buSzPct val="110000"/>
              <a:buFont typeface="Wingdings 2"/>
              <a:buChar char=""/>
              <a:defRPr kumimoji="0" sz="1600" kern="1200">
                <a:solidFill>
                  <a:srgbClr val="000000"/>
                </a:solidFill>
                <a:latin typeface="+mn-lt"/>
                <a:ea typeface="+mn-ea"/>
                <a:cs typeface="+mn-cs"/>
              </a:defRPr>
            </a:lvl8pPr>
            <a:lvl9pPr marL="3541713" indent="-182563" algn="l" rtl="0" eaLnBrk="1" fontAlgn="base" latinLnBrk="0" hangingPunct="1">
              <a:spcBef>
                <a:spcPct val="20000"/>
              </a:spcBef>
              <a:spcAft>
                <a:spcPct val="20000"/>
              </a:spcAft>
              <a:buClr>
                <a:srgbClr val="000000"/>
              </a:buClr>
              <a:buSzPct val="110000"/>
              <a:buFont typeface="Wingdings 2"/>
              <a:buChar char=""/>
              <a:defRPr kumimoji="0" sz="1600" kern="1200" baseline="0">
                <a:solidFill>
                  <a:srgbClr val="000000"/>
                </a:solidFill>
                <a:latin typeface="+mn-lt"/>
                <a:ea typeface="+mn-ea"/>
                <a:cs typeface="+mn-cs"/>
              </a:defRPr>
            </a:lvl9pPr>
            <a:extLst/>
          </a:lstStyle>
          <a:p>
            <a:pPr marL="0" indent="0">
              <a:lnSpc>
                <a:spcPct val="80000"/>
              </a:lnSpc>
              <a:buClr>
                <a:schemeClr val="bg2">
                  <a:lumMod val="50000"/>
                </a:schemeClr>
              </a:buClr>
              <a:buSzPct val="68000"/>
              <a:buNone/>
            </a:pPr>
            <a:r>
              <a:rPr lang="en-GB" sz="1600" kern="0" dirty="0" smtClean="0">
                <a:latin typeface="Segoe UI Light" panose="020B0502040204020203" pitchFamily="34" charset="0"/>
                <a:cs typeface="Segoe UI Light" panose="020B0502040204020203" pitchFamily="34" charset="0"/>
              </a:rPr>
              <a:t>Each row will be encoded into a chromosome </a:t>
            </a:r>
            <a:r>
              <a:rPr lang="en-GB" sz="1600" kern="0" dirty="0" err="1" smtClean="0">
                <a:latin typeface="Segoe UI Light" panose="020B0502040204020203" pitchFamily="34" charset="0"/>
                <a:cs typeface="Segoe UI Light" panose="020B0502040204020203" pitchFamily="34" charset="0"/>
              </a:rPr>
              <a:t>bitstring</a:t>
            </a:r>
            <a:r>
              <a:rPr lang="en-GB" sz="1600" kern="0" dirty="0" smtClean="0">
                <a:latin typeface="Segoe UI Light" panose="020B0502040204020203" pitchFamily="34" charset="0"/>
                <a:cs typeface="Segoe UI Light" panose="020B0502040204020203" pitchFamily="34" charset="0"/>
              </a:rPr>
              <a:t>. A single row represents a single value in the </a:t>
            </a:r>
            <a:r>
              <a:rPr lang="en-GB" sz="1600" kern="0" dirty="0" err="1" smtClean="0">
                <a:latin typeface="Segoe UI Light" panose="020B0502040204020203" pitchFamily="34" charset="0"/>
                <a:cs typeface="Segoe UI Light" panose="020B0502040204020203" pitchFamily="34" charset="0"/>
              </a:rPr>
              <a:t>bitstring</a:t>
            </a:r>
            <a:r>
              <a:rPr lang="en-GB" sz="1600" kern="0" dirty="0" smtClean="0">
                <a:latin typeface="Segoe UI Light" panose="020B0502040204020203" pitchFamily="34" charset="0"/>
                <a:cs typeface="Segoe UI Light" panose="020B0502040204020203" pitchFamily="34" charset="0"/>
              </a:rPr>
              <a:t>. </a:t>
            </a:r>
            <a:endParaRPr lang="en-GB" sz="2400" kern="0" dirty="0" smtClean="0">
              <a:latin typeface="Segoe UI Light" panose="020B0502040204020203" pitchFamily="34" charset="0"/>
              <a:cs typeface="Segoe UI Light" panose="020B0502040204020203" pitchFamily="34" charset="0"/>
            </a:endParaRPr>
          </a:p>
        </p:txBody>
      </p:sp>
      <p:sp>
        <p:nvSpPr>
          <p:cNvPr id="10" name="Right Brace 9"/>
          <p:cNvSpPr/>
          <p:nvPr/>
        </p:nvSpPr>
        <p:spPr>
          <a:xfrm>
            <a:off x="4436165" y="2216487"/>
            <a:ext cx="440635" cy="1593513"/>
          </a:xfrm>
          <a:prstGeom prst="rightBrace">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46514896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6">
                                            <p:txEl>
                                              <p:pRg st="12" end="12"/>
                                            </p:txEl>
                                          </p:spTgt>
                                        </p:tgtEl>
                                        <p:attrNameLst>
                                          <p:attrName>style.visibility</p:attrName>
                                        </p:attrNameLst>
                                      </p:cBhvr>
                                      <p:to>
                                        <p:strVal val="visible"/>
                                      </p:to>
                                    </p:set>
                                    <p:animEffect transition="in" filter="fade">
                                      <p:cBhvr>
                                        <p:cTn id="23" dur="500"/>
                                        <p:tgtEl>
                                          <p:spTgt spid="6">
                                            <p:txEl>
                                              <p:pRg st="12" end="1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6">
                                            <p:txEl>
                                              <p:pRg st="14" end="14"/>
                                            </p:txEl>
                                          </p:spTgt>
                                        </p:tgtEl>
                                        <p:attrNameLst>
                                          <p:attrName>style.visibility</p:attrName>
                                        </p:attrNameLst>
                                      </p:cBhvr>
                                      <p:to>
                                        <p:strVal val="visible"/>
                                      </p:to>
                                    </p:set>
                                    <p:animEffect transition="in" filter="fade">
                                      <p:cBhvr>
                                        <p:cTn id="28" dur="500"/>
                                        <p:tgtEl>
                                          <p:spTgt spid="6">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381000" y="152400"/>
            <a:ext cx="8693150" cy="838201"/>
          </a:xfrm>
        </p:spPr>
        <p:txBody>
          <a:bodyPr>
            <a:normAutofit/>
          </a:bodyPr>
          <a:lstStyle/>
          <a:p>
            <a:r>
              <a:rPr lang="en-US" sz="3600" dirty="0">
                <a:effectLst/>
                <a:latin typeface="Segoe UI Light" panose="020B0502040204020203" pitchFamily="34" charset="0"/>
              </a:rPr>
              <a:t>The Knapsack Problem</a:t>
            </a:r>
            <a:endParaRPr lang="en-US" sz="3600" dirty="0" smtClean="0">
              <a:effectLst/>
              <a:latin typeface="Segoe UI Light" panose="020B0502040204020203" pitchFamily="34" charset="0"/>
            </a:endParaRPr>
          </a:p>
        </p:txBody>
      </p:sp>
      <p:sp>
        <p:nvSpPr>
          <p:cNvPr id="6" name="Rectangle 3"/>
          <p:cNvSpPr txBox="1">
            <a:spLocks noGrp="1" noChangeArrowheads="1"/>
          </p:cNvSpPr>
          <p:nvPr>
            <p:ph idx="1"/>
          </p:nvPr>
        </p:nvSpPr>
        <p:spPr>
          <a:xfrm>
            <a:off x="381000" y="1143000"/>
            <a:ext cx="8679010" cy="4953000"/>
          </a:xfrm>
          <a:prstGeom prst="rect">
            <a:avLst/>
          </a:prstGeom>
        </p:spPr>
        <p:txBody>
          <a:bodyPr>
            <a:noAutofit/>
          </a:bodyPr>
          <a:lstStyle>
            <a:lvl1pPr marL="180975" indent="-180975" algn="l" rtl="0" eaLnBrk="1" fontAlgn="base" hangingPunct="1">
              <a:lnSpc>
                <a:spcPts val="2400"/>
              </a:lnSpc>
              <a:spcBef>
                <a:spcPts val="350"/>
              </a:spcBef>
              <a:spcAft>
                <a:spcPts val="350"/>
              </a:spcAft>
              <a:buClr>
                <a:schemeClr val="tx2"/>
              </a:buClr>
              <a:buSzPct val="110000"/>
              <a:buFont typeface="Arial" pitchFamily="34" charset="0"/>
              <a:buChar char="•"/>
              <a:defRPr sz="2000" baseline="0">
                <a:solidFill>
                  <a:schemeClr val="tx1"/>
                </a:solidFill>
                <a:latin typeface="+mj-lt"/>
                <a:ea typeface="+mn-ea"/>
                <a:cs typeface="+mn-cs"/>
              </a:defRPr>
            </a:lvl1pPr>
            <a:lvl2pPr marL="360000" indent="-180975" algn="l" rtl="0" eaLnBrk="1" fontAlgn="base" hangingPunct="1">
              <a:lnSpc>
                <a:spcPts val="2160"/>
              </a:lnSpc>
              <a:spcBef>
                <a:spcPts val="250"/>
              </a:spcBef>
              <a:spcAft>
                <a:spcPts val="250"/>
              </a:spcAft>
              <a:buClr>
                <a:schemeClr val="tx2"/>
              </a:buClr>
              <a:buSzPct val="110000"/>
              <a:buFont typeface="Arial" pitchFamily="34" charset="0"/>
              <a:buChar char="•"/>
              <a:defRPr>
                <a:solidFill>
                  <a:schemeClr val="tx1"/>
                </a:solidFill>
                <a:latin typeface="+mj-lt"/>
              </a:defRPr>
            </a:lvl2pPr>
            <a:lvl3pPr marL="540000" indent="-180975" algn="l" rtl="0" eaLnBrk="1" fontAlgn="base" hangingPunct="1">
              <a:lnSpc>
                <a:spcPts val="1920"/>
              </a:lnSpc>
              <a:spcBef>
                <a:spcPts val="200"/>
              </a:spcBef>
              <a:spcAft>
                <a:spcPts val="200"/>
              </a:spcAft>
              <a:buClr>
                <a:schemeClr val="tx2"/>
              </a:buClr>
              <a:buSzPct val="110000"/>
              <a:buFont typeface="Arial" pitchFamily="34" charset="0"/>
              <a:buChar char="•"/>
              <a:defRPr sz="1600">
                <a:solidFill>
                  <a:schemeClr val="tx1"/>
                </a:solidFill>
                <a:latin typeface="+mj-lt"/>
              </a:defRPr>
            </a:lvl3pPr>
            <a:lvl4pPr marL="720000" indent="-180000" algn="l" rtl="0" eaLnBrk="1" fontAlgn="base" hangingPunct="1">
              <a:lnSpc>
                <a:spcPts val="1680"/>
              </a:lnSpc>
              <a:spcBef>
                <a:spcPts val="150"/>
              </a:spcBef>
              <a:spcAft>
                <a:spcPts val="150"/>
              </a:spcAft>
              <a:buClr>
                <a:schemeClr val="tx2"/>
              </a:buClr>
              <a:buSzPct val="110000"/>
              <a:buFont typeface="Arial" pitchFamily="34" charset="0"/>
              <a:buChar char="•"/>
              <a:defRPr sz="1400" baseline="0">
                <a:solidFill>
                  <a:schemeClr val="tx1"/>
                </a:solidFill>
                <a:latin typeface="+mj-lt"/>
              </a:defRPr>
            </a:lvl4pPr>
            <a:lvl5pPr marL="900113" indent="-180975" algn="l" rtl="0" eaLnBrk="1" fontAlgn="base" hangingPunct="1">
              <a:lnSpc>
                <a:spcPts val="1680"/>
              </a:lnSpc>
              <a:spcBef>
                <a:spcPts val="100"/>
              </a:spcBef>
              <a:spcAft>
                <a:spcPts val="100"/>
              </a:spcAft>
              <a:buClr>
                <a:schemeClr val="tx2"/>
              </a:buClr>
              <a:buSzPct val="110000"/>
              <a:buFont typeface="Arial" pitchFamily="34" charset="0"/>
              <a:buChar char="•"/>
              <a:defRPr sz="1400">
                <a:solidFill>
                  <a:srgbClr val="000000"/>
                </a:solidFill>
                <a:latin typeface="+mn-lt"/>
              </a:defRPr>
            </a:lvl5pPr>
            <a:lvl6pPr marL="2170113" indent="-182563" algn="l" rtl="0" eaLnBrk="1" fontAlgn="base" hangingPunct="1">
              <a:spcBef>
                <a:spcPct val="20000"/>
              </a:spcBef>
              <a:spcAft>
                <a:spcPct val="20000"/>
              </a:spcAft>
              <a:buClr>
                <a:srgbClr val="000000"/>
              </a:buClr>
              <a:buSzPct val="110000"/>
              <a:defRPr sz="1600">
                <a:solidFill>
                  <a:srgbClr val="000000"/>
                </a:solidFill>
                <a:latin typeface="+mn-lt"/>
              </a:defRPr>
            </a:lvl6pPr>
            <a:lvl7pPr marL="2627313" indent="-182563" algn="l" rtl="0" eaLnBrk="1" fontAlgn="base" hangingPunct="1">
              <a:spcBef>
                <a:spcPct val="20000"/>
              </a:spcBef>
              <a:spcAft>
                <a:spcPct val="20000"/>
              </a:spcAft>
              <a:buClr>
                <a:srgbClr val="000000"/>
              </a:buClr>
              <a:buSzPct val="110000"/>
              <a:defRPr sz="1600">
                <a:solidFill>
                  <a:srgbClr val="000000"/>
                </a:solidFill>
                <a:latin typeface="+mn-lt"/>
              </a:defRPr>
            </a:lvl7pPr>
            <a:lvl8pPr marL="3084513" indent="-182563" algn="l" rtl="0" eaLnBrk="1" fontAlgn="base" hangingPunct="1">
              <a:spcBef>
                <a:spcPct val="20000"/>
              </a:spcBef>
              <a:spcAft>
                <a:spcPct val="20000"/>
              </a:spcAft>
              <a:buClr>
                <a:srgbClr val="000000"/>
              </a:buClr>
              <a:buSzPct val="110000"/>
              <a:defRPr sz="1600">
                <a:solidFill>
                  <a:srgbClr val="000000"/>
                </a:solidFill>
                <a:latin typeface="+mn-lt"/>
              </a:defRPr>
            </a:lvl8pPr>
            <a:lvl9pPr marL="3541713" indent="-182563" algn="l" rtl="0" eaLnBrk="1" fontAlgn="base" hangingPunct="1">
              <a:spcBef>
                <a:spcPct val="20000"/>
              </a:spcBef>
              <a:spcAft>
                <a:spcPct val="20000"/>
              </a:spcAft>
              <a:buClr>
                <a:srgbClr val="000000"/>
              </a:buClr>
              <a:buSzPct val="110000"/>
              <a:defRPr sz="1600">
                <a:solidFill>
                  <a:srgbClr val="000000"/>
                </a:solidFill>
                <a:latin typeface="+mn-lt"/>
              </a:defRPr>
            </a:lvl9pPr>
          </a:lstStyle>
          <a:p>
            <a:pPr>
              <a:lnSpc>
                <a:spcPct val="80000"/>
              </a:lnSpc>
              <a:buClr>
                <a:schemeClr val="bg2">
                  <a:lumMod val="50000"/>
                </a:schemeClr>
              </a:buClr>
              <a:buSzPct val="68000"/>
              <a:buFont typeface="Wingdings" panose="05000000000000000000" pitchFamily="2" charset="2"/>
              <a:buChar char="v"/>
            </a:pPr>
            <a:r>
              <a:rPr lang="en-US" sz="1600" kern="0" dirty="0" smtClean="0">
                <a:latin typeface="Segoe UI Light" panose="020B0502040204020203" pitchFamily="34" charset="0"/>
              </a:rPr>
              <a:t>Here is the code to create the dataset:</a:t>
            </a:r>
          </a:p>
          <a:p>
            <a:pPr>
              <a:lnSpc>
                <a:spcPct val="80000"/>
              </a:lnSpc>
              <a:buClr>
                <a:schemeClr val="bg2">
                  <a:lumMod val="50000"/>
                </a:schemeClr>
              </a:buClr>
              <a:buSzPct val="68000"/>
              <a:buFont typeface="Wingdings" panose="05000000000000000000" pitchFamily="2" charset="2"/>
              <a:buChar char="v"/>
            </a:pPr>
            <a:endParaRPr lang="en-US" sz="1600" kern="0" dirty="0">
              <a:latin typeface="Segoe UI Light" panose="020B0502040204020203" pitchFamily="34" charset="0"/>
            </a:endParaRPr>
          </a:p>
          <a:p>
            <a:pPr>
              <a:lnSpc>
                <a:spcPct val="80000"/>
              </a:lnSpc>
              <a:buClr>
                <a:schemeClr val="bg2">
                  <a:lumMod val="50000"/>
                </a:schemeClr>
              </a:buClr>
              <a:buSzPct val="68000"/>
              <a:buFont typeface="Wingdings" panose="05000000000000000000" pitchFamily="2" charset="2"/>
              <a:buChar char="v"/>
            </a:pPr>
            <a:endParaRPr lang="en-US" sz="1600" kern="0" dirty="0" smtClean="0">
              <a:latin typeface="Segoe UI Light" panose="020B0502040204020203" pitchFamily="34" charset="0"/>
            </a:endParaRPr>
          </a:p>
          <a:p>
            <a:pPr>
              <a:lnSpc>
                <a:spcPct val="80000"/>
              </a:lnSpc>
              <a:buClr>
                <a:schemeClr val="bg2">
                  <a:lumMod val="50000"/>
                </a:schemeClr>
              </a:buClr>
              <a:buSzPct val="68000"/>
              <a:buFont typeface="Wingdings" panose="05000000000000000000" pitchFamily="2" charset="2"/>
              <a:buChar char="v"/>
            </a:pPr>
            <a:endParaRPr lang="en-US" sz="1600" kern="0" dirty="0">
              <a:latin typeface="Segoe UI Light" panose="020B0502040204020203" pitchFamily="34" charset="0"/>
            </a:endParaRPr>
          </a:p>
          <a:p>
            <a:pPr>
              <a:lnSpc>
                <a:spcPct val="80000"/>
              </a:lnSpc>
              <a:buClr>
                <a:schemeClr val="bg2">
                  <a:lumMod val="50000"/>
                </a:schemeClr>
              </a:buClr>
              <a:buSzPct val="68000"/>
              <a:buFont typeface="Wingdings" panose="05000000000000000000" pitchFamily="2" charset="2"/>
              <a:buChar char="v"/>
            </a:pPr>
            <a:endParaRPr lang="en-US" sz="1600" kern="0" dirty="0" smtClean="0">
              <a:latin typeface="Segoe UI Light" panose="020B0502040204020203" pitchFamily="34" charset="0"/>
            </a:endParaRPr>
          </a:p>
          <a:p>
            <a:pPr>
              <a:lnSpc>
                <a:spcPct val="80000"/>
              </a:lnSpc>
              <a:buClr>
                <a:schemeClr val="bg2">
                  <a:lumMod val="50000"/>
                </a:schemeClr>
              </a:buClr>
              <a:buSzPct val="68000"/>
              <a:buFont typeface="Wingdings" panose="05000000000000000000" pitchFamily="2" charset="2"/>
              <a:buChar char="v"/>
            </a:pPr>
            <a:endParaRPr lang="en-US" sz="1600" kern="0" dirty="0">
              <a:latin typeface="Segoe UI Light" panose="020B0502040204020203" pitchFamily="34" charset="0"/>
            </a:endParaRPr>
          </a:p>
          <a:p>
            <a:pPr>
              <a:lnSpc>
                <a:spcPct val="80000"/>
              </a:lnSpc>
              <a:buClr>
                <a:schemeClr val="bg2">
                  <a:lumMod val="50000"/>
                </a:schemeClr>
              </a:buClr>
              <a:buSzPct val="68000"/>
              <a:buFont typeface="Wingdings" panose="05000000000000000000" pitchFamily="2" charset="2"/>
              <a:buChar char="v"/>
            </a:pPr>
            <a:endParaRPr lang="en-US" sz="1600" kern="0" dirty="0" smtClean="0">
              <a:latin typeface="Segoe UI Light" panose="020B0502040204020203" pitchFamily="34" charset="0"/>
            </a:endParaRPr>
          </a:p>
          <a:p>
            <a:pPr marL="0" indent="0">
              <a:lnSpc>
                <a:spcPct val="80000"/>
              </a:lnSpc>
              <a:buClr>
                <a:schemeClr val="bg2">
                  <a:lumMod val="50000"/>
                </a:schemeClr>
              </a:buClr>
              <a:buSzPct val="68000"/>
              <a:buNone/>
            </a:pPr>
            <a:endParaRPr lang="en-US" sz="1600" kern="0" dirty="0" smtClean="0">
              <a:latin typeface="Segoe UI Light" panose="020B0502040204020203" pitchFamily="34" charset="0"/>
            </a:endParaRPr>
          </a:p>
          <a:p>
            <a:pPr>
              <a:lnSpc>
                <a:spcPct val="80000"/>
              </a:lnSpc>
              <a:buClr>
                <a:schemeClr val="bg2">
                  <a:lumMod val="50000"/>
                </a:schemeClr>
              </a:buClr>
              <a:buSzPct val="68000"/>
              <a:buFont typeface="Wingdings" panose="05000000000000000000" pitchFamily="2" charset="2"/>
              <a:buChar char="v"/>
            </a:pPr>
            <a:r>
              <a:rPr lang="en-US" sz="1600" kern="0" dirty="0" smtClean="0">
                <a:latin typeface="Segoe UI Light" panose="020B0502040204020203" pitchFamily="34" charset="0"/>
              </a:rPr>
              <a:t>This will show us how to create a chromosome to include the first, fourth, and fifth item.</a:t>
            </a:r>
          </a:p>
          <a:p>
            <a:pPr>
              <a:lnSpc>
                <a:spcPct val="80000"/>
              </a:lnSpc>
              <a:buClr>
                <a:schemeClr val="bg2">
                  <a:lumMod val="50000"/>
                </a:schemeClr>
              </a:buClr>
              <a:buSzPct val="68000"/>
              <a:buFont typeface="Wingdings" panose="05000000000000000000" pitchFamily="2" charset="2"/>
              <a:buChar char="v"/>
            </a:pPr>
            <a:endParaRPr lang="en-US" sz="1600" kern="0" dirty="0">
              <a:latin typeface="Segoe UI Light" panose="020B0502040204020203" pitchFamily="34" charset="0"/>
            </a:endParaRPr>
          </a:p>
          <a:p>
            <a:pPr>
              <a:lnSpc>
                <a:spcPct val="80000"/>
              </a:lnSpc>
              <a:buClr>
                <a:schemeClr val="bg2">
                  <a:lumMod val="50000"/>
                </a:schemeClr>
              </a:buClr>
              <a:buSzPct val="68000"/>
              <a:buFont typeface="Wingdings" panose="05000000000000000000" pitchFamily="2" charset="2"/>
              <a:buChar char="v"/>
            </a:pPr>
            <a:endParaRPr lang="en-US" sz="1600" kern="0" dirty="0" smtClean="0">
              <a:latin typeface="Segoe UI Light" panose="020B0502040204020203" pitchFamily="34" charset="0"/>
            </a:endParaRPr>
          </a:p>
          <a:p>
            <a:pPr>
              <a:lnSpc>
                <a:spcPct val="80000"/>
              </a:lnSpc>
              <a:buClr>
                <a:schemeClr val="bg2">
                  <a:lumMod val="50000"/>
                </a:schemeClr>
              </a:buClr>
              <a:buSzPct val="68000"/>
              <a:buFont typeface="Wingdings" panose="05000000000000000000" pitchFamily="2" charset="2"/>
              <a:buChar char="v"/>
            </a:pPr>
            <a:endParaRPr lang="en-US" sz="1600" kern="0" dirty="0">
              <a:latin typeface="Segoe UI Light" panose="020B0502040204020203" pitchFamily="34" charset="0"/>
            </a:endParaRPr>
          </a:p>
          <a:p>
            <a:pPr>
              <a:lnSpc>
                <a:spcPct val="80000"/>
              </a:lnSpc>
              <a:buClr>
                <a:schemeClr val="bg2">
                  <a:lumMod val="50000"/>
                </a:schemeClr>
              </a:buClr>
              <a:buSzPct val="68000"/>
              <a:buFont typeface="Wingdings" panose="05000000000000000000" pitchFamily="2" charset="2"/>
              <a:buChar char="v"/>
            </a:pPr>
            <a:endParaRPr lang="en-US" sz="1600" kern="0" dirty="0" smtClean="0">
              <a:latin typeface="Segoe UI Light" panose="020B0502040204020203" pitchFamily="34" charset="0"/>
            </a:endParaRPr>
          </a:p>
          <a:p>
            <a:pPr>
              <a:lnSpc>
                <a:spcPct val="80000"/>
              </a:lnSpc>
              <a:buClr>
                <a:schemeClr val="bg2">
                  <a:lumMod val="50000"/>
                </a:schemeClr>
              </a:buClr>
              <a:buSzPct val="68000"/>
              <a:buFont typeface="Wingdings" panose="05000000000000000000" pitchFamily="2" charset="2"/>
              <a:buChar char="v"/>
            </a:pPr>
            <a:endParaRPr lang="en-US" sz="1600" kern="0" dirty="0">
              <a:latin typeface="Segoe UI Light" panose="020B0502040204020203" pitchFamily="34" charset="0"/>
            </a:endParaRPr>
          </a:p>
          <a:p>
            <a:pPr>
              <a:lnSpc>
                <a:spcPct val="80000"/>
              </a:lnSpc>
              <a:buClr>
                <a:schemeClr val="bg2">
                  <a:lumMod val="50000"/>
                </a:schemeClr>
              </a:buClr>
              <a:buSzPct val="68000"/>
              <a:buFont typeface="Wingdings" panose="05000000000000000000" pitchFamily="2" charset="2"/>
              <a:buChar char="v"/>
            </a:pPr>
            <a:endParaRPr lang="en-US" sz="1600" kern="0" dirty="0" smtClean="0">
              <a:latin typeface="Segoe UI Light" panose="020B0502040204020203" pitchFamily="34" charset="0"/>
            </a:endParaRPr>
          </a:p>
          <a:p>
            <a:pPr>
              <a:lnSpc>
                <a:spcPct val="80000"/>
              </a:lnSpc>
              <a:buClr>
                <a:schemeClr val="bg2">
                  <a:lumMod val="50000"/>
                </a:schemeClr>
              </a:buClr>
              <a:buSzPct val="68000"/>
              <a:buFont typeface="Wingdings" panose="05000000000000000000" pitchFamily="2" charset="2"/>
              <a:buChar char="v"/>
            </a:pPr>
            <a:endParaRPr lang="en-US" sz="1600" kern="0" dirty="0">
              <a:latin typeface="Segoe UI Light" panose="020B0502040204020203" pitchFamily="34" charset="0"/>
            </a:endParaRPr>
          </a:p>
          <a:p>
            <a:pPr>
              <a:lnSpc>
                <a:spcPct val="80000"/>
              </a:lnSpc>
              <a:buClr>
                <a:schemeClr val="bg2">
                  <a:lumMod val="50000"/>
                </a:schemeClr>
              </a:buClr>
              <a:buSzPct val="68000"/>
              <a:buFont typeface="Wingdings" panose="05000000000000000000" pitchFamily="2" charset="2"/>
              <a:buChar char="v"/>
            </a:pPr>
            <a:endParaRPr lang="en-US" sz="1600" kern="0" dirty="0" smtClean="0">
              <a:latin typeface="Segoe UI Light" panose="020B0502040204020203" pitchFamily="34" charset="0"/>
            </a:endParaRPr>
          </a:p>
          <a:p>
            <a:pPr marL="0" indent="0">
              <a:lnSpc>
                <a:spcPct val="80000"/>
              </a:lnSpc>
              <a:buClr>
                <a:schemeClr val="bg2">
                  <a:lumMod val="50000"/>
                </a:schemeClr>
              </a:buClr>
              <a:buSzPct val="68000"/>
              <a:buNone/>
            </a:pPr>
            <a:endParaRPr lang="en-US" sz="1600" kern="0" dirty="0" smtClean="0">
              <a:latin typeface="Segoe UI Light" panose="020B0502040204020203" pitchFamily="34" charset="0"/>
            </a:endParaRPr>
          </a:p>
        </p:txBody>
      </p:sp>
      <p:pic>
        <p:nvPicPr>
          <p:cNvPr id="2" name="Picture 1"/>
          <p:cNvPicPr>
            <a:picLocks noChangeAspect="1"/>
          </p:cNvPicPr>
          <p:nvPr/>
        </p:nvPicPr>
        <p:blipFill>
          <a:blip r:embed="rId3"/>
          <a:stretch>
            <a:fillRect/>
          </a:stretch>
        </p:blipFill>
        <p:spPr>
          <a:xfrm>
            <a:off x="1532641" y="1600200"/>
            <a:ext cx="6315075" cy="1694885"/>
          </a:xfrm>
          <a:prstGeom prst="rect">
            <a:avLst/>
          </a:prstGeom>
        </p:spPr>
      </p:pic>
      <p:pic>
        <p:nvPicPr>
          <p:cNvPr id="4" name="Picture 3"/>
          <p:cNvPicPr>
            <a:picLocks noChangeAspect="1"/>
          </p:cNvPicPr>
          <p:nvPr/>
        </p:nvPicPr>
        <p:blipFill>
          <a:blip r:embed="rId4"/>
          <a:stretch>
            <a:fillRect/>
          </a:stretch>
        </p:blipFill>
        <p:spPr>
          <a:xfrm>
            <a:off x="1524000" y="4125058"/>
            <a:ext cx="6645306" cy="1507973"/>
          </a:xfrm>
          <a:prstGeom prst="rect">
            <a:avLst/>
          </a:prstGeom>
        </p:spPr>
      </p:pic>
    </p:spTree>
    <p:extLst>
      <p:ext uri="{BB962C8B-B14F-4D97-AF65-F5344CB8AC3E}">
        <p14:creationId xmlns:p14="http://schemas.microsoft.com/office/powerpoint/2010/main" val="379690135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
                                            <p:txEl>
                                              <p:pRg st="8" end="8"/>
                                            </p:txEl>
                                          </p:spTgt>
                                        </p:tgtEl>
                                        <p:attrNameLst>
                                          <p:attrName>style.visibility</p:attrName>
                                        </p:attrNameLst>
                                      </p:cBhvr>
                                      <p:to>
                                        <p:strVal val="visible"/>
                                      </p:to>
                                    </p:set>
                                    <p:animEffect transition="in" filter="fade">
                                      <p:cBhvr>
                                        <p:cTn id="15" dur="500"/>
                                        <p:tgtEl>
                                          <p:spTgt spid="6">
                                            <p:txEl>
                                              <p:pRg st="8" end="8"/>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381000" y="152400"/>
            <a:ext cx="8693150" cy="838201"/>
          </a:xfrm>
        </p:spPr>
        <p:txBody>
          <a:bodyPr>
            <a:normAutofit/>
          </a:bodyPr>
          <a:lstStyle/>
          <a:p>
            <a:r>
              <a:rPr lang="en-US" sz="3600" dirty="0">
                <a:effectLst/>
                <a:latin typeface="Segoe UI Light" panose="020B0502040204020203" pitchFamily="34" charset="0"/>
              </a:rPr>
              <a:t>The Knapsack Problem</a:t>
            </a:r>
            <a:endParaRPr lang="en-US" sz="3600" dirty="0" smtClean="0">
              <a:effectLst/>
              <a:latin typeface="Segoe UI Light" panose="020B0502040204020203" pitchFamily="34" charset="0"/>
            </a:endParaRPr>
          </a:p>
        </p:txBody>
      </p:sp>
      <p:sp>
        <p:nvSpPr>
          <p:cNvPr id="6" name="Rectangle 3"/>
          <p:cNvSpPr txBox="1">
            <a:spLocks noGrp="1" noChangeArrowheads="1"/>
          </p:cNvSpPr>
          <p:nvPr>
            <p:ph idx="1"/>
          </p:nvPr>
        </p:nvSpPr>
        <p:spPr>
          <a:xfrm>
            <a:off x="381000" y="1524000"/>
            <a:ext cx="7696200" cy="4648200"/>
          </a:xfrm>
          <a:prstGeom prst="rect">
            <a:avLst/>
          </a:prstGeom>
        </p:spPr>
        <p:txBody>
          <a:bodyPr>
            <a:normAutofit/>
          </a:bodyPr>
          <a:lstStyle>
            <a:lvl1pPr marL="180975" indent="-180975" algn="l" rtl="0" eaLnBrk="1" fontAlgn="base" hangingPunct="1">
              <a:lnSpc>
                <a:spcPts val="2400"/>
              </a:lnSpc>
              <a:spcBef>
                <a:spcPts val="350"/>
              </a:spcBef>
              <a:spcAft>
                <a:spcPts val="350"/>
              </a:spcAft>
              <a:buClr>
                <a:schemeClr val="tx2"/>
              </a:buClr>
              <a:buSzPct val="110000"/>
              <a:buFont typeface="Arial" pitchFamily="34" charset="0"/>
              <a:buChar char="•"/>
              <a:defRPr sz="2000" baseline="0">
                <a:solidFill>
                  <a:schemeClr val="tx1"/>
                </a:solidFill>
                <a:latin typeface="+mj-lt"/>
                <a:ea typeface="+mn-ea"/>
                <a:cs typeface="+mn-cs"/>
              </a:defRPr>
            </a:lvl1pPr>
            <a:lvl2pPr marL="360000" indent="-180975" algn="l" rtl="0" eaLnBrk="1" fontAlgn="base" hangingPunct="1">
              <a:lnSpc>
                <a:spcPts val="2160"/>
              </a:lnSpc>
              <a:spcBef>
                <a:spcPts val="250"/>
              </a:spcBef>
              <a:spcAft>
                <a:spcPts val="250"/>
              </a:spcAft>
              <a:buClr>
                <a:schemeClr val="tx2"/>
              </a:buClr>
              <a:buSzPct val="110000"/>
              <a:buFont typeface="Arial" pitchFamily="34" charset="0"/>
              <a:buChar char="•"/>
              <a:defRPr>
                <a:solidFill>
                  <a:schemeClr val="tx1"/>
                </a:solidFill>
                <a:latin typeface="+mj-lt"/>
              </a:defRPr>
            </a:lvl2pPr>
            <a:lvl3pPr marL="540000" indent="-180975" algn="l" rtl="0" eaLnBrk="1" fontAlgn="base" hangingPunct="1">
              <a:lnSpc>
                <a:spcPts val="1920"/>
              </a:lnSpc>
              <a:spcBef>
                <a:spcPts val="200"/>
              </a:spcBef>
              <a:spcAft>
                <a:spcPts val="200"/>
              </a:spcAft>
              <a:buClr>
                <a:schemeClr val="tx2"/>
              </a:buClr>
              <a:buSzPct val="110000"/>
              <a:buFont typeface="Arial" pitchFamily="34" charset="0"/>
              <a:buChar char="•"/>
              <a:defRPr sz="1600">
                <a:solidFill>
                  <a:schemeClr val="tx1"/>
                </a:solidFill>
                <a:latin typeface="+mj-lt"/>
              </a:defRPr>
            </a:lvl3pPr>
            <a:lvl4pPr marL="720000" indent="-180000" algn="l" rtl="0" eaLnBrk="1" fontAlgn="base" hangingPunct="1">
              <a:lnSpc>
                <a:spcPts val="1680"/>
              </a:lnSpc>
              <a:spcBef>
                <a:spcPts val="150"/>
              </a:spcBef>
              <a:spcAft>
                <a:spcPts val="150"/>
              </a:spcAft>
              <a:buClr>
                <a:schemeClr val="tx2"/>
              </a:buClr>
              <a:buSzPct val="110000"/>
              <a:buFont typeface="Arial" pitchFamily="34" charset="0"/>
              <a:buChar char="•"/>
              <a:defRPr sz="1400" baseline="0">
                <a:solidFill>
                  <a:schemeClr val="tx1"/>
                </a:solidFill>
                <a:latin typeface="+mj-lt"/>
              </a:defRPr>
            </a:lvl4pPr>
            <a:lvl5pPr marL="900113" indent="-180975" algn="l" rtl="0" eaLnBrk="1" fontAlgn="base" hangingPunct="1">
              <a:lnSpc>
                <a:spcPts val="1680"/>
              </a:lnSpc>
              <a:spcBef>
                <a:spcPts val="100"/>
              </a:spcBef>
              <a:spcAft>
                <a:spcPts val="100"/>
              </a:spcAft>
              <a:buClr>
                <a:schemeClr val="tx2"/>
              </a:buClr>
              <a:buSzPct val="110000"/>
              <a:buFont typeface="Arial" pitchFamily="34" charset="0"/>
              <a:buChar char="•"/>
              <a:defRPr sz="1400">
                <a:solidFill>
                  <a:srgbClr val="000000"/>
                </a:solidFill>
                <a:latin typeface="+mn-lt"/>
              </a:defRPr>
            </a:lvl5pPr>
            <a:lvl6pPr marL="2170113" indent="-182563" algn="l" rtl="0" eaLnBrk="1" fontAlgn="base" hangingPunct="1">
              <a:spcBef>
                <a:spcPct val="20000"/>
              </a:spcBef>
              <a:spcAft>
                <a:spcPct val="20000"/>
              </a:spcAft>
              <a:buClr>
                <a:srgbClr val="000000"/>
              </a:buClr>
              <a:buSzPct val="110000"/>
              <a:defRPr sz="1600">
                <a:solidFill>
                  <a:srgbClr val="000000"/>
                </a:solidFill>
                <a:latin typeface="+mn-lt"/>
              </a:defRPr>
            </a:lvl6pPr>
            <a:lvl7pPr marL="2627313" indent="-182563" algn="l" rtl="0" eaLnBrk="1" fontAlgn="base" hangingPunct="1">
              <a:spcBef>
                <a:spcPct val="20000"/>
              </a:spcBef>
              <a:spcAft>
                <a:spcPct val="20000"/>
              </a:spcAft>
              <a:buClr>
                <a:srgbClr val="000000"/>
              </a:buClr>
              <a:buSzPct val="110000"/>
              <a:defRPr sz="1600">
                <a:solidFill>
                  <a:srgbClr val="000000"/>
                </a:solidFill>
                <a:latin typeface="+mn-lt"/>
              </a:defRPr>
            </a:lvl7pPr>
            <a:lvl8pPr marL="3084513" indent="-182563" algn="l" rtl="0" eaLnBrk="1" fontAlgn="base" hangingPunct="1">
              <a:spcBef>
                <a:spcPct val="20000"/>
              </a:spcBef>
              <a:spcAft>
                <a:spcPct val="20000"/>
              </a:spcAft>
              <a:buClr>
                <a:srgbClr val="000000"/>
              </a:buClr>
              <a:buSzPct val="110000"/>
              <a:defRPr sz="1600">
                <a:solidFill>
                  <a:srgbClr val="000000"/>
                </a:solidFill>
                <a:latin typeface="+mn-lt"/>
              </a:defRPr>
            </a:lvl8pPr>
            <a:lvl9pPr marL="3541713" indent="-182563" algn="l" rtl="0" eaLnBrk="1" fontAlgn="base" hangingPunct="1">
              <a:spcBef>
                <a:spcPct val="20000"/>
              </a:spcBef>
              <a:spcAft>
                <a:spcPct val="20000"/>
              </a:spcAft>
              <a:buClr>
                <a:srgbClr val="000000"/>
              </a:buClr>
              <a:buSzPct val="110000"/>
              <a:defRPr sz="1600">
                <a:solidFill>
                  <a:srgbClr val="000000"/>
                </a:solidFill>
                <a:latin typeface="+mn-lt"/>
              </a:defRPr>
            </a:lvl9pPr>
          </a:lstStyle>
          <a:p>
            <a:pPr>
              <a:lnSpc>
                <a:spcPct val="80000"/>
              </a:lnSpc>
              <a:buClr>
                <a:schemeClr val="bg2">
                  <a:lumMod val="50000"/>
                </a:schemeClr>
              </a:buClr>
              <a:buSzPct val="68000"/>
              <a:buFont typeface="Wingdings" panose="05000000000000000000" pitchFamily="2" charset="2"/>
              <a:buChar char="v"/>
            </a:pPr>
            <a:r>
              <a:rPr lang="en-US" sz="1600" kern="0" dirty="0">
                <a:latin typeface="Segoe UI Light" panose="020B0502040204020203" pitchFamily="34" charset="0"/>
              </a:rPr>
              <a:t>The </a:t>
            </a:r>
            <a:r>
              <a:rPr lang="en-US" sz="1600" kern="0" dirty="0" err="1">
                <a:latin typeface="Segoe UI Light" panose="020B0502040204020203" pitchFamily="34" charset="0"/>
              </a:rPr>
              <a:t>genalg</a:t>
            </a:r>
            <a:r>
              <a:rPr lang="en-US" sz="1600" kern="0" dirty="0">
                <a:latin typeface="Segoe UI Light" panose="020B0502040204020203" pitchFamily="34" charset="0"/>
              </a:rPr>
              <a:t> algorithm tries to optimize towards the minimum value. </a:t>
            </a:r>
            <a:r>
              <a:rPr lang="en-US" sz="1600" kern="0" dirty="0" smtClean="0">
                <a:latin typeface="Segoe UI Light" panose="020B0502040204020203" pitchFamily="34" charset="0"/>
              </a:rPr>
              <a:t>Therefore</a:t>
            </a:r>
            <a:r>
              <a:rPr lang="en-US" sz="1600" kern="0" dirty="0">
                <a:latin typeface="Segoe UI Light" panose="020B0502040204020203" pitchFamily="34" charset="0"/>
              </a:rPr>
              <a:t>, the value is calculated as above and multiplied with -1. </a:t>
            </a:r>
          </a:p>
          <a:p>
            <a:pPr>
              <a:lnSpc>
                <a:spcPct val="80000"/>
              </a:lnSpc>
              <a:buClr>
                <a:schemeClr val="bg2">
                  <a:lumMod val="50000"/>
                </a:schemeClr>
              </a:buClr>
              <a:buSzPct val="68000"/>
              <a:buFont typeface="Wingdings" panose="05000000000000000000" pitchFamily="2" charset="2"/>
              <a:buChar char="v"/>
            </a:pPr>
            <a:endParaRPr lang="en-US" sz="1600" kern="0" dirty="0">
              <a:latin typeface="Segoe UI Light" panose="020B0502040204020203" pitchFamily="34" charset="0"/>
            </a:endParaRPr>
          </a:p>
          <a:p>
            <a:pPr>
              <a:lnSpc>
                <a:spcPct val="80000"/>
              </a:lnSpc>
              <a:buClr>
                <a:schemeClr val="bg2">
                  <a:lumMod val="50000"/>
                </a:schemeClr>
              </a:buClr>
              <a:buSzPct val="68000"/>
              <a:buFont typeface="Wingdings" panose="05000000000000000000" pitchFamily="2" charset="2"/>
              <a:buChar char="v"/>
            </a:pPr>
            <a:r>
              <a:rPr lang="en-US" sz="1600" kern="0" dirty="0" smtClean="0">
                <a:latin typeface="Segoe UI Light" panose="020B0502040204020203" pitchFamily="34" charset="0"/>
              </a:rPr>
              <a:t>A </a:t>
            </a:r>
            <a:r>
              <a:rPr lang="en-US" sz="1600" kern="0" dirty="0">
                <a:latin typeface="Segoe UI Light" panose="020B0502040204020203" pitchFamily="34" charset="0"/>
              </a:rPr>
              <a:t>configuration which leads to exceeding the weight constraint returns a value of 0 (a higher value can also be given).</a:t>
            </a:r>
            <a:endParaRPr lang="en-US" sz="1600" kern="0" dirty="0" smtClean="0">
              <a:latin typeface="Segoe UI Light" panose="020B0502040204020203" pitchFamily="34" charset="0"/>
            </a:endParaRPr>
          </a:p>
          <a:p>
            <a:pPr marL="0" indent="0">
              <a:lnSpc>
                <a:spcPct val="80000"/>
              </a:lnSpc>
              <a:buClr>
                <a:schemeClr val="bg2">
                  <a:lumMod val="50000"/>
                </a:schemeClr>
              </a:buClr>
              <a:buSzPct val="68000"/>
              <a:buNone/>
            </a:pPr>
            <a:r>
              <a:rPr lang="en-US" sz="1600" kern="0" dirty="0">
                <a:latin typeface="Segoe UI Light" panose="020B0502040204020203" pitchFamily="34" charset="0"/>
              </a:rPr>
              <a:t/>
            </a:r>
            <a:br>
              <a:rPr lang="en-US" sz="1600" kern="0" dirty="0">
                <a:latin typeface="Segoe UI Light" panose="020B0502040204020203" pitchFamily="34" charset="0"/>
              </a:rPr>
            </a:br>
            <a:endParaRPr lang="en-US" sz="1600" kern="0" dirty="0" smtClean="0">
              <a:latin typeface="Segoe UI Light" panose="020B0502040204020203" pitchFamily="34" charset="0"/>
            </a:endParaRPr>
          </a:p>
          <a:p>
            <a:pPr>
              <a:lnSpc>
                <a:spcPct val="80000"/>
              </a:lnSpc>
              <a:buClr>
                <a:schemeClr val="bg2">
                  <a:lumMod val="50000"/>
                </a:schemeClr>
              </a:buClr>
              <a:buSzPct val="68000"/>
              <a:buFont typeface="Wingdings" panose="05000000000000000000" pitchFamily="2" charset="2"/>
              <a:buChar char="v"/>
            </a:pPr>
            <a:endParaRPr lang="en-US" sz="1900" kern="0" dirty="0" smtClean="0">
              <a:latin typeface="Segoe UI Light" panose="020B0502040204020203" pitchFamily="34" charset="0"/>
            </a:endParaRPr>
          </a:p>
          <a:p>
            <a:pPr lvl="1">
              <a:lnSpc>
                <a:spcPct val="80000"/>
              </a:lnSpc>
              <a:buClr>
                <a:schemeClr val="bg2">
                  <a:lumMod val="50000"/>
                </a:schemeClr>
              </a:buClr>
              <a:buSzPct val="68000"/>
              <a:buFont typeface="Wingdings" panose="05000000000000000000" pitchFamily="2" charset="2"/>
              <a:buChar char="v"/>
            </a:pPr>
            <a:endParaRPr lang="en-GB" sz="1900" kern="0" dirty="0" smtClean="0">
              <a:latin typeface="Segoe UI Light" panose="020B0502040204020203" pitchFamily="34" charset="0"/>
            </a:endParaRPr>
          </a:p>
        </p:txBody>
      </p:sp>
      <p:pic>
        <p:nvPicPr>
          <p:cNvPr id="3" name="Picture 2"/>
          <p:cNvPicPr>
            <a:picLocks noChangeAspect="1"/>
          </p:cNvPicPr>
          <p:nvPr/>
        </p:nvPicPr>
        <p:blipFill>
          <a:blip r:embed="rId3"/>
          <a:stretch>
            <a:fillRect/>
          </a:stretch>
        </p:blipFill>
        <p:spPr>
          <a:xfrm>
            <a:off x="609600" y="3276600"/>
            <a:ext cx="6257925" cy="2247900"/>
          </a:xfrm>
          <a:prstGeom prst="rect">
            <a:avLst/>
          </a:prstGeom>
        </p:spPr>
      </p:pic>
    </p:spTree>
    <p:extLst>
      <p:ext uri="{BB962C8B-B14F-4D97-AF65-F5344CB8AC3E}">
        <p14:creationId xmlns:p14="http://schemas.microsoft.com/office/powerpoint/2010/main" val="261258725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fade">
                                      <p:cBhvr>
                                        <p:cTn id="12" dur="500"/>
                                        <p:tgtEl>
                                          <p:spTgt spid="6">
                                            <p:txEl>
                                              <p:pRg st="2" end="2"/>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381000" y="152400"/>
            <a:ext cx="8693150" cy="838201"/>
          </a:xfrm>
        </p:spPr>
        <p:txBody>
          <a:bodyPr>
            <a:normAutofit/>
          </a:bodyPr>
          <a:lstStyle/>
          <a:p>
            <a:r>
              <a:rPr lang="en-US" sz="3600" dirty="0">
                <a:effectLst/>
                <a:latin typeface="Segoe UI Light" panose="020B0502040204020203" pitchFamily="34" charset="0"/>
              </a:rPr>
              <a:t>The Knapsack Problem</a:t>
            </a:r>
            <a:endParaRPr lang="en-US" sz="3600" dirty="0" smtClean="0">
              <a:effectLst/>
              <a:latin typeface="Segoe UI Light" panose="020B0502040204020203" pitchFamily="34" charset="0"/>
            </a:endParaRPr>
          </a:p>
        </p:txBody>
      </p:sp>
      <p:sp>
        <p:nvSpPr>
          <p:cNvPr id="6" name="Rectangle 3"/>
          <p:cNvSpPr txBox="1">
            <a:spLocks noGrp="1" noChangeArrowheads="1"/>
          </p:cNvSpPr>
          <p:nvPr>
            <p:ph idx="1"/>
          </p:nvPr>
        </p:nvSpPr>
        <p:spPr>
          <a:xfrm>
            <a:off x="381000" y="1447800"/>
            <a:ext cx="7696200" cy="4648200"/>
          </a:xfrm>
          <a:prstGeom prst="rect">
            <a:avLst/>
          </a:prstGeom>
        </p:spPr>
        <p:txBody>
          <a:bodyPr>
            <a:normAutofit/>
          </a:bodyPr>
          <a:lstStyle>
            <a:lvl1pPr marL="180975" indent="-180975" algn="l" rtl="0" eaLnBrk="1" fontAlgn="base" hangingPunct="1">
              <a:lnSpc>
                <a:spcPts val="2400"/>
              </a:lnSpc>
              <a:spcBef>
                <a:spcPts val="350"/>
              </a:spcBef>
              <a:spcAft>
                <a:spcPts val="350"/>
              </a:spcAft>
              <a:buClr>
                <a:schemeClr val="tx2"/>
              </a:buClr>
              <a:buSzPct val="110000"/>
              <a:buFont typeface="Arial" pitchFamily="34" charset="0"/>
              <a:buChar char="•"/>
              <a:defRPr sz="2000" baseline="0">
                <a:solidFill>
                  <a:schemeClr val="tx1"/>
                </a:solidFill>
                <a:latin typeface="+mj-lt"/>
                <a:ea typeface="+mn-ea"/>
                <a:cs typeface="+mn-cs"/>
              </a:defRPr>
            </a:lvl1pPr>
            <a:lvl2pPr marL="360000" indent="-180975" algn="l" rtl="0" eaLnBrk="1" fontAlgn="base" hangingPunct="1">
              <a:lnSpc>
                <a:spcPts val="2160"/>
              </a:lnSpc>
              <a:spcBef>
                <a:spcPts val="250"/>
              </a:spcBef>
              <a:spcAft>
                <a:spcPts val="250"/>
              </a:spcAft>
              <a:buClr>
                <a:schemeClr val="tx2"/>
              </a:buClr>
              <a:buSzPct val="110000"/>
              <a:buFont typeface="Arial" pitchFamily="34" charset="0"/>
              <a:buChar char="•"/>
              <a:defRPr>
                <a:solidFill>
                  <a:schemeClr val="tx1"/>
                </a:solidFill>
                <a:latin typeface="+mj-lt"/>
              </a:defRPr>
            </a:lvl2pPr>
            <a:lvl3pPr marL="540000" indent="-180975" algn="l" rtl="0" eaLnBrk="1" fontAlgn="base" hangingPunct="1">
              <a:lnSpc>
                <a:spcPts val="1920"/>
              </a:lnSpc>
              <a:spcBef>
                <a:spcPts val="200"/>
              </a:spcBef>
              <a:spcAft>
                <a:spcPts val="200"/>
              </a:spcAft>
              <a:buClr>
                <a:schemeClr val="tx2"/>
              </a:buClr>
              <a:buSzPct val="110000"/>
              <a:buFont typeface="Arial" pitchFamily="34" charset="0"/>
              <a:buChar char="•"/>
              <a:defRPr sz="1600">
                <a:solidFill>
                  <a:schemeClr val="tx1"/>
                </a:solidFill>
                <a:latin typeface="+mj-lt"/>
              </a:defRPr>
            </a:lvl3pPr>
            <a:lvl4pPr marL="720000" indent="-180000" algn="l" rtl="0" eaLnBrk="1" fontAlgn="base" hangingPunct="1">
              <a:lnSpc>
                <a:spcPts val="1680"/>
              </a:lnSpc>
              <a:spcBef>
                <a:spcPts val="150"/>
              </a:spcBef>
              <a:spcAft>
                <a:spcPts val="150"/>
              </a:spcAft>
              <a:buClr>
                <a:schemeClr val="tx2"/>
              </a:buClr>
              <a:buSzPct val="110000"/>
              <a:buFont typeface="Arial" pitchFamily="34" charset="0"/>
              <a:buChar char="•"/>
              <a:defRPr sz="1400" baseline="0">
                <a:solidFill>
                  <a:schemeClr val="tx1"/>
                </a:solidFill>
                <a:latin typeface="+mj-lt"/>
              </a:defRPr>
            </a:lvl4pPr>
            <a:lvl5pPr marL="900113" indent="-180975" algn="l" rtl="0" eaLnBrk="1" fontAlgn="base" hangingPunct="1">
              <a:lnSpc>
                <a:spcPts val="1680"/>
              </a:lnSpc>
              <a:spcBef>
                <a:spcPts val="100"/>
              </a:spcBef>
              <a:spcAft>
                <a:spcPts val="100"/>
              </a:spcAft>
              <a:buClr>
                <a:schemeClr val="tx2"/>
              </a:buClr>
              <a:buSzPct val="110000"/>
              <a:buFont typeface="Arial" pitchFamily="34" charset="0"/>
              <a:buChar char="•"/>
              <a:defRPr sz="1400">
                <a:solidFill>
                  <a:srgbClr val="000000"/>
                </a:solidFill>
                <a:latin typeface="+mn-lt"/>
              </a:defRPr>
            </a:lvl5pPr>
            <a:lvl6pPr marL="2170113" indent="-182563" algn="l" rtl="0" eaLnBrk="1" fontAlgn="base" hangingPunct="1">
              <a:spcBef>
                <a:spcPct val="20000"/>
              </a:spcBef>
              <a:spcAft>
                <a:spcPct val="20000"/>
              </a:spcAft>
              <a:buClr>
                <a:srgbClr val="000000"/>
              </a:buClr>
              <a:buSzPct val="110000"/>
              <a:defRPr sz="1600">
                <a:solidFill>
                  <a:srgbClr val="000000"/>
                </a:solidFill>
                <a:latin typeface="+mn-lt"/>
              </a:defRPr>
            </a:lvl6pPr>
            <a:lvl7pPr marL="2627313" indent="-182563" algn="l" rtl="0" eaLnBrk="1" fontAlgn="base" hangingPunct="1">
              <a:spcBef>
                <a:spcPct val="20000"/>
              </a:spcBef>
              <a:spcAft>
                <a:spcPct val="20000"/>
              </a:spcAft>
              <a:buClr>
                <a:srgbClr val="000000"/>
              </a:buClr>
              <a:buSzPct val="110000"/>
              <a:defRPr sz="1600">
                <a:solidFill>
                  <a:srgbClr val="000000"/>
                </a:solidFill>
                <a:latin typeface="+mn-lt"/>
              </a:defRPr>
            </a:lvl7pPr>
            <a:lvl8pPr marL="3084513" indent="-182563" algn="l" rtl="0" eaLnBrk="1" fontAlgn="base" hangingPunct="1">
              <a:spcBef>
                <a:spcPct val="20000"/>
              </a:spcBef>
              <a:spcAft>
                <a:spcPct val="20000"/>
              </a:spcAft>
              <a:buClr>
                <a:srgbClr val="000000"/>
              </a:buClr>
              <a:buSzPct val="110000"/>
              <a:defRPr sz="1600">
                <a:solidFill>
                  <a:srgbClr val="000000"/>
                </a:solidFill>
                <a:latin typeface="+mn-lt"/>
              </a:defRPr>
            </a:lvl8pPr>
            <a:lvl9pPr marL="3541713" indent="-182563" algn="l" rtl="0" eaLnBrk="1" fontAlgn="base" hangingPunct="1">
              <a:spcBef>
                <a:spcPct val="20000"/>
              </a:spcBef>
              <a:spcAft>
                <a:spcPct val="20000"/>
              </a:spcAft>
              <a:buClr>
                <a:srgbClr val="000000"/>
              </a:buClr>
              <a:buSzPct val="110000"/>
              <a:defRPr sz="1600">
                <a:solidFill>
                  <a:srgbClr val="000000"/>
                </a:solidFill>
                <a:latin typeface="+mn-lt"/>
              </a:defRPr>
            </a:lvl9pPr>
          </a:lstStyle>
          <a:p>
            <a:pPr>
              <a:lnSpc>
                <a:spcPct val="80000"/>
              </a:lnSpc>
              <a:buClr>
                <a:schemeClr val="bg2">
                  <a:lumMod val="50000"/>
                </a:schemeClr>
              </a:buClr>
              <a:buSzPct val="68000"/>
              <a:buFont typeface="Wingdings" panose="05000000000000000000" pitchFamily="2" charset="2"/>
              <a:buChar char="v"/>
            </a:pPr>
            <a:r>
              <a:rPr lang="en-US" sz="1600" kern="0" dirty="0">
                <a:latin typeface="Segoe UI Light" panose="020B0502040204020203" pitchFamily="34" charset="0"/>
              </a:rPr>
              <a:t>Next, we choose the number of iterations, design and run the model</a:t>
            </a:r>
            <a:r>
              <a:rPr lang="en-US" sz="1600" kern="0" dirty="0" smtClean="0">
                <a:latin typeface="Segoe UI Light" panose="020B0502040204020203" pitchFamily="34" charset="0"/>
              </a:rPr>
              <a:t>.</a:t>
            </a:r>
          </a:p>
          <a:p>
            <a:pPr>
              <a:lnSpc>
                <a:spcPct val="80000"/>
              </a:lnSpc>
              <a:buClr>
                <a:schemeClr val="bg2">
                  <a:lumMod val="50000"/>
                </a:schemeClr>
              </a:buClr>
              <a:buSzPct val="68000"/>
              <a:buFont typeface="Wingdings" panose="05000000000000000000" pitchFamily="2" charset="2"/>
              <a:buChar char="v"/>
            </a:pPr>
            <a:endParaRPr lang="en-US" sz="1600" kern="0" dirty="0">
              <a:latin typeface="Segoe UI Light" panose="020B0502040204020203" pitchFamily="34" charset="0"/>
            </a:endParaRPr>
          </a:p>
          <a:p>
            <a:pPr>
              <a:lnSpc>
                <a:spcPct val="80000"/>
              </a:lnSpc>
              <a:buClr>
                <a:schemeClr val="bg2">
                  <a:lumMod val="50000"/>
                </a:schemeClr>
              </a:buClr>
              <a:buSzPct val="68000"/>
              <a:buFont typeface="Wingdings" panose="05000000000000000000" pitchFamily="2" charset="2"/>
              <a:buChar char="v"/>
            </a:pPr>
            <a:endParaRPr lang="en-US" sz="1600" kern="0" dirty="0" smtClean="0">
              <a:latin typeface="Segoe UI Light" panose="020B0502040204020203" pitchFamily="34" charset="0"/>
            </a:endParaRPr>
          </a:p>
          <a:p>
            <a:pPr>
              <a:lnSpc>
                <a:spcPct val="80000"/>
              </a:lnSpc>
              <a:buClr>
                <a:schemeClr val="bg2">
                  <a:lumMod val="50000"/>
                </a:schemeClr>
              </a:buClr>
              <a:buSzPct val="68000"/>
              <a:buFont typeface="Wingdings" panose="05000000000000000000" pitchFamily="2" charset="2"/>
              <a:buChar char="v"/>
            </a:pPr>
            <a:endParaRPr lang="en-US" sz="1600" kern="0" dirty="0" smtClean="0">
              <a:latin typeface="Segoe UI Light" panose="020B0502040204020203" pitchFamily="34" charset="0"/>
            </a:endParaRPr>
          </a:p>
          <a:p>
            <a:pPr>
              <a:lnSpc>
                <a:spcPct val="80000"/>
              </a:lnSpc>
              <a:buClr>
                <a:schemeClr val="bg2">
                  <a:lumMod val="50000"/>
                </a:schemeClr>
              </a:buClr>
              <a:buSzPct val="68000"/>
              <a:buFont typeface="Wingdings" panose="05000000000000000000" pitchFamily="2" charset="2"/>
              <a:buChar char="v"/>
            </a:pPr>
            <a:r>
              <a:rPr lang="en-US" sz="1600" kern="0" dirty="0" smtClean="0">
                <a:latin typeface="Segoe UI Light" panose="020B0502040204020203" pitchFamily="34" charset="0"/>
              </a:rPr>
              <a:t>Notice that within the settings of </a:t>
            </a:r>
            <a:r>
              <a:rPr lang="en-US" sz="1600" kern="0" dirty="0" err="1" smtClean="0">
                <a:latin typeface="Segoe UI Light" panose="020B0502040204020203" pitchFamily="34" charset="0"/>
              </a:rPr>
              <a:t>genalg</a:t>
            </a:r>
            <a:r>
              <a:rPr lang="en-US" sz="1600" kern="0" dirty="0" smtClean="0">
                <a:latin typeface="Segoe UI Light" panose="020B0502040204020203" pitchFamily="34" charset="0"/>
              </a:rPr>
              <a:t>, the type is a binary chromosome by default:</a:t>
            </a:r>
          </a:p>
          <a:p>
            <a:pPr marL="0" indent="0">
              <a:lnSpc>
                <a:spcPct val="80000"/>
              </a:lnSpc>
              <a:buClr>
                <a:schemeClr val="bg2">
                  <a:lumMod val="50000"/>
                </a:schemeClr>
              </a:buClr>
              <a:buSzPct val="68000"/>
              <a:buNone/>
            </a:pPr>
            <a:endParaRPr lang="en-US" sz="1600" kern="0" dirty="0" smtClean="0">
              <a:latin typeface="Segoe UI Light" panose="020B0502040204020203" pitchFamily="34" charset="0"/>
            </a:endParaRPr>
          </a:p>
          <a:p>
            <a:pPr marL="0" indent="0">
              <a:lnSpc>
                <a:spcPct val="80000"/>
              </a:lnSpc>
              <a:buClr>
                <a:schemeClr val="bg2">
                  <a:lumMod val="50000"/>
                </a:schemeClr>
              </a:buClr>
              <a:buSzPct val="68000"/>
              <a:buNone/>
            </a:pPr>
            <a:endParaRPr lang="en-US" sz="1600" kern="0" dirty="0" smtClean="0">
              <a:latin typeface="Segoe UI Light" panose="020B0502040204020203" pitchFamily="34" charset="0"/>
            </a:endParaRPr>
          </a:p>
          <a:p>
            <a:pPr marL="0" indent="0">
              <a:lnSpc>
                <a:spcPct val="80000"/>
              </a:lnSpc>
              <a:buClr>
                <a:schemeClr val="bg2">
                  <a:lumMod val="50000"/>
                </a:schemeClr>
              </a:buClr>
              <a:buSzPct val="68000"/>
              <a:buNone/>
            </a:pPr>
            <a:r>
              <a:rPr lang="en-US" sz="1600" kern="0" dirty="0">
                <a:latin typeface="Segoe UI Light" panose="020B0502040204020203" pitchFamily="34" charset="0"/>
              </a:rPr>
              <a:t/>
            </a:r>
            <a:br>
              <a:rPr lang="en-US" sz="1600" kern="0" dirty="0">
                <a:latin typeface="Segoe UI Light" panose="020B0502040204020203" pitchFamily="34" charset="0"/>
              </a:rPr>
            </a:br>
            <a:endParaRPr lang="en-US" sz="1600" kern="0" dirty="0" smtClean="0">
              <a:latin typeface="Segoe UI Light" panose="020B0502040204020203" pitchFamily="34" charset="0"/>
            </a:endParaRPr>
          </a:p>
          <a:p>
            <a:pPr>
              <a:lnSpc>
                <a:spcPct val="80000"/>
              </a:lnSpc>
              <a:buClr>
                <a:schemeClr val="bg2">
                  <a:lumMod val="50000"/>
                </a:schemeClr>
              </a:buClr>
              <a:buSzPct val="68000"/>
              <a:buFont typeface="Wingdings" panose="05000000000000000000" pitchFamily="2" charset="2"/>
              <a:buChar char="v"/>
            </a:pPr>
            <a:endParaRPr lang="en-US" sz="1900" kern="0" dirty="0" smtClean="0">
              <a:latin typeface="Segoe UI Light" panose="020B0502040204020203" pitchFamily="34" charset="0"/>
            </a:endParaRPr>
          </a:p>
          <a:p>
            <a:pPr lvl="1">
              <a:lnSpc>
                <a:spcPct val="80000"/>
              </a:lnSpc>
              <a:buClr>
                <a:schemeClr val="bg2">
                  <a:lumMod val="50000"/>
                </a:schemeClr>
              </a:buClr>
              <a:buSzPct val="68000"/>
              <a:buFont typeface="Wingdings" panose="05000000000000000000" pitchFamily="2" charset="2"/>
              <a:buChar char="v"/>
            </a:pPr>
            <a:endParaRPr lang="en-GB" sz="1900" kern="0" dirty="0" smtClean="0">
              <a:latin typeface="Segoe UI Light" panose="020B0502040204020203" pitchFamily="34" charset="0"/>
            </a:endParaRPr>
          </a:p>
        </p:txBody>
      </p:sp>
      <p:pic>
        <p:nvPicPr>
          <p:cNvPr id="2" name="Picture 1"/>
          <p:cNvPicPr>
            <a:picLocks noChangeAspect="1"/>
          </p:cNvPicPr>
          <p:nvPr/>
        </p:nvPicPr>
        <p:blipFill>
          <a:blip r:embed="rId3"/>
          <a:stretch>
            <a:fillRect/>
          </a:stretch>
        </p:blipFill>
        <p:spPr>
          <a:xfrm>
            <a:off x="609600" y="1676400"/>
            <a:ext cx="7772400" cy="685800"/>
          </a:xfrm>
          <a:prstGeom prst="rect">
            <a:avLst/>
          </a:prstGeom>
        </p:spPr>
      </p:pic>
      <p:pic>
        <p:nvPicPr>
          <p:cNvPr id="4" name="Picture 3"/>
          <p:cNvPicPr>
            <a:picLocks noChangeAspect="1"/>
          </p:cNvPicPr>
          <p:nvPr/>
        </p:nvPicPr>
        <p:blipFill>
          <a:blip r:embed="rId4"/>
          <a:stretch>
            <a:fillRect/>
          </a:stretch>
        </p:blipFill>
        <p:spPr>
          <a:xfrm>
            <a:off x="1066800" y="3200400"/>
            <a:ext cx="2669962" cy="2590799"/>
          </a:xfrm>
          <a:prstGeom prst="rect">
            <a:avLst/>
          </a:prstGeom>
        </p:spPr>
      </p:pic>
      <p:pic>
        <p:nvPicPr>
          <p:cNvPr id="7" name="Picture 6"/>
          <p:cNvPicPr>
            <a:picLocks noChangeAspect="1"/>
          </p:cNvPicPr>
          <p:nvPr/>
        </p:nvPicPr>
        <p:blipFill>
          <a:blip r:embed="rId5"/>
          <a:stretch>
            <a:fillRect/>
          </a:stretch>
        </p:blipFill>
        <p:spPr>
          <a:xfrm>
            <a:off x="4876800" y="3657600"/>
            <a:ext cx="3038475" cy="1857375"/>
          </a:xfrm>
          <a:prstGeom prst="rect">
            <a:avLst/>
          </a:prstGeom>
        </p:spPr>
      </p:pic>
      <p:sp>
        <p:nvSpPr>
          <p:cNvPr id="8" name="Right Arrow 7"/>
          <p:cNvSpPr/>
          <p:nvPr/>
        </p:nvSpPr>
        <p:spPr>
          <a:xfrm>
            <a:off x="3736762" y="4298552"/>
            <a:ext cx="835238" cy="394493"/>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 name="Rectangle 3"/>
          <p:cNvSpPr txBox="1">
            <a:spLocks noChangeArrowheads="1"/>
          </p:cNvSpPr>
          <p:nvPr/>
        </p:nvSpPr>
        <p:spPr>
          <a:xfrm>
            <a:off x="4876800" y="3306059"/>
            <a:ext cx="3352800" cy="465841"/>
          </a:xfrm>
          <a:prstGeom prst="rect">
            <a:avLst/>
          </a:prstGeom>
        </p:spPr>
        <p:txBody>
          <a:bodyPr vert="horz">
            <a:noAutofit/>
          </a:bodyPr>
          <a:lstStyle>
            <a:lvl1pPr marL="180975" indent="-180975" algn="l" rtl="0" eaLnBrk="1" fontAlgn="base" latinLnBrk="0" hangingPunct="1">
              <a:lnSpc>
                <a:spcPts val="2400"/>
              </a:lnSpc>
              <a:spcBef>
                <a:spcPts val="350"/>
              </a:spcBef>
              <a:spcAft>
                <a:spcPts val="350"/>
              </a:spcAft>
              <a:buClr>
                <a:schemeClr val="tx2"/>
              </a:buClr>
              <a:buSzPct val="110000"/>
              <a:buFont typeface="Arial" pitchFamily="34" charset="0"/>
              <a:buChar char="•"/>
              <a:defRPr kumimoji="0" sz="2000" kern="1200" baseline="0">
                <a:solidFill>
                  <a:schemeClr val="tx1"/>
                </a:solidFill>
                <a:latin typeface="+mj-lt"/>
                <a:ea typeface="+mn-ea"/>
                <a:cs typeface="+mn-cs"/>
              </a:defRPr>
            </a:lvl1pPr>
            <a:lvl2pPr marL="360000" indent="-180975" algn="l" rtl="0" eaLnBrk="1" fontAlgn="base" latinLnBrk="0" hangingPunct="1">
              <a:lnSpc>
                <a:spcPts val="2160"/>
              </a:lnSpc>
              <a:spcBef>
                <a:spcPts val="250"/>
              </a:spcBef>
              <a:spcAft>
                <a:spcPts val="250"/>
              </a:spcAft>
              <a:buClr>
                <a:schemeClr val="tx2"/>
              </a:buClr>
              <a:buSzPct val="110000"/>
              <a:buFont typeface="Arial" pitchFamily="34" charset="0"/>
              <a:buChar char="•"/>
              <a:defRPr kumimoji="0" sz="2300" kern="1200">
                <a:solidFill>
                  <a:schemeClr val="tx1"/>
                </a:solidFill>
                <a:latin typeface="+mj-lt"/>
                <a:ea typeface="+mn-ea"/>
                <a:cs typeface="+mn-cs"/>
              </a:defRPr>
            </a:lvl2pPr>
            <a:lvl3pPr marL="540000" indent="-180975" algn="l" rtl="0" eaLnBrk="1" fontAlgn="base" latinLnBrk="0" hangingPunct="1">
              <a:lnSpc>
                <a:spcPts val="1920"/>
              </a:lnSpc>
              <a:spcBef>
                <a:spcPts val="200"/>
              </a:spcBef>
              <a:spcAft>
                <a:spcPts val="200"/>
              </a:spcAft>
              <a:buClr>
                <a:schemeClr val="tx2"/>
              </a:buClr>
              <a:buSzPct val="110000"/>
              <a:buFont typeface="Arial" pitchFamily="34" charset="0"/>
              <a:buChar char="•"/>
              <a:defRPr kumimoji="0" sz="1600" kern="1200">
                <a:solidFill>
                  <a:schemeClr val="tx1"/>
                </a:solidFill>
                <a:latin typeface="+mj-lt"/>
                <a:ea typeface="+mn-ea"/>
                <a:cs typeface="+mn-cs"/>
              </a:defRPr>
            </a:lvl3pPr>
            <a:lvl4pPr marL="720000" indent="-180000" algn="l" rtl="0" eaLnBrk="1" fontAlgn="base" latinLnBrk="0" hangingPunct="1">
              <a:lnSpc>
                <a:spcPts val="1680"/>
              </a:lnSpc>
              <a:spcBef>
                <a:spcPts val="150"/>
              </a:spcBef>
              <a:spcAft>
                <a:spcPts val="150"/>
              </a:spcAft>
              <a:buClr>
                <a:schemeClr val="tx2"/>
              </a:buClr>
              <a:buSzPct val="110000"/>
              <a:buFont typeface="Arial" pitchFamily="34" charset="0"/>
              <a:buChar char="•"/>
              <a:defRPr kumimoji="0" sz="1400" kern="1200" baseline="0">
                <a:solidFill>
                  <a:schemeClr val="tx1"/>
                </a:solidFill>
                <a:latin typeface="+mj-lt"/>
                <a:ea typeface="+mn-ea"/>
                <a:cs typeface="+mn-cs"/>
              </a:defRPr>
            </a:lvl4pPr>
            <a:lvl5pPr marL="900113" indent="-180975" algn="l" rtl="0" eaLnBrk="1" fontAlgn="base" latinLnBrk="0" hangingPunct="1">
              <a:lnSpc>
                <a:spcPts val="1680"/>
              </a:lnSpc>
              <a:spcBef>
                <a:spcPts val="100"/>
              </a:spcBef>
              <a:spcAft>
                <a:spcPts val="100"/>
              </a:spcAft>
              <a:buClr>
                <a:schemeClr val="tx2"/>
              </a:buClr>
              <a:buSzPct val="110000"/>
              <a:buFont typeface="Arial" pitchFamily="34" charset="0"/>
              <a:buChar char="•"/>
              <a:defRPr kumimoji="0" sz="1400" kern="1200">
                <a:solidFill>
                  <a:srgbClr val="000000"/>
                </a:solidFill>
                <a:latin typeface="+mn-lt"/>
                <a:ea typeface="+mn-ea"/>
                <a:cs typeface="+mn-cs"/>
              </a:defRPr>
            </a:lvl5pPr>
            <a:lvl6pPr marL="2170113" indent="-182563" algn="l" rtl="0" eaLnBrk="1" fontAlgn="base" latinLnBrk="0" hangingPunct="1">
              <a:spcBef>
                <a:spcPct val="20000"/>
              </a:spcBef>
              <a:spcAft>
                <a:spcPct val="20000"/>
              </a:spcAft>
              <a:buClr>
                <a:srgbClr val="000000"/>
              </a:buClr>
              <a:buSzPct val="110000"/>
              <a:buFont typeface="Wingdings 2"/>
              <a:buChar char=""/>
              <a:defRPr kumimoji="0" sz="1600" kern="1200">
                <a:solidFill>
                  <a:srgbClr val="000000"/>
                </a:solidFill>
                <a:latin typeface="+mn-lt"/>
                <a:ea typeface="+mn-ea"/>
                <a:cs typeface="+mn-cs"/>
              </a:defRPr>
            </a:lvl6pPr>
            <a:lvl7pPr marL="2627313" indent="-182563" algn="l" rtl="0" eaLnBrk="1" fontAlgn="base" latinLnBrk="0" hangingPunct="1">
              <a:spcBef>
                <a:spcPct val="20000"/>
              </a:spcBef>
              <a:spcAft>
                <a:spcPct val="20000"/>
              </a:spcAft>
              <a:buClr>
                <a:srgbClr val="000000"/>
              </a:buClr>
              <a:buSzPct val="110000"/>
              <a:buFont typeface="Wingdings 2"/>
              <a:buChar char=""/>
              <a:defRPr kumimoji="0" sz="1600" kern="1200">
                <a:solidFill>
                  <a:srgbClr val="000000"/>
                </a:solidFill>
                <a:latin typeface="+mn-lt"/>
                <a:ea typeface="+mn-ea"/>
                <a:cs typeface="+mn-cs"/>
              </a:defRPr>
            </a:lvl7pPr>
            <a:lvl8pPr marL="3084513" indent="-182563" algn="l" rtl="0" eaLnBrk="1" fontAlgn="base" latinLnBrk="0" hangingPunct="1">
              <a:spcBef>
                <a:spcPct val="20000"/>
              </a:spcBef>
              <a:spcAft>
                <a:spcPct val="20000"/>
              </a:spcAft>
              <a:buClr>
                <a:srgbClr val="000000"/>
              </a:buClr>
              <a:buSzPct val="110000"/>
              <a:buFont typeface="Wingdings 2"/>
              <a:buChar char=""/>
              <a:defRPr kumimoji="0" sz="1600" kern="1200">
                <a:solidFill>
                  <a:srgbClr val="000000"/>
                </a:solidFill>
                <a:latin typeface="+mn-lt"/>
                <a:ea typeface="+mn-ea"/>
                <a:cs typeface="+mn-cs"/>
              </a:defRPr>
            </a:lvl8pPr>
            <a:lvl9pPr marL="3541713" indent="-182563" algn="l" rtl="0" eaLnBrk="1" fontAlgn="base" latinLnBrk="0" hangingPunct="1">
              <a:spcBef>
                <a:spcPct val="20000"/>
              </a:spcBef>
              <a:spcAft>
                <a:spcPct val="20000"/>
              </a:spcAft>
              <a:buClr>
                <a:srgbClr val="000000"/>
              </a:buClr>
              <a:buSzPct val="110000"/>
              <a:buFont typeface="Wingdings 2"/>
              <a:buChar char=""/>
              <a:defRPr kumimoji="0" sz="1600" kern="1200" baseline="0">
                <a:solidFill>
                  <a:srgbClr val="000000"/>
                </a:solidFill>
                <a:latin typeface="+mn-lt"/>
                <a:ea typeface="+mn-ea"/>
                <a:cs typeface="+mn-cs"/>
              </a:defRPr>
            </a:lvl9pPr>
            <a:extLst/>
          </a:lstStyle>
          <a:p>
            <a:pPr marL="0" indent="0">
              <a:lnSpc>
                <a:spcPct val="80000"/>
              </a:lnSpc>
              <a:buClr>
                <a:schemeClr val="bg2">
                  <a:lumMod val="50000"/>
                </a:schemeClr>
              </a:buClr>
              <a:buSzPct val="68000"/>
              <a:buNone/>
            </a:pPr>
            <a:r>
              <a:rPr lang="en-GB" sz="1600" kern="0" dirty="0" smtClean="0">
                <a:latin typeface="Segoe UI Light" panose="020B0502040204020203" pitchFamily="34" charset="0"/>
                <a:cs typeface="Segoe UI Light" panose="020B0502040204020203" pitchFamily="34" charset="0"/>
              </a:rPr>
              <a:t>Optimal Knapsack Configuration</a:t>
            </a:r>
            <a:endParaRPr lang="en-GB" sz="2400" kern="0" dirty="0" smtClean="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90884080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animEffect transition="in" filter="fade">
                                      <p:cBhvr>
                                        <p:cTn id="15" dur="500"/>
                                        <p:tgtEl>
                                          <p:spTgt spid="6">
                                            <p:txEl>
                                              <p:pRg st="4" end="4"/>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5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par>
                                <p:cTn id="24" presetID="10" presetClass="entr" presetSubtype="0" fill="hold"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idx="1"/>
          </p:nvPr>
        </p:nvSpPr>
        <p:spPr>
          <a:xfrm>
            <a:off x="152400" y="685800"/>
            <a:ext cx="4648200" cy="4760913"/>
          </a:xfrm>
        </p:spPr>
        <p:txBody>
          <a:bodyPr>
            <a:normAutofit/>
          </a:bodyPr>
          <a:lstStyle/>
          <a:p>
            <a:pPr marL="0" indent="0" eaLnBrk="1" hangingPunct="1">
              <a:buNone/>
            </a:pPr>
            <a:r>
              <a:rPr lang="en-US" sz="1600" dirty="0" smtClean="0"/>
              <a:t>  </a:t>
            </a:r>
          </a:p>
          <a:p>
            <a:pPr marL="0" indent="0" eaLnBrk="1" hangingPunct="1">
              <a:buNone/>
            </a:pPr>
            <a:endParaRPr lang="en-US" sz="1600" dirty="0" smtClean="0"/>
          </a:p>
          <a:p>
            <a:pPr marL="0" indent="0" eaLnBrk="1" hangingPunct="1">
              <a:buNone/>
            </a:pPr>
            <a:r>
              <a:rPr lang="en-US" sz="1600" dirty="0" smtClean="0"/>
              <a:t>  </a:t>
            </a:r>
          </a:p>
          <a:p>
            <a:pPr marL="457200" indent="-457200" eaLnBrk="1" hangingPunct="1">
              <a:buFont typeface="Wingdings" panose="05000000000000000000" pitchFamily="2" charset="2"/>
              <a:buChar char="v"/>
            </a:pPr>
            <a:r>
              <a:rPr lang="en-US" sz="1600" dirty="0" smtClean="0">
                <a:latin typeface="Segoe UI Light" panose="020B0502040204020203" pitchFamily="34" charset="0"/>
              </a:rPr>
              <a:t>Reside in Wayne, Illinois</a:t>
            </a:r>
          </a:p>
          <a:p>
            <a:pPr marL="457200" indent="-457200" eaLnBrk="1" hangingPunct="1">
              <a:buFont typeface="Wingdings" panose="05000000000000000000" pitchFamily="2" charset="2"/>
              <a:buChar char="v"/>
            </a:pPr>
            <a:r>
              <a:rPr lang="en-US" sz="1600" dirty="0" smtClean="0">
                <a:latin typeface="Segoe UI Light" panose="020B0502040204020203" pitchFamily="34" charset="0"/>
              </a:rPr>
              <a:t>Active Semi-Professional </a:t>
            </a:r>
            <a:r>
              <a:rPr lang="en-US" sz="1600" dirty="0">
                <a:latin typeface="Segoe UI Light" panose="020B0502040204020203" pitchFamily="34" charset="0"/>
              </a:rPr>
              <a:t>C</a:t>
            </a:r>
            <a:r>
              <a:rPr lang="en-US" sz="1600" dirty="0" smtClean="0">
                <a:latin typeface="Segoe UI Light" panose="020B0502040204020203" pitchFamily="34" charset="0"/>
              </a:rPr>
              <a:t>lassical </a:t>
            </a:r>
            <a:r>
              <a:rPr lang="en-US" sz="1600" dirty="0">
                <a:latin typeface="Segoe UI Light" panose="020B0502040204020203" pitchFamily="34" charset="0"/>
              </a:rPr>
              <a:t>M</a:t>
            </a:r>
            <a:r>
              <a:rPr lang="en-US" sz="1600" dirty="0" smtClean="0">
                <a:latin typeface="Segoe UI Light" panose="020B0502040204020203" pitchFamily="34" charset="0"/>
              </a:rPr>
              <a:t>usician (Bassoon).</a:t>
            </a:r>
          </a:p>
          <a:p>
            <a:pPr marL="457200" indent="-457200" eaLnBrk="1" hangingPunct="1">
              <a:buFont typeface="Wingdings" panose="05000000000000000000" pitchFamily="2" charset="2"/>
              <a:buChar char="v"/>
            </a:pPr>
            <a:r>
              <a:rPr lang="en-US" sz="1600" dirty="0" smtClean="0">
                <a:latin typeface="Segoe UI Light" panose="020B0502040204020203" pitchFamily="34" charset="0"/>
              </a:rPr>
              <a:t>Married my wife on 10/10/10 and been together for 10 years.</a:t>
            </a:r>
          </a:p>
          <a:p>
            <a:pPr marL="457200" indent="-457200" eaLnBrk="1" hangingPunct="1">
              <a:buFont typeface="Wingdings" panose="05000000000000000000" pitchFamily="2" charset="2"/>
              <a:buChar char="v"/>
            </a:pPr>
            <a:r>
              <a:rPr lang="en-US" sz="1600" dirty="0" smtClean="0">
                <a:latin typeface="Segoe UI Light" panose="020B0502040204020203" pitchFamily="34" charset="0"/>
              </a:rPr>
              <a:t>Pet Yorkshire Terrier / Toy Poodle named Brunzie.</a:t>
            </a:r>
          </a:p>
          <a:p>
            <a:pPr marL="457200" indent="-457200" eaLnBrk="1" hangingPunct="1">
              <a:buFont typeface="Wingdings" panose="05000000000000000000" pitchFamily="2" charset="2"/>
              <a:buChar char="v"/>
            </a:pPr>
            <a:r>
              <a:rPr lang="en-US" sz="1600" dirty="0" smtClean="0">
                <a:latin typeface="Segoe UI Light" panose="020B0502040204020203" pitchFamily="34" charset="0"/>
              </a:rPr>
              <a:t>Pet Maine Coons’ named Maximus Power and Nemesis Gul du Cat.</a:t>
            </a:r>
          </a:p>
          <a:p>
            <a:pPr marL="457200" indent="-457200" eaLnBrk="1" hangingPunct="1">
              <a:buFont typeface="Wingdings" panose="05000000000000000000" pitchFamily="2" charset="2"/>
              <a:buChar char="v"/>
            </a:pPr>
            <a:r>
              <a:rPr lang="en-US" sz="1600" dirty="0" smtClean="0">
                <a:latin typeface="Segoe UI Light" panose="020B0502040204020203" pitchFamily="34" charset="0"/>
              </a:rPr>
              <a:t>Enjoy Cooking, Hiking, Cycling, Kayaking, and Astronomy.</a:t>
            </a:r>
          </a:p>
          <a:p>
            <a:pPr marL="457200" indent="-457200" eaLnBrk="1" hangingPunct="1">
              <a:buFont typeface="Wingdings" panose="05000000000000000000" pitchFamily="2" charset="2"/>
              <a:buChar char="v"/>
            </a:pPr>
            <a:r>
              <a:rPr lang="en-US" sz="1600" dirty="0" smtClean="0">
                <a:latin typeface="Segoe UI Light" panose="020B0502040204020203" pitchFamily="34" charset="0"/>
              </a:rPr>
              <a:t>Self proclaimed Data Nerd and Technology Lover.</a:t>
            </a:r>
          </a:p>
          <a:p>
            <a:pPr marL="0" indent="0" eaLnBrk="1" hangingPunct="1">
              <a:buNone/>
            </a:pPr>
            <a:r>
              <a:rPr lang="en-US" sz="1400" dirty="0" smtClean="0"/>
              <a:t>  </a:t>
            </a:r>
          </a:p>
        </p:txBody>
      </p:sp>
      <p:pic>
        <p:nvPicPr>
          <p:cNvPr id="1026" name="Picture 2" descr="C:\Users\kane.de\AppData\Local\Microsoft\Windows\Temporary Internet Files\Content.IE5\8DKAWK25\photo1.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5486" t="-641" r="39823" b="24333"/>
          <a:stretch/>
        </p:blipFill>
        <p:spPr bwMode="auto">
          <a:xfrm>
            <a:off x="5410200" y="1457866"/>
            <a:ext cx="3048000" cy="388619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6" name="Rectangle 2"/>
          <p:cNvSpPr txBox="1">
            <a:spLocks noChangeArrowheads="1"/>
          </p:cNvSpPr>
          <p:nvPr/>
        </p:nvSpPr>
        <p:spPr>
          <a:xfrm>
            <a:off x="381000" y="152400"/>
            <a:ext cx="8693150" cy="838201"/>
          </a:xfrm>
          <a:prstGeom prst="rect">
            <a:avLst/>
          </a:prstGeom>
        </p:spPr>
        <p:txBody>
          <a:bodyPr vert="horz" rtlCol="0" anchor="ctr">
            <a:norm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r>
              <a:rPr lang="en-US" sz="3600" dirty="0" smtClean="0">
                <a:effectLst/>
                <a:latin typeface="Segoe UI Light" panose="020B0502040204020203" pitchFamily="34" charset="0"/>
              </a:rPr>
              <a:t>About Me</a:t>
            </a:r>
          </a:p>
        </p:txBody>
      </p:sp>
    </p:spTree>
    <p:extLst>
      <p:ext uri="{BB962C8B-B14F-4D97-AF65-F5344CB8AC3E}">
        <p14:creationId xmlns:p14="http://schemas.microsoft.com/office/powerpoint/2010/main" val="2549565529"/>
      </p:ext>
    </p:extLst>
  </p:cSld>
  <p:clrMapOvr>
    <a:masterClrMapping/>
  </p:clrMapOvr>
  <p:transition spd="slow">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381000" y="152400"/>
            <a:ext cx="8693150" cy="838201"/>
          </a:xfrm>
        </p:spPr>
        <p:txBody>
          <a:bodyPr>
            <a:normAutofit/>
          </a:bodyPr>
          <a:lstStyle/>
          <a:p>
            <a:r>
              <a:rPr lang="en-US" sz="3600" dirty="0" smtClean="0">
                <a:effectLst/>
                <a:latin typeface="Segoe UI Light" panose="020B0502040204020203" pitchFamily="34" charset="0"/>
              </a:rPr>
              <a:t>Acknowledgements</a:t>
            </a:r>
          </a:p>
        </p:txBody>
      </p:sp>
      <p:sp>
        <p:nvSpPr>
          <p:cNvPr id="6" name="Rectangle 3"/>
          <p:cNvSpPr txBox="1">
            <a:spLocks noGrp="1" noChangeArrowheads="1"/>
          </p:cNvSpPr>
          <p:nvPr>
            <p:ph idx="1"/>
          </p:nvPr>
        </p:nvSpPr>
        <p:spPr>
          <a:xfrm>
            <a:off x="381000" y="1295400"/>
            <a:ext cx="7848600" cy="4419600"/>
          </a:xfrm>
          <a:prstGeom prst="rect">
            <a:avLst/>
          </a:prstGeom>
        </p:spPr>
        <p:txBody>
          <a:bodyPr>
            <a:normAutofit/>
          </a:bodyPr>
          <a:lstStyle>
            <a:lvl1pPr marL="180975" indent="-180975" algn="l" rtl="0" eaLnBrk="1" fontAlgn="base" hangingPunct="1">
              <a:lnSpc>
                <a:spcPts val="2400"/>
              </a:lnSpc>
              <a:spcBef>
                <a:spcPts val="350"/>
              </a:spcBef>
              <a:spcAft>
                <a:spcPts val="350"/>
              </a:spcAft>
              <a:buClr>
                <a:schemeClr val="tx2"/>
              </a:buClr>
              <a:buSzPct val="110000"/>
              <a:buFont typeface="Arial" pitchFamily="34" charset="0"/>
              <a:buChar char="•"/>
              <a:defRPr sz="2000" baseline="0">
                <a:solidFill>
                  <a:schemeClr val="tx1"/>
                </a:solidFill>
                <a:latin typeface="+mj-lt"/>
                <a:ea typeface="+mn-ea"/>
                <a:cs typeface="+mn-cs"/>
              </a:defRPr>
            </a:lvl1pPr>
            <a:lvl2pPr marL="360000" indent="-180975" algn="l" rtl="0" eaLnBrk="1" fontAlgn="base" hangingPunct="1">
              <a:lnSpc>
                <a:spcPts val="2160"/>
              </a:lnSpc>
              <a:spcBef>
                <a:spcPts val="250"/>
              </a:spcBef>
              <a:spcAft>
                <a:spcPts val="250"/>
              </a:spcAft>
              <a:buClr>
                <a:schemeClr val="tx2"/>
              </a:buClr>
              <a:buSzPct val="110000"/>
              <a:buFont typeface="Arial" pitchFamily="34" charset="0"/>
              <a:buChar char="•"/>
              <a:defRPr>
                <a:solidFill>
                  <a:schemeClr val="tx1"/>
                </a:solidFill>
                <a:latin typeface="+mj-lt"/>
              </a:defRPr>
            </a:lvl2pPr>
            <a:lvl3pPr marL="540000" indent="-180975" algn="l" rtl="0" eaLnBrk="1" fontAlgn="base" hangingPunct="1">
              <a:lnSpc>
                <a:spcPts val="1920"/>
              </a:lnSpc>
              <a:spcBef>
                <a:spcPts val="200"/>
              </a:spcBef>
              <a:spcAft>
                <a:spcPts val="200"/>
              </a:spcAft>
              <a:buClr>
                <a:schemeClr val="tx2"/>
              </a:buClr>
              <a:buSzPct val="110000"/>
              <a:buFont typeface="Arial" pitchFamily="34" charset="0"/>
              <a:buChar char="•"/>
              <a:defRPr sz="1600">
                <a:solidFill>
                  <a:schemeClr val="tx1"/>
                </a:solidFill>
                <a:latin typeface="+mj-lt"/>
              </a:defRPr>
            </a:lvl3pPr>
            <a:lvl4pPr marL="720000" indent="-180000" algn="l" rtl="0" eaLnBrk="1" fontAlgn="base" hangingPunct="1">
              <a:lnSpc>
                <a:spcPts val="1680"/>
              </a:lnSpc>
              <a:spcBef>
                <a:spcPts val="150"/>
              </a:spcBef>
              <a:spcAft>
                <a:spcPts val="150"/>
              </a:spcAft>
              <a:buClr>
                <a:schemeClr val="tx2"/>
              </a:buClr>
              <a:buSzPct val="110000"/>
              <a:buFont typeface="Arial" pitchFamily="34" charset="0"/>
              <a:buChar char="•"/>
              <a:defRPr sz="1400" baseline="0">
                <a:solidFill>
                  <a:schemeClr val="tx1"/>
                </a:solidFill>
                <a:latin typeface="+mj-lt"/>
              </a:defRPr>
            </a:lvl4pPr>
            <a:lvl5pPr marL="900113" indent="-180975" algn="l" rtl="0" eaLnBrk="1" fontAlgn="base" hangingPunct="1">
              <a:lnSpc>
                <a:spcPts val="1680"/>
              </a:lnSpc>
              <a:spcBef>
                <a:spcPts val="100"/>
              </a:spcBef>
              <a:spcAft>
                <a:spcPts val="100"/>
              </a:spcAft>
              <a:buClr>
                <a:schemeClr val="tx2"/>
              </a:buClr>
              <a:buSzPct val="110000"/>
              <a:buFont typeface="Arial" pitchFamily="34" charset="0"/>
              <a:buChar char="•"/>
              <a:defRPr sz="1400">
                <a:solidFill>
                  <a:srgbClr val="000000"/>
                </a:solidFill>
                <a:latin typeface="+mn-lt"/>
              </a:defRPr>
            </a:lvl5pPr>
            <a:lvl6pPr marL="2170113" indent="-182563" algn="l" rtl="0" eaLnBrk="1" fontAlgn="base" hangingPunct="1">
              <a:spcBef>
                <a:spcPct val="20000"/>
              </a:spcBef>
              <a:spcAft>
                <a:spcPct val="20000"/>
              </a:spcAft>
              <a:buClr>
                <a:srgbClr val="000000"/>
              </a:buClr>
              <a:buSzPct val="110000"/>
              <a:defRPr sz="1600">
                <a:solidFill>
                  <a:srgbClr val="000000"/>
                </a:solidFill>
                <a:latin typeface="+mn-lt"/>
              </a:defRPr>
            </a:lvl6pPr>
            <a:lvl7pPr marL="2627313" indent="-182563" algn="l" rtl="0" eaLnBrk="1" fontAlgn="base" hangingPunct="1">
              <a:spcBef>
                <a:spcPct val="20000"/>
              </a:spcBef>
              <a:spcAft>
                <a:spcPct val="20000"/>
              </a:spcAft>
              <a:buClr>
                <a:srgbClr val="000000"/>
              </a:buClr>
              <a:buSzPct val="110000"/>
              <a:defRPr sz="1600">
                <a:solidFill>
                  <a:srgbClr val="000000"/>
                </a:solidFill>
                <a:latin typeface="+mn-lt"/>
              </a:defRPr>
            </a:lvl7pPr>
            <a:lvl8pPr marL="3084513" indent="-182563" algn="l" rtl="0" eaLnBrk="1" fontAlgn="base" hangingPunct="1">
              <a:spcBef>
                <a:spcPct val="20000"/>
              </a:spcBef>
              <a:spcAft>
                <a:spcPct val="20000"/>
              </a:spcAft>
              <a:buClr>
                <a:srgbClr val="000000"/>
              </a:buClr>
              <a:buSzPct val="110000"/>
              <a:defRPr sz="1600">
                <a:solidFill>
                  <a:srgbClr val="000000"/>
                </a:solidFill>
                <a:latin typeface="+mn-lt"/>
              </a:defRPr>
            </a:lvl8pPr>
            <a:lvl9pPr marL="3541713" indent="-182563" algn="l" rtl="0" eaLnBrk="1" fontAlgn="base" hangingPunct="1">
              <a:spcBef>
                <a:spcPct val="20000"/>
              </a:spcBef>
              <a:spcAft>
                <a:spcPct val="20000"/>
              </a:spcAft>
              <a:buClr>
                <a:srgbClr val="000000"/>
              </a:buClr>
              <a:buSzPct val="110000"/>
              <a:defRPr sz="1600">
                <a:solidFill>
                  <a:srgbClr val="000000"/>
                </a:solidFill>
                <a:latin typeface="+mn-lt"/>
              </a:defRPr>
            </a:lvl9pPr>
          </a:lstStyle>
          <a:p>
            <a:pPr>
              <a:lnSpc>
                <a:spcPct val="80000"/>
              </a:lnSpc>
              <a:buClr>
                <a:schemeClr val="bg2">
                  <a:lumMod val="50000"/>
                </a:schemeClr>
              </a:buClr>
              <a:buSzPct val="68000"/>
              <a:buFont typeface="Wingdings" panose="05000000000000000000" pitchFamily="2" charset="2"/>
              <a:buChar char="v"/>
            </a:pPr>
            <a:r>
              <a:rPr lang="en-US" sz="1600" kern="0" dirty="0">
                <a:latin typeface="Segoe UI Light" panose="020B0502040204020203" pitchFamily="34" charset="0"/>
                <a:hlinkClick r:id="rId3"/>
              </a:rPr>
              <a:t>http://</a:t>
            </a:r>
            <a:r>
              <a:rPr lang="en-US" sz="1600" kern="0" dirty="0" smtClean="0">
                <a:latin typeface="Segoe UI Light" panose="020B0502040204020203" pitchFamily="34" charset="0"/>
                <a:hlinkClick r:id="rId3"/>
              </a:rPr>
              <a:t>en.wikipedia.org/wiki/Fourier_analysis</a:t>
            </a:r>
            <a:endParaRPr lang="en-US" sz="1600" kern="0" dirty="0" smtClean="0">
              <a:latin typeface="Segoe UI Light" panose="020B0502040204020203" pitchFamily="34" charset="0"/>
            </a:endParaRPr>
          </a:p>
          <a:p>
            <a:pPr>
              <a:lnSpc>
                <a:spcPct val="80000"/>
              </a:lnSpc>
              <a:buClr>
                <a:schemeClr val="bg2">
                  <a:lumMod val="50000"/>
                </a:schemeClr>
              </a:buClr>
              <a:buSzPct val="68000"/>
              <a:buFont typeface="Wingdings" panose="05000000000000000000" pitchFamily="2" charset="2"/>
              <a:buChar char="v"/>
            </a:pPr>
            <a:r>
              <a:rPr lang="en-US" sz="1600" kern="0" dirty="0">
                <a:latin typeface="Segoe UI Light" panose="020B0502040204020203" pitchFamily="34" charset="0"/>
                <a:hlinkClick r:id="rId4"/>
              </a:rPr>
              <a:t>http://</a:t>
            </a:r>
            <a:r>
              <a:rPr lang="en-US" sz="1600" kern="0" dirty="0" smtClean="0">
                <a:latin typeface="Segoe UI Light" panose="020B0502040204020203" pitchFamily="34" charset="0"/>
                <a:hlinkClick r:id="rId4"/>
              </a:rPr>
              <a:t>labs.eeb.utoronto.ca/dickinson/MorphometricMethods.HTML</a:t>
            </a:r>
            <a:endParaRPr lang="en-US" sz="1600" kern="0" dirty="0" smtClean="0">
              <a:latin typeface="Segoe UI Light" panose="020B0502040204020203" pitchFamily="34" charset="0"/>
            </a:endParaRPr>
          </a:p>
          <a:p>
            <a:pPr>
              <a:lnSpc>
                <a:spcPct val="80000"/>
              </a:lnSpc>
              <a:buClr>
                <a:schemeClr val="bg2">
                  <a:lumMod val="50000"/>
                </a:schemeClr>
              </a:buClr>
              <a:buSzPct val="68000"/>
              <a:buFont typeface="Wingdings" panose="05000000000000000000" pitchFamily="2" charset="2"/>
              <a:buChar char="v"/>
            </a:pPr>
            <a:r>
              <a:rPr lang="en-US" sz="1600" kern="0" dirty="0">
                <a:latin typeface="Segoe UI Light" panose="020B0502040204020203" pitchFamily="34" charset="0"/>
                <a:hlinkClick r:id="rId5"/>
              </a:rPr>
              <a:t>https://danslimmon.wordpress.com/2014/05/16/wherein-i-rant-about-fourier-analysis</a:t>
            </a:r>
            <a:r>
              <a:rPr lang="en-US" sz="1600" kern="0" dirty="0" smtClean="0">
                <a:latin typeface="Segoe UI Light" panose="020B0502040204020203" pitchFamily="34" charset="0"/>
                <a:hlinkClick r:id="rId5"/>
              </a:rPr>
              <a:t>/</a:t>
            </a:r>
            <a:endParaRPr lang="en-US" sz="1600" kern="0" dirty="0" smtClean="0">
              <a:latin typeface="Segoe UI Light" panose="020B0502040204020203" pitchFamily="34" charset="0"/>
            </a:endParaRPr>
          </a:p>
          <a:p>
            <a:pPr>
              <a:lnSpc>
                <a:spcPct val="80000"/>
              </a:lnSpc>
              <a:buClr>
                <a:schemeClr val="bg2">
                  <a:lumMod val="50000"/>
                </a:schemeClr>
              </a:buClr>
              <a:buSzPct val="68000"/>
              <a:buFont typeface="Wingdings" panose="05000000000000000000" pitchFamily="2" charset="2"/>
              <a:buChar char="v"/>
            </a:pPr>
            <a:r>
              <a:rPr lang="en-US" sz="1600" kern="0" dirty="0">
                <a:latin typeface="Segoe UI Light" panose="020B0502040204020203" pitchFamily="34" charset="0"/>
                <a:hlinkClick r:id="rId6"/>
              </a:rPr>
              <a:t>http://</a:t>
            </a:r>
            <a:r>
              <a:rPr lang="en-US" sz="1600" kern="0" dirty="0" smtClean="0">
                <a:latin typeface="Segoe UI Light" panose="020B0502040204020203" pitchFamily="34" charset="0"/>
                <a:hlinkClick r:id="rId6"/>
              </a:rPr>
              <a:t>www.wisegeek.com/what-is-a-fourier-analysis.htm</a:t>
            </a:r>
            <a:endParaRPr lang="en-US" sz="1600" kern="0" dirty="0" smtClean="0">
              <a:latin typeface="Segoe UI Light" panose="020B0502040204020203" pitchFamily="34" charset="0"/>
            </a:endParaRPr>
          </a:p>
          <a:p>
            <a:pPr>
              <a:lnSpc>
                <a:spcPct val="80000"/>
              </a:lnSpc>
              <a:buClr>
                <a:schemeClr val="bg2">
                  <a:lumMod val="50000"/>
                </a:schemeClr>
              </a:buClr>
              <a:buSzPct val="68000"/>
              <a:buFont typeface="Wingdings" panose="05000000000000000000" pitchFamily="2" charset="2"/>
              <a:buChar char="v"/>
            </a:pPr>
            <a:r>
              <a:rPr lang="en-US" sz="1600" kern="0" dirty="0">
                <a:latin typeface="Segoe UI Light" panose="020B0502040204020203" pitchFamily="34" charset="0"/>
                <a:hlinkClick r:id="rId7"/>
              </a:rPr>
              <a:t>http://www.di.fc.ul.pt/~</a:t>
            </a:r>
            <a:r>
              <a:rPr lang="en-US" sz="1600" kern="0" dirty="0" smtClean="0">
                <a:latin typeface="Segoe UI Light" panose="020B0502040204020203" pitchFamily="34" charset="0"/>
                <a:hlinkClick r:id="rId7"/>
              </a:rPr>
              <a:t>jpn/r/fourier/fourier.html</a:t>
            </a:r>
            <a:endParaRPr lang="en-US" sz="1600" kern="0" dirty="0" smtClean="0">
              <a:latin typeface="Segoe UI Light" panose="020B0502040204020203" pitchFamily="34" charset="0"/>
            </a:endParaRPr>
          </a:p>
          <a:p>
            <a:pPr>
              <a:lnSpc>
                <a:spcPct val="80000"/>
              </a:lnSpc>
              <a:buClr>
                <a:schemeClr val="bg2">
                  <a:lumMod val="50000"/>
                </a:schemeClr>
              </a:buClr>
              <a:buSzPct val="68000"/>
              <a:buFont typeface="Wingdings" panose="05000000000000000000" pitchFamily="2" charset="2"/>
              <a:buChar char="v"/>
            </a:pPr>
            <a:r>
              <a:rPr lang="en-US" sz="1600" kern="0" dirty="0">
                <a:latin typeface="Segoe UI Light" panose="020B0502040204020203" pitchFamily="34" charset="0"/>
                <a:hlinkClick r:id="rId8"/>
              </a:rPr>
              <a:t>http://</a:t>
            </a:r>
            <a:r>
              <a:rPr lang="en-US" sz="1600" kern="0" dirty="0" smtClean="0">
                <a:latin typeface="Segoe UI Light" panose="020B0502040204020203" pitchFamily="34" charset="0"/>
                <a:hlinkClick r:id="rId8"/>
              </a:rPr>
              <a:t>www.stats.uwo.ca/faculty/aim/tsar/tsar.pdf</a:t>
            </a:r>
            <a:endParaRPr lang="en-US" sz="1600" kern="0" dirty="0" smtClean="0">
              <a:latin typeface="Segoe UI Light" panose="020B0502040204020203" pitchFamily="34" charset="0"/>
            </a:endParaRPr>
          </a:p>
          <a:p>
            <a:pPr>
              <a:lnSpc>
                <a:spcPct val="80000"/>
              </a:lnSpc>
              <a:buClr>
                <a:schemeClr val="bg2">
                  <a:lumMod val="50000"/>
                </a:schemeClr>
              </a:buClr>
              <a:buSzPct val="68000"/>
              <a:buFont typeface="Wingdings" panose="05000000000000000000" pitchFamily="2" charset="2"/>
              <a:buChar char="v"/>
            </a:pPr>
            <a:r>
              <a:rPr lang="en-US" sz="1600" kern="0" dirty="0">
                <a:latin typeface="Segoe UI Light" panose="020B0502040204020203" pitchFamily="34" charset="0"/>
                <a:hlinkClick r:id="rId9"/>
              </a:rPr>
              <a:t>http://</a:t>
            </a:r>
            <a:r>
              <a:rPr lang="en-US" sz="1600" kern="0" dirty="0" smtClean="0">
                <a:latin typeface="Segoe UI Light" panose="020B0502040204020203" pitchFamily="34" charset="0"/>
                <a:hlinkClick r:id="rId9"/>
              </a:rPr>
              <a:t>www.inside-r.org/howto/time-series-analysis-and-order-prediction-r</a:t>
            </a:r>
            <a:endParaRPr lang="en-US" sz="1600" kern="0" dirty="0" smtClean="0">
              <a:latin typeface="Segoe UI Light" panose="020B0502040204020203" pitchFamily="34" charset="0"/>
            </a:endParaRPr>
          </a:p>
          <a:p>
            <a:pPr>
              <a:lnSpc>
                <a:spcPct val="80000"/>
              </a:lnSpc>
              <a:buClr>
                <a:schemeClr val="bg2">
                  <a:lumMod val="50000"/>
                </a:schemeClr>
              </a:buClr>
              <a:buSzPct val="68000"/>
              <a:buFont typeface="Wingdings" panose="05000000000000000000" pitchFamily="2" charset="2"/>
              <a:buChar char="v"/>
            </a:pPr>
            <a:r>
              <a:rPr lang="en-US" sz="1600" kern="0" dirty="0">
                <a:latin typeface="Segoe UI Light" panose="020B0502040204020203" pitchFamily="34" charset="0"/>
                <a:hlinkClick r:id="rId10"/>
              </a:rPr>
              <a:t>http://www.r-bloggers.com/fft-fast-fourier-transform-of-time-series-promises-and-pitfalls-towards-trading</a:t>
            </a:r>
            <a:r>
              <a:rPr lang="en-US" sz="1600" kern="0" dirty="0" smtClean="0">
                <a:latin typeface="Segoe UI Light" panose="020B0502040204020203" pitchFamily="34" charset="0"/>
                <a:hlinkClick r:id="rId10"/>
              </a:rPr>
              <a:t>/</a:t>
            </a:r>
            <a:endParaRPr lang="en-US" sz="1600" kern="0" dirty="0" smtClean="0">
              <a:latin typeface="Segoe UI Light" panose="020B0502040204020203" pitchFamily="34" charset="0"/>
            </a:endParaRPr>
          </a:p>
          <a:p>
            <a:pPr>
              <a:lnSpc>
                <a:spcPct val="80000"/>
              </a:lnSpc>
              <a:buClr>
                <a:schemeClr val="bg2">
                  <a:lumMod val="50000"/>
                </a:schemeClr>
              </a:buClr>
              <a:buSzPct val="68000"/>
              <a:buFont typeface="Wingdings" panose="05000000000000000000" pitchFamily="2" charset="2"/>
              <a:buChar char="v"/>
            </a:pPr>
            <a:r>
              <a:rPr lang="en-US" sz="1600" kern="0" dirty="0">
                <a:latin typeface="Segoe UI Light" panose="020B0502040204020203" pitchFamily="34" charset="0"/>
                <a:hlinkClick r:id="rId11"/>
              </a:rPr>
              <a:t>http://www.r-bloggers.com/the-fourier-transform-explained-in-one-sentence</a:t>
            </a:r>
            <a:r>
              <a:rPr lang="en-US" sz="1600" kern="0" dirty="0" smtClean="0">
                <a:latin typeface="Segoe UI Light" panose="020B0502040204020203" pitchFamily="34" charset="0"/>
                <a:hlinkClick r:id="rId11"/>
              </a:rPr>
              <a:t>/</a:t>
            </a:r>
            <a:endParaRPr lang="en-US" sz="1600" kern="0" dirty="0" smtClean="0">
              <a:latin typeface="Segoe UI Light" panose="020B0502040204020203" pitchFamily="34" charset="0"/>
            </a:endParaRPr>
          </a:p>
          <a:p>
            <a:pPr>
              <a:lnSpc>
                <a:spcPct val="80000"/>
              </a:lnSpc>
              <a:buClr>
                <a:schemeClr val="bg2">
                  <a:lumMod val="50000"/>
                </a:schemeClr>
              </a:buClr>
              <a:buSzPct val="68000"/>
              <a:buFont typeface="Wingdings" panose="05000000000000000000" pitchFamily="2" charset="2"/>
              <a:buChar char="v"/>
            </a:pPr>
            <a:endParaRPr lang="en-US" sz="1600" kern="0" dirty="0" smtClean="0">
              <a:latin typeface="Segoe UI Light" panose="020B0502040204020203" pitchFamily="34" charset="0"/>
            </a:endParaRPr>
          </a:p>
          <a:p>
            <a:pPr>
              <a:lnSpc>
                <a:spcPct val="80000"/>
              </a:lnSpc>
              <a:buClr>
                <a:schemeClr val="bg2">
                  <a:lumMod val="50000"/>
                </a:schemeClr>
              </a:buClr>
              <a:buSzPct val="68000"/>
              <a:buFont typeface="Wingdings" panose="05000000000000000000" pitchFamily="2" charset="2"/>
              <a:buChar char="v"/>
            </a:pPr>
            <a:endParaRPr lang="en-US" sz="1600" kern="0" dirty="0" smtClean="0">
              <a:latin typeface="Segoe UI Light" panose="020B0502040204020203" pitchFamily="34" charset="0"/>
            </a:endParaRPr>
          </a:p>
          <a:p>
            <a:pPr>
              <a:lnSpc>
                <a:spcPct val="80000"/>
              </a:lnSpc>
              <a:buClr>
                <a:schemeClr val="bg2">
                  <a:lumMod val="50000"/>
                </a:schemeClr>
              </a:buClr>
              <a:buSzPct val="68000"/>
              <a:buFont typeface="Wingdings" panose="05000000000000000000" pitchFamily="2" charset="2"/>
              <a:buChar char="v"/>
            </a:pPr>
            <a:endParaRPr lang="en-US" sz="1600" kern="0" dirty="0" smtClean="0">
              <a:latin typeface="Segoe UI Light" panose="020B0502040204020203" pitchFamily="34" charset="0"/>
            </a:endParaRPr>
          </a:p>
          <a:p>
            <a:pPr>
              <a:lnSpc>
                <a:spcPct val="80000"/>
              </a:lnSpc>
              <a:buClr>
                <a:schemeClr val="bg2">
                  <a:lumMod val="50000"/>
                </a:schemeClr>
              </a:buClr>
              <a:buSzPct val="68000"/>
              <a:buFont typeface="Wingdings" panose="05000000000000000000" pitchFamily="2" charset="2"/>
              <a:buChar char="v"/>
            </a:pPr>
            <a:endParaRPr lang="en-US" sz="1600" kern="0" dirty="0" smtClean="0">
              <a:latin typeface="Segoe UI Light" panose="020B0502040204020203" pitchFamily="34" charset="0"/>
            </a:endParaRPr>
          </a:p>
          <a:p>
            <a:pPr>
              <a:lnSpc>
                <a:spcPct val="80000"/>
              </a:lnSpc>
              <a:buClr>
                <a:schemeClr val="bg2">
                  <a:lumMod val="50000"/>
                </a:schemeClr>
              </a:buClr>
              <a:buSzPct val="68000"/>
              <a:buFont typeface="Wingdings" panose="05000000000000000000" pitchFamily="2" charset="2"/>
              <a:buChar char="v"/>
            </a:pPr>
            <a:endParaRPr lang="en-US" sz="1600" kern="0" dirty="0" smtClean="0">
              <a:latin typeface="Segoe UI Light" panose="020B0502040204020203" pitchFamily="34" charset="0"/>
            </a:endParaRPr>
          </a:p>
          <a:p>
            <a:pPr>
              <a:lnSpc>
                <a:spcPct val="80000"/>
              </a:lnSpc>
              <a:buClr>
                <a:schemeClr val="bg2">
                  <a:lumMod val="50000"/>
                </a:schemeClr>
              </a:buClr>
              <a:buSzPct val="68000"/>
              <a:buFont typeface="Wingdings" panose="05000000000000000000" pitchFamily="2" charset="2"/>
              <a:buChar char="v"/>
            </a:pPr>
            <a:endParaRPr lang="en-US" sz="1600" kern="0" dirty="0" smtClean="0">
              <a:latin typeface="Segoe UI Light" panose="020B0502040204020203" pitchFamily="34" charset="0"/>
            </a:endParaRPr>
          </a:p>
          <a:p>
            <a:pPr>
              <a:lnSpc>
                <a:spcPct val="80000"/>
              </a:lnSpc>
              <a:buClr>
                <a:schemeClr val="bg2">
                  <a:lumMod val="50000"/>
                </a:schemeClr>
              </a:buClr>
              <a:buSzPct val="68000"/>
              <a:buFont typeface="Wingdings" panose="05000000000000000000" pitchFamily="2" charset="2"/>
              <a:buChar char="v"/>
            </a:pPr>
            <a:endParaRPr lang="en-US" sz="1600" kern="0" dirty="0" smtClean="0">
              <a:latin typeface="Segoe UI Light" panose="020B0502040204020203" pitchFamily="34" charset="0"/>
            </a:endParaRPr>
          </a:p>
          <a:p>
            <a:pPr>
              <a:lnSpc>
                <a:spcPct val="80000"/>
              </a:lnSpc>
              <a:buClr>
                <a:schemeClr val="bg2">
                  <a:lumMod val="50000"/>
                </a:schemeClr>
              </a:buClr>
              <a:buSzPct val="68000"/>
              <a:buFont typeface="Wingdings" panose="05000000000000000000" pitchFamily="2" charset="2"/>
              <a:buChar char="v"/>
            </a:pPr>
            <a:endParaRPr lang="en-US" sz="1600" kern="0" dirty="0" smtClean="0">
              <a:latin typeface="Segoe UI Light" panose="020B0502040204020203" pitchFamily="34" charset="0"/>
            </a:endParaRPr>
          </a:p>
          <a:p>
            <a:pPr>
              <a:lnSpc>
                <a:spcPct val="80000"/>
              </a:lnSpc>
              <a:buClr>
                <a:schemeClr val="bg2">
                  <a:lumMod val="50000"/>
                </a:schemeClr>
              </a:buClr>
              <a:buSzPct val="68000"/>
              <a:buFont typeface="Wingdings" panose="05000000000000000000" pitchFamily="2" charset="2"/>
              <a:buChar char="v"/>
            </a:pPr>
            <a:endParaRPr lang="en-US" sz="1600" kern="0" dirty="0" smtClean="0">
              <a:latin typeface="Segoe UI Light" panose="020B0502040204020203" pitchFamily="34" charset="0"/>
            </a:endParaRPr>
          </a:p>
          <a:p>
            <a:pPr>
              <a:lnSpc>
                <a:spcPct val="80000"/>
              </a:lnSpc>
              <a:buClr>
                <a:schemeClr val="bg2">
                  <a:lumMod val="50000"/>
                </a:schemeClr>
              </a:buClr>
              <a:buSzPct val="68000"/>
              <a:buFont typeface="Wingdings" panose="05000000000000000000" pitchFamily="2" charset="2"/>
              <a:buChar char="v"/>
            </a:pPr>
            <a:endParaRPr lang="en-US" sz="1600" kern="0" dirty="0" smtClean="0">
              <a:latin typeface="Segoe UI Light" panose="020B0502040204020203" pitchFamily="34" charset="0"/>
            </a:endParaRPr>
          </a:p>
          <a:p>
            <a:pPr>
              <a:lnSpc>
                <a:spcPct val="80000"/>
              </a:lnSpc>
              <a:buClr>
                <a:schemeClr val="bg2">
                  <a:lumMod val="50000"/>
                </a:schemeClr>
              </a:buClr>
              <a:buSzPct val="68000"/>
              <a:buFont typeface="Wingdings" panose="05000000000000000000" pitchFamily="2" charset="2"/>
              <a:buChar char="v"/>
            </a:pPr>
            <a:endParaRPr lang="en-US" sz="1600" kern="0" dirty="0">
              <a:latin typeface="Segoe UI Light" panose="020B0502040204020203" pitchFamily="34" charset="0"/>
            </a:endParaRPr>
          </a:p>
          <a:p>
            <a:pPr>
              <a:lnSpc>
                <a:spcPct val="80000"/>
              </a:lnSpc>
              <a:buClr>
                <a:schemeClr val="bg2">
                  <a:lumMod val="50000"/>
                </a:schemeClr>
              </a:buClr>
              <a:buSzPct val="68000"/>
              <a:buFont typeface="Wingdings" panose="05000000000000000000" pitchFamily="2" charset="2"/>
              <a:buChar char="v"/>
            </a:pPr>
            <a:endParaRPr lang="en-US" sz="1600" kern="0" dirty="0" smtClean="0">
              <a:latin typeface="Segoe UI Light" panose="020B0502040204020203" pitchFamily="34" charset="0"/>
            </a:endParaRPr>
          </a:p>
          <a:p>
            <a:pPr>
              <a:lnSpc>
                <a:spcPct val="80000"/>
              </a:lnSpc>
              <a:buClr>
                <a:schemeClr val="bg2">
                  <a:lumMod val="50000"/>
                </a:schemeClr>
              </a:buClr>
              <a:buSzPct val="68000"/>
              <a:buFont typeface="Wingdings" panose="05000000000000000000" pitchFamily="2" charset="2"/>
              <a:buChar char="v"/>
            </a:pPr>
            <a:endParaRPr lang="en-US" sz="1600" kern="0" dirty="0" smtClean="0">
              <a:latin typeface="Segoe UI Light" panose="020B0502040204020203" pitchFamily="34" charset="0"/>
            </a:endParaRPr>
          </a:p>
          <a:p>
            <a:pPr>
              <a:lnSpc>
                <a:spcPct val="80000"/>
              </a:lnSpc>
              <a:buClr>
                <a:schemeClr val="bg2">
                  <a:lumMod val="50000"/>
                </a:schemeClr>
              </a:buClr>
              <a:buSzPct val="68000"/>
              <a:buFont typeface="Wingdings" panose="05000000000000000000" pitchFamily="2" charset="2"/>
              <a:buChar char="v"/>
            </a:pPr>
            <a:endParaRPr lang="en-US" sz="1600" kern="0" dirty="0" smtClean="0">
              <a:latin typeface="Segoe UI Light" panose="020B0502040204020203" pitchFamily="34" charset="0"/>
            </a:endParaRPr>
          </a:p>
          <a:p>
            <a:pPr>
              <a:lnSpc>
                <a:spcPct val="80000"/>
              </a:lnSpc>
              <a:buClr>
                <a:schemeClr val="bg2">
                  <a:lumMod val="50000"/>
                </a:schemeClr>
              </a:buClr>
              <a:buSzPct val="68000"/>
              <a:buFont typeface="Wingdings" panose="05000000000000000000" pitchFamily="2" charset="2"/>
              <a:buChar char="v"/>
            </a:pPr>
            <a:endParaRPr lang="en-US" sz="1600" kern="0" dirty="0" smtClean="0">
              <a:latin typeface="Segoe UI Light" panose="020B0502040204020203" pitchFamily="34" charset="0"/>
            </a:endParaRPr>
          </a:p>
          <a:p>
            <a:pPr>
              <a:lnSpc>
                <a:spcPct val="80000"/>
              </a:lnSpc>
              <a:buClr>
                <a:schemeClr val="bg2">
                  <a:lumMod val="50000"/>
                </a:schemeClr>
              </a:buClr>
              <a:buSzPct val="68000"/>
              <a:buFont typeface="Wingdings" panose="05000000000000000000" pitchFamily="2" charset="2"/>
              <a:buChar char="v"/>
            </a:pPr>
            <a:endParaRPr lang="en-US" sz="1600" kern="0" dirty="0">
              <a:latin typeface="Segoe UI Light" panose="020B0502040204020203" pitchFamily="34" charset="0"/>
            </a:endParaRPr>
          </a:p>
          <a:p>
            <a:pPr>
              <a:lnSpc>
                <a:spcPct val="80000"/>
              </a:lnSpc>
              <a:buClr>
                <a:schemeClr val="bg2">
                  <a:lumMod val="50000"/>
                </a:schemeClr>
              </a:buClr>
              <a:buSzPct val="68000"/>
              <a:buFont typeface="Wingdings" panose="05000000000000000000" pitchFamily="2" charset="2"/>
              <a:buChar char="v"/>
            </a:pPr>
            <a:endParaRPr lang="en-US" sz="1600" kern="0" dirty="0" smtClean="0">
              <a:latin typeface="Segoe UI Light" panose="020B0502040204020203" pitchFamily="34" charset="0"/>
            </a:endParaRPr>
          </a:p>
          <a:p>
            <a:pPr>
              <a:lnSpc>
                <a:spcPct val="80000"/>
              </a:lnSpc>
              <a:buClr>
                <a:schemeClr val="bg2">
                  <a:lumMod val="50000"/>
                </a:schemeClr>
              </a:buClr>
              <a:buSzPct val="68000"/>
              <a:buFont typeface="Wingdings" panose="05000000000000000000" pitchFamily="2" charset="2"/>
              <a:buChar char="v"/>
            </a:pPr>
            <a:endParaRPr lang="en-US" sz="1600" kern="0" dirty="0" smtClean="0">
              <a:latin typeface="Segoe UI Light" panose="020B0502040204020203" pitchFamily="34" charset="0"/>
            </a:endParaRPr>
          </a:p>
          <a:p>
            <a:pPr>
              <a:lnSpc>
                <a:spcPct val="80000"/>
              </a:lnSpc>
              <a:buClr>
                <a:schemeClr val="bg2">
                  <a:lumMod val="50000"/>
                </a:schemeClr>
              </a:buClr>
              <a:buSzPct val="68000"/>
              <a:buFont typeface="Wingdings" panose="05000000000000000000" pitchFamily="2" charset="2"/>
              <a:buChar char="v"/>
            </a:pPr>
            <a:endParaRPr lang="en-US" sz="1600" kern="0" dirty="0" smtClean="0">
              <a:latin typeface="Segoe UI Light" panose="020B0502040204020203" pitchFamily="34" charset="0"/>
            </a:endParaRPr>
          </a:p>
          <a:p>
            <a:pPr>
              <a:lnSpc>
                <a:spcPct val="80000"/>
              </a:lnSpc>
              <a:buClr>
                <a:schemeClr val="bg2">
                  <a:lumMod val="50000"/>
                </a:schemeClr>
              </a:buClr>
              <a:buSzPct val="68000"/>
              <a:buFont typeface="Wingdings" panose="05000000000000000000" pitchFamily="2" charset="2"/>
              <a:buChar char="v"/>
            </a:pPr>
            <a:endParaRPr lang="en-US" sz="1600" kern="0" dirty="0" smtClean="0">
              <a:latin typeface="Segoe UI Light" panose="020B0502040204020203" pitchFamily="34" charset="0"/>
            </a:endParaRPr>
          </a:p>
          <a:p>
            <a:pPr>
              <a:lnSpc>
                <a:spcPct val="80000"/>
              </a:lnSpc>
              <a:buClr>
                <a:schemeClr val="bg2">
                  <a:lumMod val="50000"/>
                </a:schemeClr>
              </a:buClr>
              <a:buSzPct val="68000"/>
              <a:buFont typeface="Wingdings" panose="05000000000000000000" pitchFamily="2" charset="2"/>
              <a:buChar char="v"/>
            </a:pPr>
            <a:endParaRPr lang="en-US" sz="1600" kern="0" dirty="0" smtClean="0">
              <a:latin typeface="Segoe UI Light" panose="020B0502040204020203" pitchFamily="34" charset="0"/>
            </a:endParaRPr>
          </a:p>
          <a:p>
            <a:pPr>
              <a:lnSpc>
                <a:spcPct val="80000"/>
              </a:lnSpc>
              <a:buClr>
                <a:schemeClr val="bg2">
                  <a:lumMod val="50000"/>
                </a:schemeClr>
              </a:buClr>
              <a:buSzPct val="68000"/>
              <a:buFont typeface="Wingdings" panose="05000000000000000000" pitchFamily="2" charset="2"/>
              <a:buChar char="v"/>
            </a:pPr>
            <a:endParaRPr lang="en-US" sz="1900" kern="0" dirty="0" smtClean="0">
              <a:latin typeface="Segoe UI Light" panose="020B0502040204020203" pitchFamily="34" charset="0"/>
            </a:endParaRPr>
          </a:p>
          <a:p>
            <a:pPr>
              <a:lnSpc>
                <a:spcPct val="80000"/>
              </a:lnSpc>
              <a:buClr>
                <a:schemeClr val="bg2">
                  <a:lumMod val="50000"/>
                </a:schemeClr>
              </a:buClr>
              <a:buSzPct val="68000"/>
              <a:buFont typeface="Wingdings" panose="05000000000000000000" pitchFamily="2" charset="2"/>
              <a:buChar char="v"/>
            </a:pPr>
            <a:endParaRPr lang="en-US" sz="1900" kern="0" dirty="0" smtClean="0">
              <a:latin typeface="Segoe UI Light" panose="020B0502040204020203" pitchFamily="34" charset="0"/>
            </a:endParaRPr>
          </a:p>
          <a:p>
            <a:pPr>
              <a:lnSpc>
                <a:spcPct val="80000"/>
              </a:lnSpc>
              <a:buClr>
                <a:schemeClr val="bg2">
                  <a:lumMod val="50000"/>
                </a:schemeClr>
              </a:buClr>
              <a:buSzPct val="68000"/>
              <a:buFont typeface="Wingdings" panose="05000000000000000000" pitchFamily="2" charset="2"/>
              <a:buChar char="v"/>
            </a:pPr>
            <a:endParaRPr lang="en-US" sz="1900" kern="0" dirty="0" smtClean="0">
              <a:latin typeface="Segoe UI Light" panose="020B0502040204020203" pitchFamily="34" charset="0"/>
            </a:endParaRPr>
          </a:p>
          <a:p>
            <a:pPr>
              <a:lnSpc>
                <a:spcPct val="80000"/>
              </a:lnSpc>
              <a:buClr>
                <a:schemeClr val="bg2">
                  <a:lumMod val="50000"/>
                </a:schemeClr>
              </a:buClr>
              <a:buSzPct val="68000"/>
              <a:buFont typeface="Wingdings" panose="05000000000000000000" pitchFamily="2" charset="2"/>
              <a:buChar char="v"/>
            </a:pPr>
            <a:endParaRPr lang="en-US" sz="1900" kern="0" dirty="0">
              <a:latin typeface="Segoe UI Light" panose="020B0502040204020203" pitchFamily="34" charset="0"/>
            </a:endParaRPr>
          </a:p>
          <a:p>
            <a:pPr>
              <a:lnSpc>
                <a:spcPct val="80000"/>
              </a:lnSpc>
              <a:buClr>
                <a:schemeClr val="bg2">
                  <a:lumMod val="50000"/>
                </a:schemeClr>
              </a:buClr>
              <a:buSzPct val="68000"/>
              <a:buFont typeface="Wingdings" panose="05000000000000000000" pitchFamily="2" charset="2"/>
              <a:buChar char="v"/>
            </a:pPr>
            <a:endParaRPr lang="en-US" sz="1900" kern="0" dirty="0" smtClean="0">
              <a:latin typeface="Segoe UI Light" panose="020B0502040204020203" pitchFamily="34" charset="0"/>
            </a:endParaRPr>
          </a:p>
          <a:p>
            <a:pPr>
              <a:lnSpc>
                <a:spcPct val="80000"/>
              </a:lnSpc>
              <a:buClr>
                <a:schemeClr val="bg2">
                  <a:lumMod val="50000"/>
                </a:schemeClr>
              </a:buClr>
              <a:buSzPct val="68000"/>
              <a:buFont typeface="Wingdings" panose="05000000000000000000" pitchFamily="2" charset="2"/>
              <a:buChar char="v"/>
            </a:pPr>
            <a:endParaRPr lang="en-US" sz="1900" kern="0" dirty="0" smtClean="0">
              <a:latin typeface="Segoe UI Light" panose="020B0502040204020203" pitchFamily="34" charset="0"/>
            </a:endParaRPr>
          </a:p>
          <a:p>
            <a:pPr>
              <a:lnSpc>
                <a:spcPct val="80000"/>
              </a:lnSpc>
              <a:buClr>
                <a:schemeClr val="bg2">
                  <a:lumMod val="50000"/>
                </a:schemeClr>
              </a:buClr>
              <a:buSzPct val="68000"/>
              <a:buFont typeface="Wingdings" panose="05000000000000000000" pitchFamily="2" charset="2"/>
              <a:buChar char="v"/>
            </a:pPr>
            <a:endParaRPr lang="en-US" sz="1900" kern="0" dirty="0" smtClean="0">
              <a:latin typeface="Segoe UI Light" panose="020B0502040204020203" pitchFamily="34" charset="0"/>
            </a:endParaRPr>
          </a:p>
          <a:p>
            <a:pPr>
              <a:lnSpc>
                <a:spcPct val="80000"/>
              </a:lnSpc>
              <a:buClr>
                <a:schemeClr val="bg2">
                  <a:lumMod val="50000"/>
                </a:schemeClr>
              </a:buClr>
              <a:buSzPct val="68000"/>
              <a:buFont typeface="Wingdings" panose="05000000000000000000" pitchFamily="2" charset="2"/>
              <a:buChar char="v"/>
            </a:pPr>
            <a:endParaRPr lang="en-US" sz="1900" kern="0" dirty="0" smtClean="0">
              <a:latin typeface="Segoe UI Light" panose="020B0502040204020203" pitchFamily="34" charset="0"/>
            </a:endParaRPr>
          </a:p>
          <a:p>
            <a:pPr>
              <a:lnSpc>
                <a:spcPct val="80000"/>
              </a:lnSpc>
              <a:buClr>
                <a:schemeClr val="bg2">
                  <a:lumMod val="50000"/>
                </a:schemeClr>
              </a:buClr>
              <a:buSzPct val="68000"/>
              <a:buFont typeface="Wingdings" panose="05000000000000000000" pitchFamily="2" charset="2"/>
              <a:buChar char="v"/>
            </a:pPr>
            <a:endParaRPr lang="en-US" sz="1900" kern="0" dirty="0" smtClean="0">
              <a:latin typeface="Segoe UI Light" panose="020B0502040204020203" pitchFamily="34" charset="0"/>
            </a:endParaRPr>
          </a:p>
          <a:p>
            <a:pPr lvl="1">
              <a:lnSpc>
                <a:spcPct val="80000"/>
              </a:lnSpc>
              <a:buClr>
                <a:schemeClr val="bg2">
                  <a:lumMod val="50000"/>
                </a:schemeClr>
              </a:buClr>
              <a:buSzPct val="68000"/>
              <a:buFont typeface="Wingdings" panose="05000000000000000000" pitchFamily="2" charset="2"/>
              <a:buChar char="v"/>
            </a:pPr>
            <a:endParaRPr lang="en-GB" sz="1900" kern="0" dirty="0" smtClean="0">
              <a:latin typeface="Segoe UI Light" panose="020B0502040204020203" pitchFamily="34" charset="0"/>
            </a:endParaRPr>
          </a:p>
        </p:txBody>
      </p:sp>
    </p:spTree>
    <p:extLst>
      <p:ext uri="{BB962C8B-B14F-4D97-AF65-F5344CB8AC3E}">
        <p14:creationId xmlns:p14="http://schemas.microsoft.com/office/powerpoint/2010/main" val="68223736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0" y="2590800"/>
            <a:ext cx="3048000" cy="1143000"/>
          </a:xfrm>
        </p:spPr>
        <p:txBody>
          <a:bodyPr>
            <a:noAutofit/>
          </a:bodyPr>
          <a:lstStyle/>
          <a:p>
            <a:r>
              <a:rPr lang="en-US" sz="6600" b="0" dirty="0" smtClean="0">
                <a:effectLst/>
                <a:latin typeface="Lucida Handwriting" panose="03010101010101010101" pitchFamily="66" charset="0"/>
              </a:rPr>
              <a:t>Fine</a:t>
            </a:r>
            <a:endParaRPr lang="en-US" sz="6600" b="0" dirty="0">
              <a:effectLst/>
              <a:latin typeface="Lucida Handwriting" panose="03010101010101010101" pitchFamily="66" charset="0"/>
            </a:endParaRPr>
          </a:p>
        </p:txBody>
      </p:sp>
    </p:spTree>
    <p:extLst>
      <p:ext uri="{BB962C8B-B14F-4D97-AF65-F5344CB8AC3E}">
        <p14:creationId xmlns:p14="http://schemas.microsoft.com/office/powerpoint/2010/main" val="1421042031"/>
      </p:ext>
    </p:extLst>
  </p:cSld>
  <p:clrMapOvr>
    <a:masterClrMapping/>
  </p:clrMapOvr>
  <mc:AlternateContent xmlns:mc="http://schemas.openxmlformats.org/markup-compatibility/2006">
    <mc:Choice xmlns=""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txBox="1">
            <a:spLocks noGrp="1"/>
          </p:cNvSpPr>
          <p:nvPr>
            <p:ph idx="1"/>
          </p:nvPr>
        </p:nvSpPr>
        <p:spPr>
          <a:xfrm>
            <a:off x="609600" y="1905000"/>
            <a:ext cx="3810000" cy="3767185"/>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spAutoFit/>
          </a:bodyPr>
          <a:lstStyle/>
          <a:p>
            <a:pPr marL="285750" indent="-285750" fontAlgn="base">
              <a:spcBef>
                <a:spcPct val="15000"/>
              </a:spcBef>
              <a:spcAft>
                <a:spcPct val="15000"/>
              </a:spcAft>
              <a:buClr>
                <a:schemeClr val="bg2">
                  <a:lumMod val="50000"/>
                </a:schemeClr>
              </a:buClr>
              <a:buFont typeface="Wingdings" panose="05000000000000000000" pitchFamily="2" charset="2"/>
              <a:buChar char="v"/>
            </a:pPr>
            <a:r>
              <a:rPr lang="en-US" sz="1600" kern="0" dirty="0" smtClean="0">
                <a:latin typeface="Segoe UI Light" panose="020B0502040204020203" pitchFamily="34" charset="0"/>
              </a:rPr>
              <a:t>Introduction to Fourier Analysis</a:t>
            </a:r>
          </a:p>
          <a:p>
            <a:pPr marL="285750" indent="-285750" fontAlgn="base">
              <a:spcBef>
                <a:spcPct val="15000"/>
              </a:spcBef>
              <a:spcAft>
                <a:spcPct val="15000"/>
              </a:spcAft>
              <a:buClr>
                <a:schemeClr val="bg2">
                  <a:lumMod val="50000"/>
                </a:schemeClr>
              </a:buClr>
              <a:buFont typeface="Wingdings" panose="05000000000000000000" pitchFamily="2" charset="2"/>
              <a:buChar char="v"/>
            </a:pPr>
            <a:r>
              <a:rPr lang="en-US" sz="1600" kern="0" dirty="0" smtClean="0">
                <a:latin typeface="Segoe UI Light" panose="020B0502040204020203" pitchFamily="34" charset="0"/>
              </a:rPr>
              <a:t>Fourier Transform</a:t>
            </a:r>
          </a:p>
          <a:p>
            <a:pPr marL="285750" indent="-285750" fontAlgn="base">
              <a:spcBef>
                <a:spcPct val="15000"/>
              </a:spcBef>
              <a:spcAft>
                <a:spcPct val="15000"/>
              </a:spcAft>
              <a:buClr>
                <a:schemeClr val="bg2">
                  <a:lumMod val="50000"/>
                </a:schemeClr>
              </a:buClr>
              <a:buFont typeface="Wingdings" panose="05000000000000000000" pitchFamily="2" charset="2"/>
              <a:buChar char="v"/>
            </a:pPr>
            <a:r>
              <a:rPr lang="en-US" sz="1600" kern="0" dirty="0">
                <a:latin typeface="Segoe UI Light" panose="020B0502040204020203" pitchFamily="34" charset="0"/>
              </a:rPr>
              <a:t>Time </a:t>
            </a:r>
            <a:r>
              <a:rPr lang="en-US" sz="1600" kern="0" dirty="0" smtClean="0">
                <a:latin typeface="Segoe UI Light" panose="020B0502040204020203" pitchFamily="34" charset="0"/>
              </a:rPr>
              <a:t>Series Modeling  </a:t>
            </a:r>
          </a:p>
          <a:p>
            <a:pPr marL="285750" indent="-285750" fontAlgn="base">
              <a:spcBef>
                <a:spcPct val="15000"/>
              </a:spcBef>
              <a:spcAft>
                <a:spcPct val="15000"/>
              </a:spcAft>
              <a:buClr>
                <a:schemeClr val="bg2">
                  <a:lumMod val="50000"/>
                </a:schemeClr>
              </a:buClr>
              <a:buFont typeface="Wingdings" panose="05000000000000000000" pitchFamily="2" charset="2"/>
              <a:buChar char="v"/>
            </a:pPr>
            <a:r>
              <a:rPr lang="en-US" sz="1600" kern="0" dirty="0" smtClean="0">
                <a:latin typeface="Segoe UI Light" panose="020B0502040204020203" pitchFamily="34" charset="0"/>
              </a:rPr>
              <a:t>Practical </a:t>
            </a:r>
            <a:r>
              <a:rPr lang="en-US" sz="1600" kern="0" dirty="0">
                <a:latin typeface="Segoe UI Light" panose="020B0502040204020203" pitchFamily="34" charset="0"/>
              </a:rPr>
              <a:t>Application </a:t>
            </a:r>
            <a:r>
              <a:rPr lang="en-US" sz="1600" kern="0" dirty="0" smtClean="0">
                <a:latin typeface="Segoe UI Light" panose="020B0502040204020203" pitchFamily="34" charset="0"/>
              </a:rPr>
              <a:t>Example</a:t>
            </a:r>
          </a:p>
          <a:p>
            <a:pPr marL="541782" lvl="1" indent="-285750" fontAlgn="base">
              <a:spcBef>
                <a:spcPct val="15000"/>
              </a:spcBef>
              <a:spcAft>
                <a:spcPct val="15000"/>
              </a:spcAft>
              <a:buClr>
                <a:schemeClr val="bg2">
                  <a:lumMod val="50000"/>
                </a:schemeClr>
              </a:buClr>
              <a:buFont typeface="Wingdings" panose="05000000000000000000" pitchFamily="2" charset="2"/>
              <a:buChar char="v"/>
            </a:pPr>
            <a:r>
              <a:rPr lang="en-US" sz="1600" kern="0" dirty="0" smtClean="0">
                <a:latin typeface="Segoe UI Light" panose="020B0502040204020203" pitchFamily="34" charset="0"/>
              </a:rPr>
              <a:t>Supply Chain Management</a:t>
            </a:r>
          </a:p>
          <a:p>
            <a:pPr marL="256032" lvl="1" indent="0" fontAlgn="base">
              <a:spcBef>
                <a:spcPct val="15000"/>
              </a:spcBef>
              <a:spcAft>
                <a:spcPct val="15000"/>
              </a:spcAft>
              <a:buClr>
                <a:schemeClr val="bg2">
                  <a:lumMod val="50000"/>
                </a:schemeClr>
              </a:buClr>
              <a:buNone/>
            </a:pPr>
            <a:endParaRPr lang="en-US" sz="1600" kern="0" dirty="0">
              <a:latin typeface="Segoe UI Light" panose="020B0502040204020203" pitchFamily="34" charset="0"/>
            </a:endParaRPr>
          </a:p>
          <a:p>
            <a:pPr marL="541782" lvl="1" indent="-285750" fontAlgn="base">
              <a:spcBef>
                <a:spcPct val="15000"/>
              </a:spcBef>
              <a:spcAft>
                <a:spcPct val="15000"/>
              </a:spcAft>
              <a:buClr>
                <a:schemeClr val="bg2">
                  <a:lumMod val="50000"/>
                </a:schemeClr>
              </a:buClr>
              <a:buFont typeface="Wingdings" panose="05000000000000000000" pitchFamily="2" charset="2"/>
              <a:buChar char="v"/>
            </a:pPr>
            <a:endParaRPr lang="en-US" sz="1600" kern="0" dirty="0" smtClean="0">
              <a:latin typeface="Segoe UI Light" panose="020B0502040204020203" pitchFamily="34" charset="0"/>
            </a:endParaRPr>
          </a:p>
          <a:p>
            <a:pPr marL="541782" lvl="1" indent="-285750" fontAlgn="base">
              <a:spcBef>
                <a:spcPct val="15000"/>
              </a:spcBef>
              <a:spcAft>
                <a:spcPct val="15000"/>
              </a:spcAft>
              <a:buClr>
                <a:schemeClr val="bg2">
                  <a:lumMod val="50000"/>
                </a:schemeClr>
              </a:buClr>
              <a:buFont typeface="Wingdings" panose="05000000000000000000" pitchFamily="2" charset="2"/>
              <a:buChar char="v"/>
            </a:pPr>
            <a:endParaRPr lang="en-US" sz="1600" kern="0" dirty="0">
              <a:latin typeface="Segoe UI Light" panose="020B0502040204020203" pitchFamily="34" charset="0"/>
            </a:endParaRPr>
          </a:p>
          <a:p>
            <a:pPr marL="0" indent="0" fontAlgn="base">
              <a:spcBef>
                <a:spcPct val="15000"/>
              </a:spcBef>
              <a:spcAft>
                <a:spcPct val="15000"/>
              </a:spcAft>
              <a:buClr>
                <a:schemeClr val="bg2">
                  <a:lumMod val="50000"/>
                </a:schemeClr>
              </a:buClr>
              <a:buNone/>
            </a:pPr>
            <a:endParaRPr lang="en-US" sz="1600" kern="0" dirty="0" smtClean="0">
              <a:latin typeface="Segoe UI Light" panose="020B0502040204020203" pitchFamily="34" charset="0"/>
            </a:endParaRPr>
          </a:p>
          <a:p>
            <a:pPr marL="285750" indent="-285750" fontAlgn="base">
              <a:spcBef>
                <a:spcPct val="15000"/>
              </a:spcBef>
              <a:spcAft>
                <a:spcPct val="15000"/>
              </a:spcAft>
              <a:buClr>
                <a:schemeClr val="bg2">
                  <a:lumMod val="50000"/>
                </a:schemeClr>
              </a:buClr>
              <a:buFont typeface="Wingdings" panose="05000000000000000000" pitchFamily="2" charset="2"/>
              <a:buChar char="v"/>
            </a:pPr>
            <a:endParaRPr lang="en-US" sz="1600" kern="0" dirty="0" smtClean="0">
              <a:latin typeface="Segoe UI Light" panose="020B0502040204020203" pitchFamily="34" charset="0"/>
            </a:endParaRPr>
          </a:p>
          <a:p>
            <a:pPr marL="256032" lvl="1" indent="0" fontAlgn="base">
              <a:spcBef>
                <a:spcPct val="15000"/>
              </a:spcBef>
              <a:spcAft>
                <a:spcPct val="15000"/>
              </a:spcAft>
              <a:buClr>
                <a:schemeClr val="bg2">
                  <a:lumMod val="50000"/>
                </a:schemeClr>
              </a:buClr>
              <a:buNone/>
            </a:pPr>
            <a:endParaRPr lang="en-US" sz="1600" kern="0" dirty="0" smtClean="0">
              <a:latin typeface="Segoe UI Light" panose="020B0502040204020203" pitchFamily="34" charset="0"/>
            </a:endParaRPr>
          </a:p>
          <a:p>
            <a:pPr marL="0" indent="0" fontAlgn="base">
              <a:spcBef>
                <a:spcPct val="15000"/>
              </a:spcBef>
              <a:spcAft>
                <a:spcPct val="15000"/>
              </a:spcAft>
              <a:buClr>
                <a:schemeClr val="tx2"/>
              </a:buClr>
              <a:buSzPct val="110000"/>
              <a:buNone/>
            </a:pPr>
            <a:endParaRPr lang="en-US" sz="1600" kern="0" dirty="0"/>
          </a:p>
        </p:txBody>
      </p:sp>
      <p:sp>
        <p:nvSpPr>
          <p:cNvPr id="6" name="Rectangle 2"/>
          <p:cNvSpPr>
            <a:spLocks noGrp="1" noChangeArrowheads="1"/>
          </p:cNvSpPr>
          <p:nvPr>
            <p:ph type="title"/>
          </p:nvPr>
        </p:nvSpPr>
        <p:spPr>
          <a:xfrm>
            <a:off x="381000" y="152400"/>
            <a:ext cx="8693150" cy="838201"/>
          </a:xfrm>
        </p:spPr>
        <p:txBody>
          <a:bodyPr>
            <a:normAutofit/>
          </a:bodyPr>
          <a:lstStyle/>
          <a:p>
            <a:r>
              <a:rPr lang="en-US" sz="3600" dirty="0" smtClean="0">
                <a:effectLst/>
                <a:latin typeface="Segoe UI Light" panose="020B0502040204020203" pitchFamily="34" charset="0"/>
              </a:rPr>
              <a:t>Overview of Topics</a:t>
            </a:r>
          </a:p>
        </p:txBody>
      </p:sp>
      <p:sp>
        <p:nvSpPr>
          <p:cNvPr id="7" name="Rectangle 3"/>
          <p:cNvSpPr txBox="1">
            <a:spLocks noChangeArrowheads="1"/>
          </p:cNvSpPr>
          <p:nvPr/>
        </p:nvSpPr>
        <p:spPr>
          <a:xfrm>
            <a:off x="4680409" y="5049838"/>
            <a:ext cx="4191000" cy="762000"/>
          </a:xfrm>
          <a:prstGeom prst="rect">
            <a:avLst/>
          </a:prstGeom>
        </p:spPr>
        <p:txBody>
          <a:bodyPr vert="horz">
            <a:normAutofit fontScale="92500"/>
          </a:bodyPr>
          <a:lstStyle>
            <a:lvl1pPr marL="180975" indent="-180975" algn="l" rtl="0" eaLnBrk="1" fontAlgn="base" latinLnBrk="0" hangingPunct="1">
              <a:lnSpc>
                <a:spcPts val="2400"/>
              </a:lnSpc>
              <a:spcBef>
                <a:spcPts val="350"/>
              </a:spcBef>
              <a:spcAft>
                <a:spcPts val="350"/>
              </a:spcAft>
              <a:buClr>
                <a:schemeClr val="tx2"/>
              </a:buClr>
              <a:buSzPct val="110000"/>
              <a:buFont typeface="Arial" pitchFamily="34" charset="0"/>
              <a:buChar char="•"/>
              <a:defRPr kumimoji="0" sz="2000" kern="1200" baseline="0">
                <a:solidFill>
                  <a:schemeClr val="tx1"/>
                </a:solidFill>
                <a:latin typeface="+mj-lt"/>
                <a:ea typeface="+mn-ea"/>
                <a:cs typeface="+mn-cs"/>
              </a:defRPr>
            </a:lvl1pPr>
            <a:lvl2pPr marL="360000" indent="-180975" algn="l" rtl="0" eaLnBrk="1" fontAlgn="base" latinLnBrk="0" hangingPunct="1">
              <a:lnSpc>
                <a:spcPts val="2160"/>
              </a:lnSpc>
              <a:spcBef>
                <a:spcPts val="250"/>
              </a:spcBef>
              <a:spcAft>
                <a:spcPts val="250"/>
              </a:spcAft>
              <a:buClr>
                <a:schemeClr val="tx2"/>
              </a:buClr>
              <a:buSzPct val="110000"/>
              <a:buFont typeface="Arial" pitchFamily="34" charset="0"/>
              <a:buChar char="•"/>
              <a:defRPr kumimoji="0" sz="2300" kern="1200">
                <a:solidFill>
                  <a:schemeClr val="tx1"/>
                </a:solidFill>
                <a:latin typeface="+mj-lt"/>
                <a:ea typeface="+mn-ea"/>
                <a:cs typeface="+mn-cs"/>
              </a:defRPr>
            </a:lvl2pPr>
            <a:lvl3pPr marL="540000" indent="-180975" algn="l" rtl="0" eaLnBrk="1" fontAlgn="base" latinLnBrk="0" hangingPunct="1">
              <a:lnSpc>
                <a:spcPts val="1920"/>
              </a:lnSpc>
              <a:spcBef>
                <a:spcPts val="200"/>
              </a:spcBef>
              <a:spcAft>
                <a:spcPts val="200"/>
              </a:spcAft>
              <a:buClr>
                <a:schemeClr val="tx2"/>
              </a:buClr>
              <a:buSzPct val="110000"/>
              <a:buFont typeface="Arial" pitchFamily="34" charset="0"/>
              <a:buChar char="•"/>
              <a:defRPr kumimoji="0" sz="1600" kern="1200">
                <a:solidFill>
                  <a:schemeClr val="tx1"/>
                </a:solidFill>
                <a:latin typeface="+mj-lt"/>
                <a:ea typeface="+mn-ea"/>
                <a:cs typeface="+mn-cs"/>
              </a:defRPr>
            </a:lvl3pPr>
            <a:lvl4pPr marL="720000" indent="-180000" algn="l" rtl="0" eaLnBrk="1" fontAlgn="base" latinLnBrk="0" hangingPunct="1">
              <a:lnSpc>
                <a:spcPts val="1680"/>
              </a:lnSpc>
              <a:spcBef>
                <a:spcPts val="150"/>
              </a:spcBef>
              <a:spcAft>
                <a:spcPts val="150"/>
              </a:spcAft>
              <a:buClr>
                <a:schemeClr val="tx2"/>
              </a:buClr>
              <a:buSzPct val="110000"/>
              <a:buFont typeface="Arial" pitchFamily="34" charset="0"/>
              <a:buChar char="•"/>
              <a:defRPr kumimoji="0" sz="1400" kern="1200" baseline="0">
                <a:solidFill>
                  <a:schemeClr val="tx1"/>
                </a:solidFill>
                <a:latin typeface="+mj-lt"/>
                <a:ea typeface="+mn-ea"/>
                <a:cs typeface="+mn-cs"/>
              </a:defRPr>
            </a:lvl4pPr>
            <a:lvl5pPr marL="900113" indent="-180975" algn="l" rtl="0" eaLnBrk="1" fontAlgn="base" latinLnBrk="0" hangingPunct="1">
              <a:lnSpc>
                <a:spcPts val="1680"/>
              </a:lnSpc>
              <a:spcBef>
                <a:spcPts val="100"/>
              </a:spcBef>
              <a:spcAft>
                <a:spcPts val="100"/>
              </a:spcAft>
              <a:buClr>
                <a:schemeClr val="tx2"/>
              </a:buClr>
              <a:buSzPct val="110000"/>
              <a:buFont typeface="Arial" pitchFamily="34" charset="0"/>
              <a:buChar char="•"/>
              <a:defRPr kumimoji="0" sz="1400" kern="1200">
                <a:solidFill>
                  <a:srgbClr val="000000"/>
                </a:solidFill>
                <a:latin typeface="+mn-lt"/>
                <a:ea typeface="+mn-ea"/>
                <a:cs typeface="+mn-cs"/>
              </a:defRPr>
            </a:lvl5pPr>
            <a:lvl6pPr marL="2170113" indent="-182563" algn="l" rtl="0" eaLnBrk="1" fontAlgn="base" latinLnBrk="0" hangingPunct="1">
              <a:spcBef>
                <a:spcPct val="20000"/>
              </a:spcBef>
              <a:spcAft>
                <a:spcPct val="20000"/>
              </a:spcAft>
              <a:buClr>
                <a:srgbClr val="000000"/>
              </a:buClr>
              <a:buSzPct val="110000"/>
              <a:buFont typeface="Wingdings 2"/>
              <a:buChar char=""/>
              <a:defRPr kumimoji="0" sz="1600" kern="1200">
                <a:solidFill>
                  <a:srgbClr val="000000"/>
                </a:solidFill>
                <a:latin typeface="+mn-lt"/>
                <a:ea typeface="+mn-ea"/>
                <a:cs typeface="+mn-cs"/>
              </a:defRPr>
            </a:lvl6pPr>
            <a:lvl7pPr marL="2627313" indent="-182563" algn="l" rtl="0" eaLnBrk="1" fontAlgn="base" latinLnBrk="0" hangingPunct="1">
              <a:spcBef>
                <a:spcPct val="20000"/>
              </a:spcBef>
              <a:spcAft>
                <a:spcPct val="20000"/>
              </a:spcAft>
              <a:buClr>
                <a:srgbClr val="000000"/>
              </a:buClr>
              <a:buSzPct val="110000"/>
              <a:buFont typeface="Wingdings 2"/>
              <a:buChar char=""/>
              <a:defRPr kumimoji="0" sz="1600" kern="1200">
                <a:solidFill>
                  <a:srgbClr val="000000"/>
                </a:solidFill>
                <a:latin typeface="+mn-lt"/>
                <a:ea typeface="+mn-ea"/>
                <a:cs typeface="+mn-cs"/>
              </a:defRPr>
            </a:lvl7pPr>
            <a:lvl8pPr marL="3084513" indent="-182563" algn="l" rtl="0" eaLnBrk="1" fontAlgn="base" latinLnBrk="0" hangingPunct="1">
              <a:spcBef>
                <a:spcPct val="20000"/>
              </a:spcBef>
              <a:spcAft>
                <a:spcPct val="20000"/>
              </a:spcAft>
              <a:buClr>
                <a:srgbClr val="000000"/>
              </a:buClr>
              <a:buSzPct val="110000"/>
              <a:buFont typeface="Wingdings 2"/>
              <a:buChar char=""/>
              <a:defRPr kumimoji="0" sz="1600" kern="1200">
                <a:solidFill>
                  <a:srgbClr val="000000"/>
                </a:solidFill>
                <a:latin typeface="+mn-lt"/>
                <a:ea typeface="+mn-ea"/>
                <a:cs typeface="+mn-cs"/>
              </a:defRPr>
            </a:lvl8pPr>
            <a:lvl9pPr marL="3541713" indent="-182563" algn="l" rtl="0" eaLnBrk="1" fontAlgn="base" latinLnBrk="0" hangingPunct="1">
              <a:spcBef>
                <a:spcPct val="20000"/>
              </a:spcBef>
              <a:spcAft>
                <a:spcPct val="20000"/>
              </a:spcAft>
              <a:buClr>
                <a:srgbClr val="000000"/>
              </a:buClr>
              <a:buSzPct val="110000"/>
              <a:buFont typeface="Wingdings 2"/>
              <a:buChar char=""/>
              <a:defRPr kumimoji="0" sz="1600" kern="1200" baseline="0">
                <a:solidFill>
                  <a:srgbClr val="000000"/>
                </a:solidFill>
                <a:latin typeface="+mn-lt"/>
                <a:ea typeface="+mn-ea"/>
                <a:cs typeface="+mn-cs"/>
              </a:defRPr>
            </a:lvl9pPr>
            <a:extLst/>
          </a:lstStyle>
          <a:p>
            <a:pPr marL="0" indent="0">
              <a:lnSpc>
                <a:spcPct val="80000"/>
              </a:lnSpc>
              <a:buClr>
                <a:schemeClr val="bg2">
                  <a:lumMod val="50000"/>
                </a:schemeClr>
              </a:buClr>
              <a:buSzPct val="68000"/>
              <a:buNone/>
            </a:pPr>
            <a:r>
              <a:rPr lang="en-GB" sz="1400" kern="0" dirty="0" smtClean="0">
                <a:latin typeface="Segoe UI Light" panose="020B0502040204020203" pitchFamily="34" charset="0"/>
                <a:cs typeface="Segoe UI Light" panose="020B0502040204020203" pitchFamily="34" charset="0"/>
              </a:rPr>
              <a:t>Joseph Fourier – French Mathematician and physicist born in 1768 for whom the </a:t>
            </a:r>
            <a:r>
              <a:rPr lang="en-GB" sz="1400" kern="0" dirty="0">
                <a:latin typeface="Segoe UI Light" panose="020B0502040204020203" pitchFamily="34" charset="0"/>
                <a:cs typeface="Segoe UI Light" panose="020B0502040204020203" pitchFamily="34" charset="0"/>
              </a:rPr>
              <a:t>F</a:t>
            </a:r>
            <a:r>
              <a:rPr lang="en-GB" sz="1400" kern="0" dirty="0" smtClean="0">
                <a:latin typeface="Segoe UI Light" panose="020B0502040204020203" pitchFamily="34" charset="0"/>
                <a:cs typeface="Segoe UI Light" panose="020B0502040204020203" pitchFamily="34" charset="0"/>
              </a:rPr>
              <a:t>ourier transform and </a:t>
            </a:r>
            <a:r>
              <a:rPr lang="en-GB" sz="1400" kern="0" dirty="0">
                <a:latin typeface="Segoe UI Light" panose="020B0502040204020203" pitchFamily="34" charset="0"/>
                <a:cs typeface="Segoe UI Light" panose="020B0502040204020203" pitchFamily="34" charset="0"/>
              </a:rPr>
              <a:t>F</a:t>
            </a:r>
            <a:r>
              <a:rPr lang="en-GB" sz="1400" kern="0" dirty="0" smtClean="0">
                <a:latin typeface="Segoe UI Light" panose="020B0502040204020203" pitchFamily="34" charset="0"/>
                <a:cs typeface="Segoe UI Light" panose="020B0502040204020203" pitchFamily="34" charset="0"/>
              </a:rPr>
              <a:t>ourier’s Law were named after.  Fourier is also generally credited with the discovery of the greenhouse effect.</a:t>
            </a:r>
          </a:p>
        </p:txBody>
      </p:sp>
      <p:pic>
        <p:nvPicPr>
          <p:cNvPr id="1026" name="Picture 2" descr="Fourier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57800" y="1295400"/>
            <a:ext cx="2934519" cy="3590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911148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fade">
                                      <p:cBhvr>
                                        <p:cTn id="10" dur="500"/>
                                        <p:tgtEl>
                                          <p:spTgt spid="4">
                                            <p:txEl>
                                              <p:pRg st="0" end="0"/>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Effect transition="in" filter="fade">
                                      <p:cBhvr>
                                        <p:cTn id="13" dur="500"/>
                                        <p:tgtEl>
                                          <p:spTgt spid="4">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4">
                                            <p:txEl>
                                              <p:pRg st="2" end="2"/>
                                            </p:txEl>
                                          </p:spTgt>
                                        </p:tgtEl>
                                        <p:attrNameLst>
                                          <p:attrName>style.visibility</p:attrName>
                                        </p:attrNameLst>
                                      </p:cBhvr>
                                      <p:to>
                                        <p:strVal val="visible"/>
                                      </p:to>
                                    </p:set>
                                    <p:animEffect transition="in" filter="fade">
                                      <p:cBhvr>
                                        <p:cTn id="18" dur="500"/>
                                        <p:tgtEl>
                                          <p:spTgt spid="4">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animEffect transition="in" filter="fade">
                                      <p:cBhvr>
                                        <p:cTn id="23" dur="500"/>
                                        <p:tgtEl>
                                          <p:spTgt spid="4">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4">
                                            <p:txEl>
                                              <p:pRg st="4" end="4"/>
                                            </p:txEl>
                                          </p:spTgt>
                                        </p:tgtEl>
                                        <p:attrNameLst>
                                          <p:attrName>style.visibility</p:attrName>
                                        </p:attrNameLst>
                                      </p:cBhvr>
                                      <p:to>
                                        <p:strVal val="visible"/>
                                      </p:to>
                                    </p:set>
                                    <p:animEffect transition="in" filter="fade">
                                      <p:cBhvr>
                                        <p:cTn id="28"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381000" y="152400"/>
            <a:ext cx="8693150" cy="838201"/>
          </a:xfrm>
        </p:spPr>
        <p:txBody>
          <a:bodyPr>
            <a:normAutofit/>
          </a:bodyPr>
          <a:lstStyle/>
          <a:p>
            <a:r>
              <a:rPr lang="en-US" sz="3600" dirty="0" smtClean="0">
                <a:effectLst/>
                <a:latin typeface="Segoe UI Light" panose="020B0502040204020203" pitchFamily="34" charset="0"/>
              </a:rPr>
              <a:t>Introduction to Fourier Analysis </a:t>
            </a:r>
          </a:p>
        </p:txBody>
      </p:sp>
      <p:sp>
        <p:nvSpPr>
          <p:cNvPr id="7" name="Rectangle 3"/>
          <p:cNvSpPr txBox="1">
            <a:spLocks noGrp="1" noChangeArrowheads="1"/>
          </p:cNvSpPr>
          <p:nvPr>
            <p:ph idx="1"/>
          </p:nvPr>
        </p:nvSpPr>
        <p:spPr>
          <a:xfrm>
            <a:off x="4343400" y="1828800"/>
            <a:ext cx="4396034" cy="4525963"/>
          </a:xfrm>
          <a:prstGeom prst="rect">
            <a:avLst/>
          </a:prstGeom>
        </p:spPr>
        <p:txBody>
          <a:bodyPr>
            <a:normAutofit fontScale="92500" lnSpcReduction="10000"/>
          </a:bodyPr>
          <a:lstStyle>
            <a:lvl1pPr marL="180975" indent="-180975" algn="l" rtl="0" eaLnBrk="1" fontAlgn="base" hangingPunct="1">
              <a:lnSpc>
                <a:spcPts val="2400"/>
              </a:lnSpc>
              <a:spcBef>
                <a:spcPts val="350"/>
              </a:spcBef>
              <a:spcAft>
                <a:spcPts val="350"/>
              </a:spcAft>
              <a:buClr>
                <a:schemeClr val="tx2"/>
              </a:buClr>
              <a:buSzPct val="110000"/>
              <a:buFont typeface="Arial" pitchFamily="34" charset="0"/>
              <a:buChar char="•"/>
              <a:defRPr sz="2000" baseline="0">
                <a:solidFill>
                  <a:schemeClr val="tx1"/>
                </a:solidFill>
                <a:latin typeface="+mj-lt"/>
                <a:ea typeface="+mn-ea"/>
                <a:cs typeface="+mn-cs"/>
              </a:defRPr>
            </a:lvl1pPr>
            <a:lvl2pPr marL="360000" indent="-180975" algn="l" rtl="0" eaLnBrk="1" fontAlgn="base" hangingPunct="1">
              <a:lnSpc>
                <a:spcPts val="2160"/>
              </a:lnSpc>
              <a:spcBef>
                <a:spcPts val="250"/>
              </a:spcBef>
              <a:spcAft>
                <a:spcPts val="250"/>
              </a:spcAft>
              <a:buClr>
                <a:schemeClr val="tx2"/>
              </a:buClr>
              <a:buSzPct val="110000"/>
              <a:buFont typeface="Arial" pitchFamily="34" charset="0"/>
              <a:buChar char="•"/>
              <a:defRPr>
                <a:solidFill>
                  <a:schemeClr val="tx1"/>
                </a:solidFill>
                <a:latin typeface="+mj-lt"/>
              </a:defRPr>
            </a:lvl2pPr>
            <a:lvl3pPr marL="540000" indent="-180975" algn="l" rtl="0" eaLnBrk="1" fontAlgn="base" hangingPunct="1">
              <a:lnSpc>
                <a:spcPts val="1920"/>
              </a:lnSpc>
              <a:spcBef>
                <a:spcPts val="200"/>
              </a:spcBef>
              <a:spcAft>
                <a:spcPts val="200"/>
              </a:spcAft>
              <a:buClr>
                <a:schemeClr val="tx2"/>
              </a:buClr>
              <a:buSzPct val="110000"/>
              <a:buFont typeface="Arial" pitchFamily="34" charset="0"/>
              <a:buChar char="•"/>
              <a:defRPr sz="1600">
                <a:solidFill>
                  <a:schemeClr val="tx1"/>
                </a:solidFill>
                <a:latin typeface="+mj-lt"/>
              </a:defRPr>
            </a:lvl3pPr>
            <a:lvl4pPr marL="720000" indent="-180000" algn="l" rtl="0" eaLnBrk="1" fontAlgn="base" hangingPunct="1">
              <a:lnSpc>
                <a:spcPts val="1680"/>
              </a:lnSpc>
              <a:spcBef>
                <a:spcPts val="150"/>
              </a:spcBef>
              <a:spcAft>
                <a:spcPts val="150"/>
              </a:spcAft>
              <a:buClr>
                <a:schemeClr val="tx2"/>
              </a:buClr>
              <a:buSzPct val="110000"/>
              <a:buFont typeface="Arial" pitchFamily="34" charset="0"/>
              <a:buChar char="•"/>
              <a:defRPr sz="1400" baseline="0">
                <a:solidFill>
                  <a:schemeClr val="tx1"/>
                </a:solidFill>
                <a:latin typeface="+mj-lt"/>
              </a:defRPr>
            </a:lvl4pPr>
            <a:lvl5pPr marL="900113" indent="-180975" algn="l" rtl="0" eaLnBrk="1" fontAlgn="base" hangingPunct="1">
              <a:lnSpc>
                <a:spcPts val="1680"/>
              </a:lnSpc>
              <a:spcBef>
                <a:spcPts val="100"/>
              </a:spcBef>
              <a:spcAft>
                <a:spcPts val="100"/>
              </a:spcAft>
              <a:buClr>
                <a:schemeClr val="tx2"/>
              </a:buClr>
              <a:buSzPct val="110000"/>
              <a:buFont typeface="Arial" pitchFamily="34" charset="0"/>
              <a:buChar char="•"/>
              <a:defRPr sz="1400">
                <a:solidFill>
                  <a:srgbClr val="000000"/>
                </a:solidFill>
                <a:latin typeface="+mn-lt"/>
              </a:defRPr>
            </a:lvl5pPr>
            <a:lvl6pPr marL="2170113" indent="-182563" algn="l" rtl="0" eaLnBrk="1" fontAlgn="base" hangingPunct="1">
              <a:spcBef>
                <a:spcPct val="20000"/>
              </a:spcBef>
              <a:spcAft>
                <a:spcPct val="20000"/>
              </a:spcAft>
              <a:buClr>
                <a:srgbClr val="000000"/>
              </a:buClr>
              <a:buSzPct val="110000"/>
              <a:defRPr sz="1600">
                <a:solidFill>
                  <a:srgbClr val="000000"/>
                </a:solidFill>
                <a:latin typeface="+mn-lt"/>
              </a:defRPr>
            </a:lvl6pPr>
            <a:lvl7pPr marL="2627313" indent="-182563" algn="l" rtl="0" eaLnBrk="1" fontAlgn="base" hangingPunct="1">
              <a:spcBef>
                <a:spcPct val="20000"/>
              </a:spcBef>
              <a:spcAft>
                <a:spcPct val="20000"/>
              </a:spcAft>
              <a:buClr>
                <a:srgbClr val="000000"/>
              </a:buClr>
              <a:buSzPct val="110000"/>
              <a:defRPr sz="1600">
                <a:solidFill>
                  <a:srgbClr val="000000"/>
                </a:solidFill>
                <a:latin typeface="+mn-lt"/>
              </a:defRPr>
            </a:lvl7pPr>
            <a:lvl8pPr marL="3084513" indent="-182563" algn="l" rtl="0" eaLnBrk="1" fontAlgn="base" hangingPunct="1">
              <a:spcBef>
                <a:spcPct val="20000"/>
              </a:spcBef>
              <a:spcAft>
                <a:spcPct val="20000"/>
              </a:spcAft>
              <a:buClr>
                <a:srgbClr val="000000"/>
              </a:buClr>
              <a:buSzPct val="110000"/>
              <a:defRPr sz="1600">
                <a:solidFill>
                  <a:srgbClr val="000000"/>
                </a:solidFill>
                <a:latin typeface="+mn-lt"/>
              </a:defRPr>
            </a:lvl8pPr>
            <a:lvl9pPr marL="3541713" indent="-182563" algn="l" rtl="0" eaLnBrk="1" fontAlgn="base" hangingPunct="1">
              <a:spcBef>
                <a:spcPct val="20000"/>
              </a:spcBef>
              <a:spcAft>
                <a:spcPct val="20000"/>
              </a:spcAft>
              <a:buClr>
                <a:srgbClr val="000000"/>
              </a:buClr>
              <a:buSzPct val="110000"/>
              <a:defRPr sz="1600">
                <a:solidFill>
                  <a:srgbClr val="000000"/>
                </a:solidFill>
                <a:latin typeface="+mn-lt"/>
              </a:defRPr>
            </a:lvl9pPr>
          </a:lstStyle>
          <a:p>
            <a:pPr>
              <a:lnSpc>
                <a:spcPct val="80000"/>
              </a:lnSpc>
              <a:buClr>
                <a:schemeClr val="bg2">
                  <a:lumMod val="50000"/>
                </a:schemeClr>
              </a:buClr>
              <a:buSzPct val="68000"/>
              <a:buFont typeface="Wingdings" panose="05000000000000000000" pitchFamily="2" charset="2"/>
              <a:buChar char="v"/>
            </a:pPr>
            <a:r>
              <a:rPr lang="en-US" sz="1600" kern="0" dirty="0">
                <a:latin typeface="Segoe UI Light" panose="020B0502040204020203" pitchFamily="34" charset="0"/>
                <a:cs typeface="Segoe UI Light" panose="020B0502040204020203" pitchFamily="34" charset="0"/>
              </a:rPr>
              <a:t>Fourier analysis is a mathematical method used to break down and transform a periodic function — i.e., a mathematical relationship between a quantity and a variable or variables whose relative values consistently repeat over some regular period of time — into a set of simpler functions which can then be summed and transformed back into the original form. Invented in the early 19th century, French physicist and mathematician Jean Baptiste Joseph Fourier transformed the partial differentiation equation representing the propagation of heat into a series of simpler trigonometric wave functions — i.e., </a:t>
            </a:r>
            <a:r>
              <a:rPr lang="en-US" sz="1600" kern="0" dirty="0" err="1">
                <a:latin typeface="Segoe UI Light" panose="020B0502040204020203" pitchFamily="34" charset="0"/>
                <a:cs typeface="Segoe UI Light" panose="020B0502040204020203" pitchFamily="34" charset="0"/>
              </a:rPr>
              <a:t>sines</a:t>
            </a:r>
            <a:r>
              <a:rPr lang="en-US" sz="1600" kern="0" dirty="0">
                <a:latin typeface="Segoe UI Light" panose="020B0502040204020203" pitchFamily="34" charset="0"/>
                <a:cs typeface="Segoe UI Light" panose="020B0502040204020203" pitchFamily="34" charset="0"/>
              </a:rPr>
              <a:t> and cosines — that could be superimposed to reconstitute the original function, thereby providing a simpler, general solution to the problem. </a:t>
            </a:r>
          </a:p>
          <a:p>
            <a:pPr>
              <a:lnSpc>
                <a:spcPct val="80000"/>
              </a:lnSpc>
              <a:buClr>
                <a:schemeClr val="bg2">
                  <a:lumMod val="50000"/>
                </a:schemeClr>
              </a:buClr>
              <a:buSzPct val="68000"/>
              <a:buFont typeface="Wingdings" panose="05000000000000000000" pitchFamily="2" charset="2"/>
              <a:buChar char="v"/>
            </a:pPr>
            <a:endParaRPr lang="en-US" sz="1600" kern="0" dirty="0">
              <a:latin typeface="Segoe UI Light" panose="020B0502040204020203" pitchFamily="34" charset="0"/>
              <a:cs typeface="Segoe UI Light" panose="020B0502040204020203" pitchFamily="34" charset="0"/>
            </a:endParaRPr>
          </a:p>
          <a:p>
            <a:pPr>
              <a:lnSpc>
                <a:spcPct val="80000"/>
              </a:lnSpc>
              <a:buClr>
                <a:schemeClr val="bg2">
                  <a:lumMod val="50000"/>
                </a:schemeClr>
              </a:buClr>
              <a:buSzPct val="68000"/>
              <a:buFont typeface="Wingdings" panose="05000000000000000000" pitchFamily="2" charset="2"/>
              <a:buChar char="v"/>
            </a:pPr>
            <a:r>
              <a:rPr lang="en-US" sz="1600" kern="0" dirty="0">
                <a:latin typeface="Segoe UI Light" panose="020B0502040204020203" pitchFamily="34" charset="0"/>
                <a:cs typeface="Segoe UI Light" panose="020B0502040204020203" pitchFamily="34" charset="0"/>
              </a:rPr>
              <a:t>Today, Fourier analysis is used to analyze and better understand a wide range of natural and man-made processes and phenomena. It has been applied to a wider variety of problems in the physical and natural sciences and in engineering, including quantum mechanics, acoustics, electrical engineering, image and signal processing, neurology, optics, and oceanography. </a:t>
            </a:r>
          </a:p>
          <a:p>
            <a:pPr>
              <a:lnSpc>
                <a:spcPct val="80000"/>
              </a:lnSpc>
              <a:buClr>
                <a:schemeClr val="bg2">
                  <a:lumMod val="50000"/>
                </a:schemeClr>
              </a:buClr>
              <a:buSzPct val="68000"/>
              <a:buFont typeface="Wingdings" panose="05000000000000000000" pitchFamily="2" charset="2"/>
              <a:buChar char="v"/>
            </a:pPr>
            <a:endParaRPr lang="en-US" sz="1600" kern="0" dirty="0">
              <a:latin typeface="Segoe UI Light" panose="020B0502040204020203" pitchFamily="34" charset="0"/>
            </a:endParaRPr>
          </a:p>
          <a:p>
            <a:pPr marL="0" indent="0">
              <a:lnSpc>
                <a:spcPct val="80000"/>
              </a:lnSpc>
              <a:buClr>
                <a:schemeClr val="bg2">
                  <a:lumMod val="50000"/>
                </a:schemeClr>
              </a:buClr>
              <a:buSzPct val="68000"/>
              <a:buNone/>
            </a:pPr>
            <a:endParaRPr lang="en-GB" sz="1900" kern="0" dirty="0" smtClean="0">
              <a:latin typeface="Segoe UI Light" panose="020B0502040204020203" pitchFamily="34" charset="0"/>
            </a:endParaRPr>
          </a:p>
        </p:txBody>
      </p:sp>
    </p:spTree>
    <p:extLst>
      <p:ext uri="{BB962C8B-B14F-4D97-AF65-F5344CB8AC3E}">
        <p14:creationId xmlns:p14="http://schemas.microsoft.com/office/powerpoint/2010/main" val="206797535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381000" y="152400"/>
            <a:ext cx="8693150" cy="838201"/>
          </a:xfrm>
        </p:spPr>
        <p:txBody>
          <a:bodyPr>
            <a:normAutofit/>
          </a:bodyPr>
          <a:lstStyle/>
          <a:p>
            <a:r>
              <a:rPr lang="en-US" sz="3600" dirty="0" smtClean="0">
                <a:effectLst/>
                <a:latin typeface="Segoe UI Light" panose="020B0502040204020203" pitchFamily="34" charset="0"/>
              </a:rPr>
              <a:t>Introduction to Fourier Analysis </a:t>
            </a:r>
          </a:p>
        </p:txBody>
      </p:sp>
      <p:sp>
        <p:nvSpPr>
          <p:cNvPr id="7" name="Rectangle 3"/>
          <p:cNvSpPr txBox="1">
            <a:spLocks noGrp="1" noChangeArrowheads="1"/>
          </p:cNvSpPr>
          <p:nvPr>
            <p:ph idx="1"/>
          </p:nvPr>
        </p:nvSpPr>
        <p:spPr>
          <a:xfrm>
            <a:off x="4343400" y="1828800"/>
            <a:ext cx="4396034" cy="4525963"/>
          </a:xfrm>
          <a:prstGeom prst="rect">
            <a:avLst/>
          </a:prstGeom>
        </p:spPr>
        <p:txBody>
          <a:bodyPr>
            <a:normAutofit fontScale="77500" lnSpcReduction="20000"/>
          </a:bodyPr>
          <a:lstStyle>
            <a:lvl1pPr marL="180975" indent="-180975" algn="l" rtl="0" eaLnBrk="1" fontAlgn="base" hangingPunct="1">
              <a:lnSpc>
                <a:spcPts val="2400"/>
              </a:lnSpc>
              <a:spcBef>
                <a:spcPts val="350"/>
              </a:spcBef>
              <a:spcAft>
                <a:spcPts val="350"/>
              </a:spcAft>
              <a:buClr>
                <a:schemeClr val="tx2"/>
              </a:buClr>
              <a:buSzPct val="110000"/>
              <a:buFont typeface="Arial" pitchFamily="34" charset="0"/>
              <a:buChar char="•"/>
              <a:defRPr sz="2000" baseline="0">
                <a:solidFill>
                  <a:schemeClr val="tx1"/>
                </a:solidFill>
                <a:latin typeface="+mj-lt"/>
                <a:ea typeface="+mn-ea"/>
                <a:cs typeface="+mn-cs"/>
              </a:defRPr>
            </a:lvl1pPr>
            <a:lvl2pPr marL="360000" indent="-180975" algn="l" rtl="0" eaLnBrk="1" fontAlgn="base" hangingPunct="1">
              <a:lnSpc>
                <a:spcPts val="2160"/>
              </a:lnSpc>
              <a:spcBef>
                <a:spcPts val="250"/>
              </a:spcBef>
              <a:spcAft>
                <a:spcPts val="250"/>
              </a:spcAft>
              <a:buClr>
                <a:schemeClr val="tx2"/>
              </a:buClr>
              <a:buSzPct val="110000"/>
              <a:buFont typeface="Arial" pitchFamily="34" charset="0"/>
              <a:buChar char="•"/>
              <a:defRPr>
                <a:solidFill>
                  <a:schemeClr val="tx1"/>
                </a:solidFill>
                <a:latin typeface="+mj-lt"/>
              </a:defRPr>
            </a:lvl2pPr>
            <a:lvl3pPr marL="540000" indent="-180975" algn="l" rtl="0" eaLnBrk="1" fontAlgn="base" hangingPunct="1">
              <a:lnSpc>
                <a:spcPts val="1920"/>
              </a:lnSpc>
              <a:spcBef>
                <a:spcPts val="200"/>
              </a:spcBef>
              <a:spcAft>
                <a:spcPts val="200"/>
              </a:spcAft>
              <a:buClr>
                <a:schemeClr val="tx2"/>
              </a:buClr>
              <a:buSzPct val="110000"/>
              <a:buFont typeface="Arial" pitchFamily="34" charset="0"/>
              <a:buChar char="•"/>
              <a:defRPr sz="1600">
                <a:solidFill>
                  <a:schemeClr val="tx1"/>
                </a:solidFill>
                <a:latin typeface="+mj-lt"/>
              </a:defRPr>
            </a:lvl3pPr>
            <a:lvl4pPr marL="720000" indent="-180000" algn="l" rtl="0" eaLnBrk="1" fontAlgn="base" hangingPunct="1">
              <a:lnSpc>
                <a:spcPts val="1680"/>
              </a:lnSpc>
              <a:spcBef>
                <a:spcPts val="150"/>
              </a:spcBef>
              <a:spcAft>
                <a:spcPts val="150"/>
              </a:spcAft>
              <a:buClr>
                <a:schemeClr val="tx2"/>
              </a:buClr>
              <a:buSzPct val="110000"/>
              <a:buFont typeface="Arial" pitchFamily="34" charset="0"/>
              <a:buChar char="•"/>
              <a:defRPr sz="1400" baseline="0">
                <a:solidFill>
                  <a:schemeClr val="tx1"/>
                </a:solidFill>
                <a:latin typeface="+mj-lt"/>
              </a:defRPr>
            </a:lvl4pPr>
            <a:lvl5pPr marL="900113" indent="-180975" algn="l" rtl="0" eaLnBrk="1" fontAlgn="base" hangingPunct="1">
              <a:lnSpc>
                <a:spcPts val="1680"/>
              </a:lnSpc>
              <a:spcBef>
                <a:spcPts val="100"/>
              </a:spcBef>
              <a:spcAft>
                <a:spcPts val="100"/>
              </a:spcAft>
              <a:buClr>
                <a:schemeClr val="tx2"/>
              </a:buClr>
              <a:buSzPct val="110000"/>
              <a:buFont typeface="Arial" pitchFamily="34" charset="0"/>
              <a:buChar char="•"/>
              <a:defRPr sz="1400">
                <a:solidFill>
                  <a:srgbClr val="000000"/>
                </a:solidFill>
                <a:latin typeface="+mn-lt"/>
              </a:defRPr>
            </a:lvl5pPr>
            <a:lvl6pPr marL="2170113" indent="-182563" algn="l" rtl="0" eaLnBrk="1" fontAlgn="base" hangingPunct="1">
              <a:spcBef>
                <a:spcPct val="20000"/>
              </a:spcBef>
              <a:spcAft>
                <a:spcPct val="20000"/>
              </a:spcAft>
              <a:buClr>
                <a:srgbClr val="000000"/>
              </a:buClr>
              <a:buSzPct val="110000"/>
              <a:defRPr sz="1600">
                <a:solidFill>
                  <a:srgbClr val="000000"/>
                </a:solidFill>
                <a:latin typeface="+mn-lt"/>
              </a:defRPr>
            </a:lvl6pPr>
            <a:lvl7pPr marL="2627313" indent="-182563" algn="l" rtl="0" eaLnBrk="1" fontAlgn="base" hangingPunct="1">
              <a:spcBef>
                <a:spcPct val="20000"/>
              </a:spcBef>
              <a:spcAft>
                <a:spcPct val="20000"/>
              </a:spcAft>
              <a:buClr>
                <a:srgbClr val="000000"/>
              </a:buClr>
              <a:buSzPct val="110000"/>
              <a:defRPr sz="1600">
                <a:solidFill>
                  <a:srgbClr val="000000"/>
                </a:solidFill>
                <a:latin typeface="+mn-lt"/>
              </a:defRPr>
            </a:lvl7pPr>
            <a:lvl8pPr marL="3084513" indent="-182563" algn="l" rtl="0" eaLnBrk="1" fontAlgn="base" hangingPunct="1">
              <a:spcBef>
                <a:spcPct val="20000"/>
              </a:spcBef>
              <a:spcAft>
                <a:spcPct val="20000"/>
              </a:spcAft>
              <a:buClr>
                <a:srgbClr val="000000"/>
              </a:buClr>
              <a:buSzPct val="110000"/>
              <a:defRPr sz="1600">
                <a:solidFill>
                  <a:srgbClr val="000000"/>
                </a:solidFill>
                <a:latin typeface="+mn-lt"/>
              </a:defRPr>
            </a:lvl8pPr>
            <a:lvl9pPr marL="3541713" indent="-182563" algn="l" rtl="0" eaLnBrk="1" fontAlgn="base" hangingPunct="1">
              <a:spcBef>
                <a:spcPct val="20000"/>
              </a:spcBef>
              <a:spcAft>
                <a:spcPct val="20000"/>
              </a:spcAft>
              <a:buClr>
                <a:srgbClr val="000000"/>
              </a:buClr>
              <a:buSzPct val="110000"/>
              <a:defRPr sz="1600">
                <a:solidFill>
                  <a:srgbClr val="000000"/>
                </a:solidFill>
                <a:latin typeface="+mn-lt"/>
              </a:defRPr>
            </a:lvl9pPr>
          </a:lstStyle>
          <a:p>
            <a:pPr>
              <a:lnSpc>
                <a:spcPct val="80000"/>
              </a:lnSpc>
              <a:buClr>
                <a:schemeClr val="bg2">
                  <a:lumMod val="50000"/>
                </a:schemeClr>
              </a:buClr>
              <a:buSzPct val="68000"/>
              <a:buFont typeface="Wingdings" panose="05000000000000000000" pitchFamily="2" charset="2"/>
              <a:buChar char="v"/>
            </a:pPr>
            <a:r>
              <a:rPr lang="en-US" sz="1600" kern="0" dirty="0">
                <a:latin typeface="Segoe UI Light" panose="020B0502040204020203" pitchFamily="34" charset="0"/>
                <a:cs typeface="Segoe UI Light" panose="020B0502040204020203" pitchFamily="34" charset="0"/>
              </a:rPr>
              <a:t>A Fourier analysis begins with a Fourier transform, which breaks down, or decomposes, a single, more complicated periodic wave function into a set of simpler elements called a Fourier series that takes the form of sine and cosine waves or complex exponential equations. These can then be solved using simpler mathematics and superimposed, or recombined, to yield a solution to the original function via linear combination. Narrowly defined, Fourier analysis refers to the process of decomposing the original function into a series of simpler components. More generally, it can also include Fourier synthesis, the process by which the original function is reconstituted by performing an inverse transform that essentially runs the Fourier analysis in reverse.</a:t>
            </a:r>
          </a:p>
          <a:p>
            <a:pPr>
              <a:lnSpc>
                <a:spcPct val="80000"/>
              </a:lnSpc>
              <a:buClr>
                <a:schemeClr val="bg2">
                  <a:lumMod val="50000"/>
                </a:schemeClr>
              </a:buClr>
              <a:buSzPct val="68000"/>
              <a:buFont typeface="Wingdings" panose="05000000000000000000" pitchFamily="2" charset="2"/>
              <a:buChar char="v"/>
            </a:pPr>
            <a:endParaRPr lang="en-US" sz="1600" kern="0" dirty="0">
              <a:latin typeface="Segoe UI Light" panose="020B0502040204020203" pitchFamily="34" charset="0"/>
              <a:cs typeface="Segoe UI Light" panose="020B0502040204020203" pitchFamily="34" charset="0"/>
            </a:endParaRPr>
          </a:p>
          <a:p>
            <a:pPr>
              <a:lnSpc>
                <a:spcPct val="80000"/>
              </a:lnSpc>
              <a:buClr>
                <a:schemeClr val="bg2">
                  <a:lumMod val="50000"/>
                </a:schemeClr>
              </a:buClr>
              <a:buSzPct val="68000"/>
              <a:buFont typeface="Wingdings" panose="05000000000000000000" pitchFamily="2" charset="2"/>
              <a:buChar char="v"/>
            </a:pPr>
            <a:r>
              <a:rPr lang="en-US" sz="1600" kern="0" dirty="0">
                <a:latin typeface="Segoe UI Light" panose="020B0502040204020203" pitchFamily="34" charset="0"/>
                <a:cs typeface="Segoe UI Light" panose="020B0502040204020203" pitchFamily="34" charset="0"/>
              </a:rPr>
              <a:t>Improved, expanded upon, and the core of what has come to be known as the field of harmonic analysis, Fourier analysis has evolved and progressed to include the study of more abstract and general phenomena. Fourier analysis is now used actively, regularly, and widely in econometrics and financial markets theory by researchers and practitioners to forecast, as well as analyze and better understand, the nature and behavior of a wide range of time series data and parameters that exhibit non-linear relationships and repeating, wave-like patterns over time. Among its many applications, it has been used to model long-term economic cycles, the relationship between inflation and the demand for money, and patterns and trends in the stock, foreign exchange, and housing markets, and cycles in the semiconductor industry, as well as to measure the efficiency of a national economy.</a:t>
            </a:r>
          </a:p>
          <a:p>
            <a:pPr>
              <a:lnSpc>
                <a:spcPct val="80000"/>
              </a:lnSpc>
              <a:buClr>
                <a:schemeClr val="bg2">
                  <a:lumMod val="50000"/>
                </a:schemeClr>
              </a:buClr>
              <a:buSzPct val="68000"/>
              <a:buFont typeface="Wingdings" panose="05000000000000000000" pitchFamily="2" charset="2"/>
              <a:buChar char="v"/>
            </a:pPr>
            <a:endParaRPr lang="en-US" sz="1600" kern="0" dirty="0">
              <a:latin typeface="Segoe UI Light" panose="020B0502040204020203" pitchFamily="34" charset="0"/>
            </a:endParaRPr>
          </a:p>
          <a:p>
            <a:pPr marL="0" indent="0">
              <a:lnSpc>
                <a:spcPct val="80000"/>
              </a:lnSpc>
              <a:buClr>
                <a:schemeClr val="bg2">
                  <a:lumMod val="50000"/>
                </a:schemeClr>
              </a:buClr>
              <a:buSzPct val="68000"/>
              <a:buNone/>
            </a:pPr>
            <a:endParaRPr lang="en-GB" sz="1900" kern="0" dirty="0" smtClean="0">
              <a:latin typeface="Segoe UI Light" panose="020B0502040204020203" pitchFamily="34" charset="0"/>
            </a:endParaRPr>
          </a:p>
        </p:txBody>
      </p:sp>
    </p:spTree>
    <p:extLst>
      <p:ext uri="{BB962C8B-B14F-4D97-AF65-F5344CB8AC3E}">
        <p14:creationId xmlns:p14="http://schemas.microsoft.com/office/powerpoint/2010/main" val="10742828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381000" y="152400"/>
            <a:ext cx="8693150" cy="838201"/>
          </a:xfrm>
        </p:spPr>
        <p:txBody>
          <a:bodyPr>
            <a:normAutofit/>
          </a:bodyPr>
          <a:lstStyle/>
          <a:p>
            <a:r>
              <a:rPr lang="en-US" sz="3600" dirty="0" smtClean="0">
                <a:effectLst/>
                <a:latin typeface="Segoe UI Light" panose="020B0502040204020203" pitchFamily="34" charset="0"/>
              </a:rPr>
              <a:t>Fourier Analysis Applications</a:t>
            </a:r>
          </a:p>
        </p:txBody>
      </p:sp>
      <p:sp>
        <p:nvSpPr>
          <p:cNvPr id="7" name="Rectangle 3"/>
          <p:cNvSpPr txBox="1">
            <a:spLocks noGrp="1" noChangeArrowheads="1"/>
          </p:cNvSpPr>
          <p:nvPr>
            <p:ph idx="1"/>
          </p:nvPr>
        </p:nvSpPr>
        <p:spPr>
          <a:xfrm>
            <a:off x="4876800" y="1524000"/>
            <a:ext cx="4038600" cy="4525963"/>
          </a:xfrm>
          <a:prstGeom prst="rect">
            <a:avLst/>
          </a:prstGeom>
        </p:spPr>
        <p:txBody>
          <a:bodyPr>
            <a:normAutofit/>
          </a:bodyPr>
          <a:lstStyle>
            <a:lvl1pPr marL="180975" indent="-180975" algn="l" rtl="0" eaLnBrk="1" fontAlgn="base" hangingPunct="1">
              <a:lnSpc>
                <a:spcPts val="2400"/>
              </a:lnSpc>
              <a:spcBef>
                <a:spcPts val="350"/>
              </a:spcBef>
              <a:spcAft>
                <a:spcPts val="350"/>
              </a:spcAft>
              <a:buClr>
                <a:schemeClr val="tx2"/>
              </a:buClr>
              <a:buSzPct val="110000"/>
              <a:buFont typeface="Arial" pitchFamily="34" charset="0"/>
              <a:buChar char="•"/>
              <a:defRPr sz="2000" baseline="0">
                <a:solidFill>
                  <a:schemeClr val="tx1"/>
                </a:solidFill>
                <a:latin typeface="+mj-lt"/>
                <a:ea typeface="+mn-ea"/>
                <a:cs typeface="+mn-cs"/>
              </a:defRPr>
            </a:lvl1pPr>
            <a:lvl2pPr marL="360000" indent="-180975" algn="l" rtl="0" eaLnBrk="1" fontAlgn="base" hangingPunct="1">
              <a:lnSpc>
                <a:spcPts val="2160"/>
              </a:lnSpc>
              <a:spcBef>
                <a:spcPts val="250"/>
              </a:spcBef>
              <a:spcAft>
                <a:spcPts val="250"/>
              </a:spcAft>
              <a:buClr>
                <a:schemeClr val="tx2"/>
              </a:buClr>
              <a:buSzPct val="110000"/>
              <a:buFont typeface="Arial" pitchFamily="34" charset="0"/>
              <a:buChar char="•"/>
              <a:defRPr>
                <a:solidFill>
                  <a:schemeClr val="tx1"/>
                </a:solidFill>
                <a:latin typeface="+mj-lt"/>
              </a:defRPr>
            </a:lvl2pPr>
            <a:lvl3pPr marL="540000" indent="-180975" algn="l" rtl="0" eaLnBrk="1" fontAlgn="base" hangingPunct="1">
              <a:lnSpc>
                <a:spcPts val="1920"/>
              </a:lnSpc>
              <a:spcBef>
                <a:spcPts val="200"/>
              </a:spcBef>
              <a:spcAft>
                <a:spcPts val="200"/>
              </a:spcAft>
              <a:buClr>
                <a:schemeClr val="tx2"/>
              </a:buClr>
              <a:buSzPct val="110000"/>
              <a:buFont typeface="Arial" pitchFamily="34" charset="0"/>
              <a:buChar char="•"/>
              <a:defRPr sz="1600">
                <a:solidFill>
                  <a:schemeClr val="tx1"/>
                </a:solidFill>
                <a:latin typeface="+mj-lt"/>
              </a:defRPr>
            </a:lvl3pPr>
            <a:lvl4pPr marL="720000" indent="-180000" algn="l" rtl="0" eaLnBrk="1" fontAlgn="base" hangingPunct="1">
              <a:lnSpc>
                <a:spcPts val="1680"/>
              </a:lnSpc>
              <a:spcBef>
                <a:spcPts val="150"/>
              </a:spcBef>
              <a:spcAft>
                <a:spcPts val="150"/>
              </a:spcAft>
              <a:buClr>
                <a:schemeClr val="tx2"/>
              </a:buClr>
              <a:buSzPct val="110000"/>
              <a:buFont typeface="Arial" pitchFamily="34" charset="0"/>
              <a:buChar char="•"/>
              <a:defRPr sz="1400" baseline="0">
                <a:solidFill>
                  <a:schemeClr val="tx1"/>
                </a:solidFill>
                <a:latin typeface="+mj-lt"/>
              </a:defRPr>
            </a:lvl4pPr>
            <a:lvl5pPr marL="900113" indent="-180975" algn="l" rtl="0" eaLnBrk="1" fontAlgn="base" hangingPunct="1">
              <a:lnSpc>
                <a:spcPts val="1680"/>
              </a:lnSpc>
              <a:spcBef>
                <a:spcPts val="100"/>
              </a:spcBef>
              <a:spcAft>
                <a:spcPts val="100"/>
              </a:spcAft>
              <a:buClr>
                <a:schemeClr val="tx2"/>
              </a:buClr>
              <a:buSzPct val="110000"/>
              <a:buFont typeface="Arial" pitchFamily="34" charset="0"/>
              <a:buChar char="•"/>
              <a:defRPr sz="1400">
                <a:solidFill>
                  <a:srgbClr val="000000"/>
                </a:solidFill>
                <a:latin typeface="+mn-lt"/>
              </a:defRPr>
            </a:lvl5pPr>
            <a:lvl6pPr marL="2170113" indent="-182563" algn="l" rtl="0" eaLnBrk="1" fontAlgn="base" hangingPunct="1">
              <a:spcBef>
                <a:spcPct val="20000"/>
              </a:spcBef>
              <a:spcAft>
                <a:spcPct val="20000"/>
              </a:spcAft>
              <a:buClr>
                <a:srgbClr val="000000"/>
              </a:buClr>
              <a:buSzPct val="110000"/>
              <a:defRPr sz="1600">
                <a:solidFill>
                  <a:srgbClr val="000000"/>
                </a:solidFill>
                <a:latin typeface="+mn-lt"/>
              </a:defRPr>
            </a:lvl6pPr>
            <a:lvl7pPr marL="2627313" indent="-182563" algn="l" rtl="0" eaLnBrk="1" fontAlgn="base" hangingPunct="1">
              <a:spcBef>
                <a:spcPct val="20000"/>
              </a:spcBef>
              <a:spcAft>
                <a:spcPct val="20000"/>
              </a:spcAft>
              <a:buClr>
                <a:srgbClr val="000000"/>
              </a:buClr>
              <a:buSzPct val="110000"/>
              <a:defRPr sz="1600">
                <a:solidFill>
                  <a:srgbClr val="000000"/>
                </a:solidFill>
                <a:latin typeface="+mn-lt"/>
              </a:defRPr>
            </a:lvl7pPr>
            <a:lvl8pPr marL="3084513" indent="-182563" algn="l" rtl="0" eaLnBrk="1" fontAlgn="base" hangingPunct="1">
              <a:spcBef>
                <a:spcPct val="20000"/>
              </a:spcBef>
              <a:spcAft>
                <a:spcPct val="20000"/>
              </a:spcAft>
              <a:buClr>
                <a:srgbClr val="000000"/>
              </a:buClr>
              <a:buSzPct val="110000"/>
              <a:defRPr sz="1600">
                <a:solidFill>
                  <a:srgbClr val="000000"/>
                </a:solidFill>
                <a:latin typeface="+mn-lt"/>
              </a:defRPr>
            </a:lvl8pPr>
            <a:lvl9pPr marL="3541713" indent="-182563" algn="l" rtl="0" eaLnBrk="1" fontAlgn="base" hangingPunct="1">
              <a:spcBef>
                <a:spcPct val="20000"/>
              </a:spcBef>
              <a:spcAft>
                <a:spcPct val="20000"/>
              </a:spcAft>
              <a:buClr>
                <a:srgbClr val="000000"/>
              </a:buClr>
              <a:buSzPct val="110000"/>
              <a:defRPr sz="1600">
                <a:solidFill>
                  <a:srgbClr val="000000"/>
                </a:solidFill>
                <a:latin typeface="+mn-lt"/>
              </a:defRPr>
            </a:lvl9pPr>
          </a:lstStyle>
          <a:p>
            <a:pPr>
              <a:lnSpc>
                <a:spcPct val="80000"/>
              </a:lnSpc>
              <a:buClr>
                <a:schemeClr val="bg2">
                  <a:lumMod val="50000"/>
                </a:schemeClr>
              </a:buClr>
              <a:buSzPct val="68000"/>
              <a:buFont typeface="Wingdings" panose="05000000000000000000" pitchFamily="2" charset="2"/>
              <a:buChar char="v"/>
            </a:pPr>
            <a:r>
              <a:rPr lang="en-US" sz="1600" dirty="0">
                <a:latin typeface="Segoe UI Light" panose="020B0502040204020203" pitchFamily="34" charset="0"/>
                <a:cs typeface="Segoe UI Light" panose="020B0502040204020203" pitchFamily="34" charset="0"/>
              </a:rPr>
              <a:t>Bio-inspired computing takes a more evolutionary approach to learning. </a:t>
            </a:r>
            <a:endParaRPr lang="en-US" sz="1600" dirty="0" smtClean="0">
              <a:latin typeface="Segoe UI Light" panose="020B0502040204020203" pitchFamily="34" charset="0"/>
              <a:cs typeface="Segoe UI Light" panose="020B0502040204020203" pitchFamily="34" charset="0"/>
            </a:endParaRPr>
          </a:p>
          <a:p>
            <a:pPr>
              <a:lnSpc>
                <a:spcPct val="80000"/>
              </a:lnSpc>
              <a:buClr>
                <a:schemeClr val="bg2">
                  <a:lumMod val="50000"/>
                </a:schemeClr>
              </a:buClr>
              <a:buSzPct val="68000"/>
              <a:buFont typeface="Wingdings" panose="05000000000000000000" pitchFamily="2" charset="2"/>
              <a:buChar char="v"/>
            </a:pPr>
            <a:endParaRPr lang="en-US" sz="1600" dirty="0">
              <a:latin typeface="Segoe UI Light" panose="020B0502040204020203" pitchFamily="34" charset="0"/>
              <a:cs typeface="Segoe UI Light" panose="020B0502040204020203" pitchFamily="34" charset="0"/>
            </a:endParaRPr>
          </a:p>
          <a:p>
            <a:pPr>
              <a:lnSpc>
                <a:spcPct val="80000"/>
              </a:lnSpc>
              <a:buClr>
                <a:schemeClr val="bg2">
                  <a:lumMod val="50000"/>
                </a:schemeClr>
              </a:buClr>
              <a:buSzPct val="68000"/>
              <a:buFont typeface="Wingdings" panose="05000000000000000000" pitchFamily="2" charset="2"/>
              <a:buChar char="v"/>
            </a:pPr>
            <a:r>
              <a:rPr lang="en-US" sz="1600" dirty="0" smtClean="0">
                <a:latin typeface="Segoe UI Light" panose="020B0502040204020203" pitchFamily="34" charset="0"/>
                <a:cs typeface="Segoe UI Light" panose="020B0502040204020203" pitchFamily="34" charset="0"/>
              </a:rPr>
              <a:t>In </a:t>
            </a:r>
            <a:r>
              <a:rPr lang="en-US" sz="1600" dirty="0">
                <a:latin typeface="Segoe UI Light" panose="020B0502040204020203" pitchFamily="34" charset="0"/>
                <a:cs typeface="Segoe UI Light" panose="020B0502040204020203" pitchFamily="34" charset="0"/>
              </a:rPr>
              <a:t>traditional AI, </a:t>
            </a:r>
            <a:r>
              <a:rPr lang="en-US" sz="1600" dirty="0" smtClean="0">
                <a:latin typeface="Segoe UI Light" panose="020B0502040204020203" pitchFamily="34" charset="0"/>
                <a:cs typeface="Segoe UI Light" panose="020B0502040204020203" pitchFamily="34" charset="0"/>
              </a:rPr>
              <a:t>the intelligence </a:t>
            </a:r>
            <a:r>
              <a:rPr lang="en-US" sz="1600" dirty="0">
                <a:latin typeface="Segoe UI Light" panose="020B0502040204020203" pitchFamily="34" charset="0"/>
                <a:cs typeface="Segoe UI Light" panose="020B0502040204020203" pitchFamily="34" charset="0"/>
              </a:rPr>
              <a:t>is often </a:t>
            </a:r>
            <a:r>
              <a:rPr lang="en-US" sz="1600" dirty="0" smtClean="0">
                <a:latin typeface="Segoe UI Light" panose="020B0502040204020203" pitchFamily="34" charset="0"/>
                <a:cs typeface="Segoe UI Light" panose="020B0502040204020203" pitchFamily="34" charset="0"/>
              </a:rPr>
              <a:t>programmed from above. </a:t>
            </a:r>
            <a:r>
              <a:rPr lang="en-US" sz="1600" dirty="0">
                <a:latin typeface="Segoe UI Light" panose="020B0502040204020203" pitchFamily="34" charset="0"/>
                <a:cs typeface="Segoe UI Light" panose="020B0502040204020203" pitchFamily="34" charset="0"/>
              </a:rPr>
              <a:t>The Programmer </a:t>
            </a:r>
            <a:r>
              <a:rPr lang="en-US" sz="1600" dirty="0" smtClean="0">
                <a:latin typeface="Segoe UI Light" panose="020B0502040204020203" pitchFamily="34" charset="0"/>
                <a:cs typeface="Segoe UI Light" panose="020B0502040204020203" pitchFamily="34" charset="0"/>
              </a:rPr>
              <a:t>creates </a:t>
            </a:r>
            <a:r>
              <a:rPr lang="en-US" sz="1600" dirty="0">
                <a:latin typeface="Segoe UI Light" panose="020B0502040204020203" pitchFamily="34" charset="0"/>
                <a:cs typeface="Segoe UI Light" panose="020B0502040204020203" pitchFamily="34" charset="0"/>
              </a:rPr>
              <a:t>the program and imbues it with its intelligence. </a:t>
            </a:r>
            <a:endParaRPr lang="en-US" sz="1600" dirty="0" smtClean="0">
              <a:latin typeface="Segoe UI Light" panose="020B0502040204020203" pitchFamily="34" charset="0"/>
              <a:cs typeface="Segoe UI Light" panose="020B0502040204020203" pitchFamily="34" charset="0"/>
            </a:endParaRPr>
          </a:p>
          <a:p>
            <a:pPr>
              <a:lnSpc>
                <a:spcPct val="80000"/>
              </a:lnSpc>
              <a:buClr>
                <a:schemeClr val="bg2">
                  <a:lumMod val="50000"/>
                </a:schemeClr>
              </a:buClr>
              <a:buSzPct val="68000"/>
              <a:buFont typeface="Wingdings" panose="05000000000000000000" pitchFamily="2" charset="2"/>
              <a:buChar char="v"/>
            </a:pPr>
            <a:endParaRPr lang="en-US" sz="1600" dirty="0">
              <a:latin typeface="Segoe UI Light" panose="020B0502040204020203" pitchFamily="34" charset="0"/>
              <a:cs typeface="Segoe UI Light" panose="020B0502040204020203" pitchFamily="34" charset="0"/>
            </a:endParaRPr>
          </a:p>
          <a:p>
            <a:pPr>
              <a:lnSpc>
                <a:spcPct val="80000"/>
              </a:lnSpc>
              <a:buClr>
                <a:schemeClr val="bg2">
                  <a:lumMod val="50000"/>
                </a:schemeClr>
              </a:buClr>
              <a:buSzPct val="68000"/>
              <a:buFont typeface="Wingdings" panose="05000000000000000000" pitchFamily="2" charset="2"/>
              <a:buChar char="v"/>
            </a:pPr>
            <a:r>
              <a:rPr lang="en-US" sz="1600" dirty="0" smtClean="0">
                <a:latin typeface="Segoe UI Light" panose="020B0502040204020203" pitchFamily="34" charset="0"/>
                <a:cs typeface="Segoe UI Light" panose="020B0502040204020203" pitchFamily="34" charset="0"/>
              </a:rPr>
              <a:t>Bio-inspired </a:t>
            </a:r>
            <a:r>
              <a:rPr lang="en-US" sz="1600" dirty="0">
                <a:latin typeface="Segoe UI Light" panose="020B0502040204020203" pitchFamily="34" charset="0"/>
                <a:cs typeface="Segoe UI Light" panose="020B0502040204020203" pitchFamily="34" charset="0"/>
              </a:rPr>
              <a:t>computing, on the other hand, takes a more bottom-up, decentralized approach. </a:t>
            </a:r>
            <a:endParaRPr lang="en-US" sz="1600" dirty="0" smtClean="0">
              <a:latin typeface="Segoe UI Light" panose="020B0502040204020203" pitchFamily="34" charset="0"/>
              <a:cs typeface="Segoe UI Light" panose="020B0502040204020203" pitchFamily="34" charset="0"/>
            </a:endParaRPr>
          </a:p>
          <a:p>
            <a:pPr>
              <a:lnSpc>
                <a:spcPct val="80000"/>
              </a:lnSpc>
              <a:buClr>
                <a:schemeClr val="bg2">
                  <a:lumMod val="50000"/>
                </a:schemeClr>
              </a:buClr>
              <a:buSzPct val="68000"/>
              <a:buFont typeface="Wingdings" panose="05000000000000000000" pitchFamily="2" charset="2"/>
              <a:buChar char="v"/>
            </a:pPr>
            <a:endParaRPr lang="en-US" sz="1600" dirty="0">
              <a:latin typeface="Segoe UI Light" panose="020B0502040204020203" pitchFamily="34" charset="0"/>
              <a:cs typeface="Segoe UI Light" panose="020B0502040204020203" pitchFamily="34" charset="0"/>
            </a:endParaRPr>
          </a:p>
          <a:p>
            <a:pPr>
              <a:lnSpc>
                <a:spcPct val="80000"/>
              </a:lnSpc>
              <a:buClr>
                <a:schemeClr val="bg2">
                  <a:lumMod val="50000"/>
                </a:schemeClr>
              </a:buClr>
              <a:buSzPct val="68000"/>
              <a:buFont typeface="Wingdings" panose="05000000000000000000" pitchFamily="2" charset="2"/>
              <a:buChar char="v"/>
            </a:pPr>
            <a:r>
              <a:rPr lang="en-US" sz="1600" dirty="0" smtClean="0">
                <a:latin typeface="Segoe UI Light" panose="020B0502040204020203" pitchFamily="34" charset="0"/>
                <a:cs typeface="Segoe UI Light" panose="020B0502040204020203" pitchFamily="34" charset="0"/>
              </a:rPr>
              <a:t>Bio-inspired </a:t>
            </a:r>
            <a:r>
              <a:rPr lang="en-US" sz="1600" dirty="0">
                <a:latin typeface="Segoe UI Light" panose="020B0502040204020203" pitchFamily="34" charset="0"/>
                <a:cs typeface="Segoe UI Light" panose="020B0502040204020203" pitchFamily="34" charset="0"/>
              </a:rPr>
              <a:t>computing often involve the method of specifying a set of simple rules, a set of simple organisms which adhere to those rules.</a:t>
            </a:r>
            <a:endParaRPr lang="en-GB" sz="1900" kern="0" dirty="0" smtClean="0">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7200" y="1981199"/>
            <a:ext cx="3962400" cy="2624447"/>
          </a:xfrm>
          <a:prstGeom prst="rect">
            <a:avLst/>
          </a:prstGeom>
        </p:spPr>
      </p:pic>
      <p:sp>
        <p:nvSpPr>
          <p:cNvPr id="5" name="Rectangle 3"/>
          <p:cNvSpPr txBox="1">
            <a:spLocks noChangeArrowheads="1"/>
          </p:cNvSpPr>
          <p:nvPr/>
        </p:nvSpPr>
        <p:spPr>
          <a:xfrm>
            <a:off x="457200" y="4879755"/>
            <a:ext cx="4191000" cy="762000"/>
          </a:xfrm>
          <a:prstGeom prst="rect">
            <a:avLst/>
          </a:prstGeom>
        </p:spPr>
        <p:txBody>
          <a:bodyPr vert="horz">
            <a:normAutofit/>
          </a:bodyPr>
          <a:lstStyle>
            <a:lvl1pPr marL="180975" indent="-180975" algn="l" rtl="0" eaLnBrk="1" fontAlgn="base" latinLnBrk="0" hangingPunct="1">
              <a:lnSpc>
                <a:spcPts val="2400"/>
              </a:lnSpc>
              <a:spcBef>
                <a:spcPts val="350"/>
              </a:spcBef>
              <a:spcAft>
                <a:spcPts val="350"/>
              </a:spcAft>
              <a:buClr>
                <a:schemeClr val="tx2"/>
              </a:buClr>
              <a:buSzPct val="110000"/>
              <a:buFont typeface="Arial" pitchFamily="34" charset="0"/>
              <a:buChar char="•"/>
              <a:defRPr kumimoji="0" sz="2000" kern="1200" baseline="0">
                <a:solidFill>
                  <a:schemeClr val="tx1"/>
                </a:solidFill>
                <a:latin typeface="+mj-lt"/>
                <a:ea typeface="+mn-ea"/>
                <a:cs typeface="+mn-cs"/>
              </a:defRPr>
            </a:lvl1pPr>
            <a:lvl2pPr marL="360000" indent="-180975" algn="l" rtl="0" eaLnBrk="1" fontAlgn="base" latinLnBrk="0" hangingPunct="1">
              <a:lnSpc>
                <a:spcPts val="2160"/>
              </a:lnSpc>
              <a:spcBef>
                <a:spcPts val="250"/>
              </a:spcBef>
              <a:spcAft>
                <a:spcPts val="250"/>
              </a:spcAft>
              <a:buClr>
                <a:schemeClr val="tx2"/>
              </a:buClr>
              <a:buSzPct val="110000"/>
              <a:buFont typeface="Arial" pitchFamily="34" charset="0"/>
              <a:buChar char="•"/>
              <a:defRPr kumimoji="0" sz="2300" kern="1200">
                <a:solidFill>
                  <a:schemeClr val="tx1"/>
                </a:solidFill>
                <a:latin typeface="+mj-lt"/>
                <a:ea typeface="+mn-ea"/>
                <a:cs typeface="+mn-cs"/>
              </a:defRPr>
            </a:lvl2pPr>
            <a:lvl3pPr marL="540000" indent="-180975" algn="l" rtl="0" eaLnBrk="1" fontAlgn="base" latinLnBrk="0" hangingPunct="1">
              <a:lnSpc>
                <a:spcPts val="1920"/>
              </a:lnSpc>
              <a:spcBef>
                <a:spcPts val="200"/>
              </a:spcBef>
              <a:spcAft>
                <a:spcPts val="200"/>
              </a:spcAft>
              <a:buClr>
                <a:schemeClr val="tx2"/>
              </a:buClr>
              <a:buSzPct val="110000"/>
              <a:buFont typeface="Arial" pitchFamily="34" charset="0"/>
              <a:buChar char="•"/>
              <a:defRPr kumimoji="0" sz="1600" kern="1200">
                <a:solidFill>
                  <a:schemeClr val="tx1"/>
                </a:solidFill>
                <a:latin typeface="+mj-lt"/>
                <a:ea typeface="+mn-ea"/>
                <a:cs typeface="+mn-cs"/>
              </a:defRPr>
            </a:lvl3pPr>
            <a:lvl4pPr marL="720000" indent="-180000" algn="l" rtl="0" eaLnBrk="1" fontAlgn="base" latinLnBrk="0" hangingPunct="1">
              <a:lnSpc>
                <a:spcPts val="1680"/>
              </a:lnSpc>
              <a:spcBef>
                <a:spcPts val="150"/>
              </a:spcBef>
              <a:spcAft>
                <a:spcPts val="150"/>
              </a:spcAft>
              <a:buClr>
                <a:schemeClr val="tx2"/>
              </a:buClr>
              <a:buSzPct val="110000"/>
              <a:buFont typeface="Arial" pitchFamily="34" charset="0"/>
              <a:buChar char="•"/>
              <a:defRPr kumimoji="0" sz="1400" kern="1200" baseline="0">
                <a:solidFill>
                  <a:schemeClr val="tx1"/>
                </a:solidFill>
                <a:latin typeface="+mj-lt"/>
                <a:ea typeface="+mn-ea"/>
                <a:cs typeface="+mn-cs"/>
              </a:defRPr>
            </a:lvl4pPr>
            <a:lvl5pPr marL="900113" indent="-180975" algn="l" rtl="0" eaLnBrk="1" fontAlgn="base" latinLnBrk="0" hangingPunct="1">
              <a:lnSpc>
                <a:spcPts val="1680"/>
              </a:lnSpc>
              <a:spcBef>
                <a:spcPts val="100"/>
              </a:spcBef>
              <a:spcAft>
                <a:spcPts val="100"/>
              </a:spcAft>
              <a:buClr>
                <a:schemeClr val="tx2"/>
              </a:buClr>
              <a:buSzPct val="110000"/>
              <a:buFont typeface="Arial" pitchFamily="34" charset="0"/>
              <a:buChar char="•"/>
              <a:defRPr kumimoji="0" sz="1400" kern="1200">
                <a:solidFill>
                  <a:srgbClr val="000000"/>
                </a:solidFill>
                <a:latin typeface="+mn-lt"/>
                <a:ea typeface="+mn-ea"/>
                <a:cs typeface="+mn-cs"/>
              </a:defRPr>
            </a:lvl5pPr>
            <a:lvl6pPr marL="2170113" indent="-182563" algn="l" rtl="0" eaLnBrk="1" fontAlgn="base" latinLnBrk="0" hangingPunct="1">
              <a:spcBef>
                <a:spcPct val="20000"/>
              </a:spcBef>
              <a:spcAft>
                <a:spcPct val="20000"/>
              </a:spcAft>
              <a:buClr>
                <a:srgbClr val="000000"/>
              </a:buClr>
              <a:buSzPct val="110000"/>
              <a:buFont typeface="Wingdings 2"/>
              <a:buChar char=""/>
              <a:defRPr kumimoji="0" sz="1600" kern="1200">
                <a:solidFill>
                  <a:srgbClr val="000000"/>
                </a:solidFill>
                <a:latin typeface="+mn-lt"/>
                <a:ea typeface="+mn-ea"/>
                <a:cs typeface="+mn-cs"/>
              </a:defRPr>
            </a:lvl6pPr>
            <a:lvl7pPr marL="2627313" indent="-182563" algn="l" rtl="0" eaLnBrk="1" fontAlgn="base" latinLnBrk="0" hangingPunct="1">
              <a:spcBef>
                <a:spcPct val="20000"/>
              </a:spcBef>
              <a:spcAft>
                <a:spcPct val="20000"/>
              </a:spcAft>
              <a:buClr>
                <a:srgbClr val="000000"/>
              </a:buClr>
              <a:buSzPct val="110000"/>
              <a:buFont typeface="Wingdings 2"/>
              <a:buChar char=""/>
              <a:defRPr kumimoji="0" sz="1600" kern="1200">
                <a:solidFill>
                  <a:srgbClr val="000000"/>
                </a:solidFill>
                <a:latin typeface="+mn-lt"/>
                <a:ea typeface="+mn-ea"/>
                <a:cs typeface="+mn-cs"/>
              </a:defRPr>
            </a:lvl7pPr>
            <a:lvl8pPr marL="3084513" indent="-182563" algn="l" rtl="0" eaLnBrk="1" fontAlgn="base" latinLnBrk="0" hangingPunct="1">
              <a:spcBef>
                <a:spcPct val="20000"/>
              </a:spcBef>
              <a:spcAft>
                <a:spcPct val="20000"/>
              </a:spcAft>
              <a:buClr>
                <a:srgbClr val="000000"/>
              </a:buClr>
              <a:buSzPct val="110000"/>
              <a:buFont typeface="Wingdings 2"/>
              <a:buChar char=""/>
              <a:defRPr kumimoji="0" sz="1600" kern="1200">
                <a:solidFill>
                  <a:srgbClr val="000000"/>
                </a:solidFill>
                <a:latin typeface="+mn-lt"/>
                <a:ea typeface="+mn-ea"/>
                <a:cs typeface="+mn-cs"/>
              </a:defRPr>
            </a:lvl8pPr>
            <a:lvl9pPr marL="3541713" indent="-182563" algn="l" rtl="0" eaLnBrk="1" fontAlgn="base" latinLnBrk="0" hangingPunct="1">
              <a:spcBef>
                <a:spcPct val="20000"/>
              </a:spcBef>
              <a:spcAft>
                <a:spcPct val="20000"/>
              </a:spcAft>
              <a:buClr>
                <a:srgbClr val="000000"/>
              </a:buClr>
              <a:buSzPct val="110000"/>
              <a:buFont typeface="Wingdings 2"/>
              <a:buChar char=""/>
              <a:defRPr kumimoji="0" sz="1600" kern="1200" baseline="0">
                <a:solidFill>
                  <a:srgbClr val="000000"/>
                </a:solidFill>
                <a:latin typeface="+mn-lt"/>
                <a:ea typeface="+mn-ea"/>
                <a:cs typeface="+mn-cs"/>
              </a:defRPr>
            </a:lvl9pPr>
            <a:extLst/>
          </a:lstStyle>
          <a:p>
            <a:pPr marL="0" indent="0">
              <a:lnSpc>
                <a:spcPct val="80000"/>
              </a:lnSpc>
              <a:buClr>
                <a:schemeClr val="bg2">
                  <a:lumMod val="50000"/>
                </a:schemeClr>
              </a:buClr>
              <a:buSzPct val="68000"/>
              <a:buNone/>
            </a:pPr>
            <a:r>
              <a:rPr lang="en-GB" sz="1400" kern="0" dirty="0" smtClean="0">
                <a:latin typeface="Segoe UI Light" panose="020B0502040204020203" pitchFamily="34" charset="0"/>
                <a:cs typeface="Segoe UI Light" panose="020B0502040204020203" pitchFamily="34" charset="0"/>
              </a:rPr>
              <a:t>DARPA - Legged Squat Support System (LS3)</a:t>
            </a:r>
          </a:p>
        </p:txBody>
      </p:sp>
    </p:spTree>
    <p:extLst>
      <p:ext uri="{BB962C8B-B14F-4D97-AF65-F5344CB8AC3E}">
        <p14:creationId xmlns:p14="http://schemas.microsoft.com/office/powerpoint/2010/main" val="161397943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nodeType="with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animEffect transition="in" filter="fade">
                                      <p:cBhvr>
                                        <p:cTn id="13" dur="500"/>
                                        <p:tgtEl>
                                          <p:spTgt spid="7">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7">
                                            <p:txEl>
                                              <p:pRg st="2" end="2"/>
                                            </p:txEl>
                                          </p:spTgt>
                                        </p:tgtEl>
                                        <p:attrNameLst>
                                          <p:attrName>style.visibility</p:attrName>
                                        </p:attrNameLst>
                                      </p:cBhvr>
                                      <p:to>
                                        <p:strVal val="visible"/>
                                      </p:to>
                                    </p:set>
                                    <p:animEffect transition="in" filter="fade">
                                      <p:cBhvr>
                                        <p:cTn id="18" dur="500"/>
                                        <p:tgtEl>
                                          <p:spTgt spid="7">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animEffect transition="in" filter="fade">
                                      <p:cBhvr>
                                        <p:cTn id="23" dur="500"/>
                                        <p:tgtEl>
                                          <p:spTgt spid="7">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7">
                                            <p:txEl>
                                              <p:pRg st="6" end="6"/>
                                            </p:txEl>
                                          </p:spTgt>
                                        </p:tgtEl>
                                        <p:attrNameLst>
                                          <p:attrName>style.visibility</p:attrName>
                                        </p:attrNameLst>
                                      </p:cBhvr>
                                      <p:to>
                                        <p:strVal val="visible"/>
                                      </p:to>
                                    </p:set>
                                    <p:animEffect transition="in" filter="fade">
                                      <p:cBhvr>
                                        <p:cTn id="28" dur="500"/>
                                        <p:tgtEl>
                                          <p:spTgt spid="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381000" y="152400"/>
            <a:ext cx="8693150" cy="838201"/>
          </a:xfrm>
        </p:spPr>
        <p:txBody>
          <a:bodyPr>
            <a:normAutofit/>
          </a:bodyPr>
          <a:lstStyle/>
          <a:p>
            <a:r>
              <a:rPr lang="en-US" sz="3600" dirty="0">
                <a:effectLst/>
                <a:latin typeface="Segoe UI Light" panose="020B0502040204020203" pitchFamily="34" charset="0"/>
              </a:rPr>
              <a:t>Fourier Analysis Applications</a:t>
            </a:r>
            <a:endParaRPr lang="en-US" sz="3600" dirty="0" smtClean="0">
              <a:effectLst/>
              <a:latin typeface="Segoe UI Light" panose="020B0502040204020203" pitchFamily="34" charset="0"/>
            </a:endParaRPr>
          </a:p>
        </p:txBody>
      </p:sp>
      <p:sp>
        <p:nvSpPr>
          <p:cNvPr id="7" name="Rectangle 3"/>
          <p:cNvSpPr txBox="1">
            <a:spLocks noGrp="1" noChangeArrowheads="1"/>
          </p:cNvSpPr>
          <p:nvPr>
            <p:ph idx="1"/>
          </p:nvPr>
        </p:nvSpPr>
        <p:spPr>
          <a:xfrm>
            <a:off x="381000" y="1600200"/>
            <a:ext cx="4191000" cy="4525963"/>
          </a:xfrm>
          <a:prstGeom prst="rect">
            <a:avLst/>
          </a:prstGeom>
        </p:spPr>
        <p:txBody>
          <a:bodyPr>
            <a:normAutofit/>
          </a:bodyPr>
          <a:lstStyle>
            <a:lvl1pPr marL="180975" indent="-180975" algn="l" rtl="0" eaLnBrk="1" fontAlgn="base" hangingPunct="1">
              <a:lnSpc>
                <a:spcPts val="2400"/>
              </a:lnSpc>
              <a:spcBef>
                <a:spcPts val="350"/>
              </a:spcBef>
              <a:spcAft>
                <a:spcPts val="350"/>
              </a:spcAft>
              <a:buClr>
                <a:schemeClr val="tx2"/>
              </a:buClr>
              <a:buSzPct val="110000"/>
              <a:buFont typeface="Arial" pitchFamily="34" charset="0"/>
              <a:buChar char="•"/>
              <a:defRPr sz="2000" baseline="0">
                <a:solidFill>
                  <a:schemeClr val="tx1"/>
                </a:solidFill>
                <a:latin typeface="+mj-lt"/>
                <a:ea typeface="+mn-ea"/>
                <a:cs typeface="+mn-cs"/>
              </a:defRPr>
            </a:lvl1pPr>
            <a:lvl2pPr marL="360000" indent="-180975" algn="l" rtl="0" eaLnBrk="1" fontAlgn="base" hangingPunct="1">
              <a:lnSpc>
                <a:spcPts val="2160"/>
              </a:lnSpc>
              <a:spcBef>
                <a:spcPts val="250"/>
              </a:spcBef>
              <a:spcAft>
                <a:spcPts val="250"/>
              </a:spcAft>
              <a:buClr>
                <a:schemeClr val="tx2"/>
              </a:buClr>
              <a:buSzPct val="110000"/>
              <a:buFont typeface="Arial" pitchFamily="34" charset="0"/>
              <a:buChar char="•"/>
              <a:defRPr>
                <a:solidFill>
                  <a:schemeClr val="tx1"/>
                </a:solidFill>
                <a:latin typeface="+mj-lt"/>
              </a:defRPr>
            </a:lvl2pPr>
            <a:lvl3pPr marL="540000" indent="-180975" algn="l" rtl="0" eaLnBrk="1" fontAlgn="base" hangingPunct="1">
              <a:lnSpc>
                <a:spcPts val="1920"/>
              </a:lnSpc>
              <a:spcBef>
                <a:spcPts val="200"/>
              </a:spcBef>
              <a:spcAft>
                <a:spcPts val="200"/>
              </a:spcAft>
              <a:buClr>
                <a:schemeClr val="tx2"/>
              </a:buClr>
              <a:buSzPct val="110000"/>
              <a:buFont typeface="Arial" pitchFamily="34" charset="0"/>
              <a:buChar char="•"/>
              <a:defRPr sz="1600">
                <a:solidFill>
                  <a:schemeClr val="tx1"/>
                </a:solidFill>
                <a:latin typeface="+mj-lt"/>
              </a:defRPr>
            </a:lvl3pPr>
            <a:lvl4pPr marL="720000" indent="-180000" algn="l" rtl="0" eaLnBrk="1" fontAlgn="base" hangingPunct="1">
              <a:lnSpc>
                <a:spcPts val="1680"/>
              </a:lnSpc>
              <a:spcBef>
                <a:spcPts val="150"/>
              </a:spcBef>
              <a:spcAft>
                <a:spcPts val="150"/>
              </a:spcAft>
              <a:buClr>
                <a:schemeClr val="tx2"/>
              </a:buClr>
              <a:buSzPct val="110000"/>
              <a:buFont typeface="Arial" pitchFamily="34" charset="0"/>
              <a:buChar char="•"/>
              <a:defRPr sz="1400" baseline="0">
                <a:solidFill>
                  <a:schemeClr val="tx1"/>
                </a:solidFill>
                <a:latin typeface="+mj-lt"/>
              </a:defRPr>
            </a:lvl4pPr>
            <a:lvl5pPr marL="900113" indent="-180975" algn="l" rtl="0" eaLnBrk="1" fontAlgn="base" hangingPunct="1">
              <a:lnSpc>
                <a:spcPts val="1680"/>
              </a:lnSpc>
              <a:spcBef>
                <a:spcPts val="100"/>
              </a:spcBef>
              <a:spcAft>
                <a:spcPts val="100"/>
              </a:spcAft>
              <a:buClr>
                <a:schemeClr val="tx2"/>
              </a:buClr>
              <a:buSzPct val="110000"/>
              <a:buFont typeface="Arial" pitchFamily="34" charset="0"/>
              <a:buChar char="•"/>
              <a:defRPr sz="1400">
                <a:solidFill>
                  <a:srgbClr val="000000"/>
                </a:solidFill>
                <a:latin typeface="+mn-lt"/>
              </a:defRPr>
            </a:lvl5pPr>
            <a:lvl6pPr marL="2170113" indent="-182563" algn="l" rtl="0" eaLnBrk="1" fontAlgn="base" hangingPunct="1">
              <a:spcBef>
                <a:spcPct val="20000"/>
              </a:spcBef>
              <a:spcAft>
                <a:spcPct val="20000"/>
              </a:spcAft>
              <a:buClr>
                <a:srgbClr val="000000"/>
              </a:buClr>
              <a:buSzPct val="110000"/>
              <a:defRPr sz="1600">
                <a:solidFill>
                  <a:srgbClr val="000000"/>
                </a:solidFill>
                <a:latin typeface="+mn-lt"/>
              </a:defRPr>
            </a:lvl6pPr>
            <a:lvl7pPr marL="2627313" indent="-182563" algn="l" rtl="0" eaLnBrk="1" fontAlgn="base" hangingPunct="1">
              <a:spcBef>
                <a:spcPct val="20000"/>
              </a:spcBef>
              <a:spcAft>
                <a:spcPct val="20000"/>
              </a:spcAft>
              <a:buClr>
                <a:srgbClr val="000000"/>
              </a:buClr>
              <a:buSzPct val="110000"/>
              <a:defRPr sz="1600">
                <a:solidFill>
                  <a:srgbClr val="000000"/>
                </a:solidFill>
                <a:latin typeface="+mn-lt"/>
              </a:defRPr>
            </a:lvl7pPr>
            <a:lvl8pPr marL="3084513" indent="-182563" algn="l" rtl="0" eaLnBrk="1" fontAlgn="base" hangingPunct="1">
              <a:spcBef>
                <a:spcPct val="20000"/>
              </a:spcBef>
              <a:spcAft>
                <a:spcPct val="20000"/>
              </a:spcAft>
              <a:buClr>
                <a:srgbClr val="000000"/>
              </a:buClr>
              <a:buSzPct val="110000"/>
              <a:defRPr sz="1600">
                <a:solidFill>
                  <a:srgbClr val="000000"/>
                </a:solidFill>
                <a:latin typeface="+mn-lt"/>
              </a:defRPr>
            </a:lvl8pPr>
            <a:lvl9pPr marL="3541713" indent="-182563" algn="l" rtl="0" eaLnBrk="1" fontAlgn="base" hangingPunct="1">
              <a:spcBef>
                <a:spcPct val="20000"/>
              </a:spcBef>
              <a:spcAft>
                <a:spcPct val="20000"/>
              </a:spcAft>
              <a:buClr>
                <a:srgbClr val="000000"/>
              </a:buClr>
              <a:buSzPct val="110000"/>
              <a:defRPr sz="1600">
                <a:solidFill>
                  <a:srgbClr val="000000"/>
                </a:solidFill>
                <a:latin typeface="+mn-lt"/>
              </a:defRPr>
            </a:lvl9pPr>
          </a:lstStyle>
          <a:p>
            <a:pPr marL="0" indent="0">
              <a:lnSpc>
                <a:spcPct val="80000"/>
              </a:lnSpc>
              <a:buClr>
                <a:schemeClr val="bg2">
                  <a:lumMod val="50000"/>
                </a:schemeClr>
              </a:buClr>
              <a:buSzPct val="68000"/>
              <a:buNone/>
            </a:pPr>
            <a:r>
              <a:rPr lang="en-US" sz="1600" b="1" kern="0" dirty="0" smtClean="0">
                <a:latin typeface="Segoe UI Light" panose="020B0502040204020203" pitchFamily="34" charset="0"/>
              </a:rPr>
              <a:t>Here are some applications of Fourier Analysis:</a:t>
            </a:r>
            <a:endParaRPr lang="en-US" sz="1600" b="1" kern="0" dirty="0">
              <a:latin typeface="Segoe UI Light" panose="020B0502040204020203" pitchFamily="34" charset="0"/>
            </a:endParaRPr>
          </a:p>
          <a:p>
            <a:pPr>
              <a:lnSpc>
                <a:spcPct val="80000"/>
              </a:lnSpc>
              <a:buClr>
                <a:schemeClr val="bg2">
                  <a:lumMod val="50000"/>
                </a:schemeClr>
              </a:buClr>
              <a:buSzPct val="68000"/>
              <a:buFont typeface="Wingdings" panose="05000000000000000000" pitchFamily="2" charset="2"/>
              <a:buChar char="v"/>
            </a:pPr>
            <a:endParaRPr lang="en-US" sz="1600" kern="0" dirty="0" smtClean="0">
              <a:latin typeface="Segoe UI Light" panose="020B0502040204020203" pitchFamily="34" charset="0"/>
            </a:endParaRPr>
          </a:p>
          <a:p>
            <a:pPr>
              <a:lnSpc>
                <a:spcPct val="80000"/>
              </a:lnSpc>
              <a:buClr>
                <a:schemeClr val="bg2">
                  <a:lumMod val="50000"/>
                </a:schemeClr>
              </a:buClr>
              <a:buSzPct val="68000"/>
              <a:buFont typeface="Wingdings" panose="05000000000000000000" pitchFamily="2" charset="2"/>
              <a:buChar char="v"/>
            </a:pPr>
            <a:r>
              <a:rPr lang="en-US" sz="1600" kern="0" dirty="0" smtClean="0">
                <a:latin typeface="Segoe UI Light" panose="020B0502040204020203" pitchFamily="34" charset="0"/>
              </a:rPr>
              <a:t>Signal Processing</a:t>
            </a:r>
          </a:p>
          <a:p>
            <a:pPr>
              <a:lnSpc>
                <a:spcPct val="80000"/>
              </a:lnSpc>
              <a:buClr>
                <a:schemeClr val="bg2">
                  <a:lumMod val="50000"/>
                </a:schemeClr>
              </a:buClr>
              <a:buSzPct val="68000"/>
              <a:buFont typeface="Wingdings" panose="05000000000000000000" pitchFamily="2" charset="2"/>
              <a:buChar char="v"/>
            </a:pPr>
            <a:r>
              <a:rPr lang="en-US" sz="1600" kern="0" dirty="0" smtClean="0">
                <a:latin typeface="Segoe UI Light" panose="020B0502040204020203" pitchFamily="34" charset="0"/>
              </a:rPr>
              <a:t>Option Pricing</a:t>
            </a:r>
          </a:p>
          <a:p>
            <a:pPr>
              <a:lnSpc>
                <a:spcPct val="80000"/>
              </a:lnSpc>
              <a:buClr>
                <a:schemeClr val="bg2">
                  <a:lumMod val="50000"/>
                </a:schemeClr>
              </a:buClr>
              <a:buSzPct val="68000"/>
              <a:buFont typeface="Wingdings" panose="05000000000000000000" pitchFamily="2" charset="2"/>
              <a:buChar char="v"/>
            </a:pPr>
            <a:r>
              <a:rPr lang="en-US" sz="1600" kern="0" dirty="0" smtClean="0">
                <a:latin typeface="Segoe UI Light" panose="020B0502040204020203" pitchFamily="34" charset="0"/>
              </a:rPr>
              <a:t>Number Theory</a:t>
            </a:r>
          </a:p>
          <a:p>
            <a:pPr>
              <a:lnSpc>
                <a:spcPct val="80000"/>
              </a:lnSpc>
              <a:buClr>
                <a:schemeClr val="bg2">
                  <a:lumMod val="50000"/>
                </a:schemeClr>
              </a:buClr>
              <a:buSzPct val="68000"/>
              <a:buFont typeface="Wingdings" panose="05000000000000000000" pitchFamily="2" charset="2"/>
              <a:buChar char="v"/>
            </a:pPr>
            <a:r>
              <a:rPr lang="en-US" sz="1600" kern="0" dirty="0" smtClean="0">
                <a:latin typeface="Segoe UI Light" panose="020B0502040204020203" pitchFamily="34" charset="0"/>
              </a:rPr>
              <a:t>Statistics / Probability Theory</a:t>
            </a:r>
          </a:p>
          <a:p>
            <a:pPr>
              <a:lnSpc>
                <a:spcPct val="80000"/>
              </a:lnSpc>
              <a:buClr>
                <a:schemeClr val="bg2">
                  <a:lumMod val="50000"/>
                </a:schemeClr>
              </a:buClr>
              <a:buSzPct val="68000"/>
              <a:buFont typeface="Wingdings" panose="05000000000000000000" pitchFamily="2" charset="2"/>
              <a:buChar char="v"/>
            </a:pPr>
            <a:r>
              <a:rPr lang="en-US" sz="1600" kern="0" dirty="0" smtClean="0">
                <a:latin typeface="Segoe UI Light" panose="020B0502040204020203" pitchFamily="34" charset="0"/>
              </a:rPr>
              <a:t>Harmonic Analysis</a:t>
            </a:r>
          </a:p>
          <a:p>
            <a:pPr>
              <a:lnSpc>
                <a:spcPct val="80000"/>
              </a:lnSpc>
              <a:buClr>
                <a:schemeClr val="bg2">
                  <a:lumMod val="50000"/>
                </a:schemeClr>
              </a:buClr>
              <a:buSzPct val="68000"/>
              <a:buFont typeface="Wingdings" panose="05000000000000000000" pitchFamily="2" charset="2"/>
              <a:buChar char="v"/>
            </a:pPr>
            <a:r>
              <a:rPr lang="en-US" sz="1600" kern="0" dirty="0" smtClean="0">
                <a:latin typeface="Segoe UI Light" panose="020B0502040204020203" pitchFamily="34" charset="0"/>
              </a:rPr>
              <a:t>Image Processing</a:t>
            </a:r>
          </a:p>
          <a:p>
            <a:pPr>
              <a:lnSpc>
                <a:spcPct val="80000"/>
              </a:lnSpc>
              <a:buClr>
                <a:schemeClr val="bg2">
                  <a:lumMod val="50000"/>
                </a:schemeClr>
              </a:buClr>
              <a:buSzPct val="68000"/>
              <a:buFont typeface="Wingdings" panose="05000000000000000000" pitchFamily="2" charset="2"/>
              <a:buChar char="v"/>
            </a:pPr>
            <a:endParaRPr lang="en-US" sz="1900" kern="0" dirty="0" smtClean="0">
              <a:latin typeface="Segoe UI Light" panose="020B0502040204020203" pitchFamily="34" charset="0"/>
            </a:endParaRPr>
          </a:p>
        </p:txBody>
      </p:sp>
      <p:pic>
        <p:nvPicPr>
          <p:cNvPr id="2050" name="Picture 2" descr="http://imgs.xkcd.com/comics/fourier.jpg">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000" y="2107995"/>
            <a:ext cx="3848100" cy="27783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968992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7">
                                            <p:txEl>
                                              <p:pRg st="2" end="2"/>
                                            </p:txEl>
                                          </p:spTgt>
                                        </p:tgtEl>
                                        <p:attrNameLst>
                                          <p:attrName>style.visibility</p:attrName>
                                        </p:attrNameLst>
                                      </p:cBhvr>
                                      <p:to>
                                        <p:strVal val="visible"/>
                                      </p:to>
                                    </p:set>
                                    <p:animEffect transition="in" filter="fade">
                                      <p:cBhvr>
                                        <p:cTn id="10" dur="500"/>
                                        <p:tgtEl>
                                          <p:spTgt spid="7">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animEffect transition="in" filter="fade">
                                      <p:cBhvr>
                                        <p:cTn id="13" dur="500"/>
                                        <p:tgtEl>
                                          <p:spTgt spid="7">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7">
                                            <p:txEl>
                                              <p:pRg st="4" end="4"/>
                                            </p:txEl>
                                          </p:spTgt>
                                        </p:tgtEl>
                                        <p:attrNameLst>
                                          <p:attrName>style.visibility</p:attrName>
                                        </p:attrNameLst>
                                      </p:cBhvr>
                                      <p:to>
                                        <p:strVal val="visible"/>
                                      </p:to>
                                    </p:set>
                                    <p:animEffect transition="in" filter="fade">
                                      <p:cBhvr>
                                        <p:cTn id="16" dur="500"/>
                                        <p:tgtEl>
                                          <p:spTgt spid="7">
                                            <p:txEl>
                                              <p:pRg st="4" end="4"/>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7">
                                            <p:txEl>
                                              <p:pRg st="5" end="5"/>
                                            </p:txEl>
                                          </p:spTgt>
                                        </p:tgtEl>
                                        <p:attrNameLst>
                                          <p:attrName>style.visibility</p:attrName>
                                        </p:attrNameLst>
                                      </p:cBhvr>
                                      <p:to>
                                        <p:strVal val="visible"/>
                                      </p:to>
                                    </p:set>
                                    <p:animEffect transition="in" filter="fade">
                                      <p:cBhvr>
                                        <p:cTn id="19" dur="500"/>
                                        <p:tgtEl>
                                          <p:spTgt spid="7">
                                            <p:txEl>
                                              <p:pRg st="5" end="5"/>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7">
                                            <p:txEl>
                                              <p:pRg st="6" end="6"/>
                                            </p:txEl>
                                          </p:spTgt>
                                        </p:tgtEl>
                                        <p:attrNameLst>
                                          <p:attrName>style.visibility</p:attrName>
                                        </p:attrNameLst>
                                      </p:cBhvr>
                                      <p:to>
                                        <p:strVal val="visible"/>
                                      </p:to>
                                    </p:set>
                                    <p:animEffect transition="in" filter="fade">
                                      <p:cBhvr>
                                        <p:cTn id="24" dur="500"/>
                                        <p:tgtEl>
                                          <p:spTgt spid="7">
                                            <p:txEl>
                                              <p:pRg st="6" end="6"/>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7">
                                            <p:txEl>
                                              <p:pRg st="7" end="7"/>
                                            </p:txEl>
                                          </p:spTgt>
                                        </p:tgtEl>
                                        <p:attrNameLst>
                                          <p:attrName>style.visibility</p:attrName>
                                        </p:attrNameLst>
                                      </p:cBhvr>
                                      <p:to>
                                        <p:strVal val="visible"/>
                                      </p:to>
                                    </p:set>
                                    <p:animEffect transition="in" filter="fade">
                                      <p:cBhvr>
                                        <p:cTn id="29" dur="500"/>
                                        <p:tgtEl>
                                          <p:spTgt spid="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Image result for fourier analysi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23933" y="762000"/>
            <a:ext cx="3249001" cy="220980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psych.umb.edu/blaser/blaserWebsite/Psych_355_(Perception)/Entries/1000/1/1_19._Fourier_Analysis_of_images_files/droppedImage.png">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1143000"/>
            <a:ext cx="4126793" cy="3190876"/>
          </a:xfrm>
          <a:prstGeom prst="rect">
            <a:avLst/>
          </a:prstGeom>
          <a:noFill/>
          <a:extLst>
            <a:ext uri="{909E8E84-426E-40DD-AFC4-6F175D3DCCD1}">
              <a14:hiddenFill xmlns:a14="http://schemas.microsoft.com/office/drawing/2010/main">
                <a:solidFill>
                  <a:srgbClr val="FFFFFF"/>
                </a:solidFill>
              </a14:hiddenFill>
            </a:ext>
          </a:extLst>
        </p:spPr>
      </p:pic>
      <p:pic>
        <p:nvPicPr>
          <p:cNvPr id="307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23933" y="4038600"/>
            <a:ext cx="3495675" cy="12069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ectangle 3"/>
          <p:cNvSpPr txBox="1">
            <a:spLocks noChangeArrowheads="1"/>
          </p:cNvSpPr>
          <p:nvPr/>
        </p:nvSpPr>
        <p:spPr>
          <a:xfrm>
            <a:off x="4604767" y="5250163"/>
            <a:ext cx="4402666" cy="1079544"/>
          </a:xfrm>
          <a:prstGeom prst="rect">
            <a:avLst/>
          </a:prstGeom>
        </p:spPr>
        <p:txBody>
          <a:bodyPr vert="horz">
            <a:noAutofit/>
          </a:bodyPr>
          <a:lstStyle>
            <a:lvl1pPr marL="180975" indent="-180975" algn="l" rtl="0" eaLnBrk="1" fontAlgn="base" latinLnBrk="0" hangingPunct="1">
              <a:lnSpc>
                <a:spcPts val="2400"/>
              </a:lnSpc>
              <a:spcBef>
                <a:spcPts val="350"/>
              </a:spcBef>
              <a:spcAft>
                <a:spcPts val="350"/>
              </a:spcAft>
              <a:buClr>
                <a:schemeClr val="tx2"/>
              </a:buClr>
              <a:buSzPct val="110000"/>
              <a:buFont typeface="Arial" pitchFamily="34" charset="0"/>
              <a:buChar char="•"/>
              <a:defRPr kumimoji="0" sz="2000" kern="1200" baseline="0">
                <a:solidFill>
                  <a:schemeClr val="tx1"/>
                </a:solidFill>
                <a:latin typeface="+mj-lt"/>
                <a:ea typeface="+mn-ea"/>
                <a:cs typeface="+mn-cs"/>
              </a:defRPr>
            </a:lvl1pPr>
            <a:lvl2pPr marL="360000" indent="-180975" algn="l" rtl="0" eaLnBrk="1" fontAlgn="base" latinLnBrk="0" hangingPunct="1">
              <a:lnSpc>
                <a:spcPts val="2160"/>
              </a:lnSpc>
              <a:spcBef>
                <a:spcPts val="250"/>
              </a:spcBef>
              <a:spcAft>
                <a:spcPts val="250"/>
              </a:spcAft>
              <a:buClr>
                <a:schemeClr val="tx2"/>
              </a:buClr>
              <a:buSzPct val="110000"/>
              <a:buFont typeface="Arial" pitchFamily="34" charset="0"/>
              <a:buChar char="•"/>
              <a:defRPr kumimoji="0" sz="2300" kern="1200">
                <a:solidFill>
                  <a:schemeClr val="tx1"/>
                </a:solidFill>
                <a:latin typeface="+mj-lt"/>
                <a:ea typeface="+mn-ea"/>
                <a:cs typeface="+mn-cs"/>
              </a:defRPr>
            </a:lvl2pPr>
            <a:lvl3pPr marL="540000" indent="-180975" algn="l" rtl="0" eaLnBrk="1" fontAlgn="base" latinLnBrk="0" hangingPunct="1">
              <a:lnSpc>
                <a:spcPts val="1920"/>
              </a:lnSpc>
              <a:spcBef>
                <a:spcPts val="200"/>
              </a:spcBef>
              <a:spcAft>
                <a:spcPts val="200"/>
              </a:spcAft>
              <a:buClr>
                <a:schemeClr val="tx2"/>
              </a:buClr>
              <a:buSzPct val="110000"/>
              <a:buFont typeface="Arial" pitchFamily="34" charset="0"/>
              <a:buChar char="•"/>
              <a:defRPr kumimoji="0" sz="1600" kern="1200">
                <a:solidFill>
                  <a:schemeClr val="tx1"/>
                </a:solidFill>
                <a:latin typeface="+mj-lt"/>
                <a:ea typeface="+mn-ea"/>
                <a:cs typeface="+mn-cs"/>
              </a:defRPr>
            </a:lvl3pPr>
            <a:lvl4pPr marL="720000" indent="-180000" algn="l" rtl="0" eaLnBrk="1" fontAlgn="base" latinLnBrk="0" hangingPunct="1">
              <a:lnSpc>
                <a:spcPts val="1680"/>
              </a:lnSpc>
              <a:spcBef>
                <a:spcPts val="150"/>
              </a:spcBef>
              <a:spcAft>
                <a:spcPts val="150"/>
              </a:spcAft>
              <a:buClr>
                <a:schemeClr val="tx2"/>
              </a:buClr>
              <a:buSzPct val="110000"/>
              <a:buFont typeface="Arial" pitchFamily="34" charset="0"/>
              <a:buChar char="•"/>
              <a:defRPr kumimoji="0" sz="1400" kern="1200" baseline="0">
                <a:solidFill>
                  <a:schemeClr val="tx1"/>
                </a:solidFill>
                <a:latin typeface="+mj-lt"/>
                <a:ea typeface="+mn-ea"/>
                <a:cs typeface="+mn-cs"/>
              </a:defRPr>
            </a:lvl4pPr>
            <a:lvl5pPr marL="900113" indent="-180975" algn="l" rtl="0" eaLnBrk="1" fontAlgn="base" latinLnBrk="0" hangingPunct="1">
              <a:lnSpc>
                <a:spcPts val="1680"/>
              </a:lnSpc>
              <a:spcBef>
                <a:spcPts val="100"/>
              </a:spcBef>
              <a:spcAft>
                <a:spcPts val="100"/>
              </a:spcAft>
              <a:buClr>
                <a:schemeClr val="tx2"/>
              </a:buClr>
              <a:buSzPct val="110000"/>
              <a:buFont typeface="Arial" pitchFamily="34" charset="0"/>
              <a:buChar char="•"/>
              <a:defRPr kumimoji="0" sz="1400" kern="1200">
                <a:solidFill>
                  <a:srgbClr val="000000"/>
                </a:solidFill>
                <a:latin typeface="+mn-lt"/>
                <a:ea typeface="+mn-ea"/>
                <a:cs typeface="+mn-cs"/>
              </a:defRPr>
            </a:lvl5pPr>
            <a:lvl6pPr marL="2170113" indent="-182563" algn="l" rtl="0" eaLnBrk="1" fontAlgn="base" latinLnBrk="0" hangingPunct="1">
              <a:spcBef>
                <a:spcPct val="20000"/>
              </a:spcBef>
              <a:spcAft>
                <a:spcPct val="20000"/>
              </a:spcAft>
              <a:buClr>
                <a:srgbClr val="000000"/>
              </a:buClr>
              <a:buSzPct val="110000"/>
              <a:buFont typeface="Wingdings 2"/>
              <a:buChar char=""/>
              <a:defRPr kumimoji="0" sz="1600" kern="1200">
                <a:solidFill>
                  <a:srgbClr val="000000"/>
                </a:solidFill>
                <a:latin typeface="+mn-lt"/>
                <a:ea typeface="+mn-ea"/>
                <a:cs typeface="+mn-cs"/>
              </a:defRPr>
            </a:lvl6pPr>
            <a:lvl7pPr marL="2627313" indent="-182563" algn="l" rtl="0" eaLnBrk="1" fontAlgn="base" latinLnBrk="0" hangingPunct="1">
              <a:spcBef>
                <a:spcPct val="20000"/>
              </a:spcBef>
              <a:spcAft>
                <a:spcPct val="20000"/>
              </a:spcAft>
              <a:buClr>
                <a:srgbClr val="000000"/>
              </a:buClr>
              <a:buSzPct val="110000"/>
              <a:buFont typeface="Wingdings 2"/>
              <a:buChar char=""/>
              <a:defRPr kumimoji="0" sz="1600" kern="1200">
                <a:solidFill>
                  <a:srgbClr val="000000"/>
                </a:solidFill>
                <a:latin typeface="+mn-lt"/>
                <a:ea typeface="+mn-ea"/>
                <a:cs typeface="+mn-cs"/>
              </a:defRPr>
            </a:lvl7pPr>
            <a:lvl8pPr marL="3084513" indent="-182563" algn="l" rtl="0" eaLnBrk="1" fontAlgn="base" latinLnBrk="0" hangingPunct="1">
              <a:spcBef>
                <a:spcPct val="20000"/>
              </a:spcBef>
              <a:spcAft>
                <a:spcPct val="20000"/>
              </a:spcAft>
              <a:buClr>
                <a:srgbClr val="000000"/>
              </a:buClr>
              <a:buSzPct val="110000"/>
              <a:buFont typeface="Wingdings 2"/>
              <a:buChar char=""/>
              <a:defRPr kumimoji="0" sz="1600" kern="1200">
                <a:solidFill>
                  <a:srgbClr val="000000"/>
                </a:solidFill>
                <a:latin typeface="+mn-lt"/>
                <a:ea typeface="+mn-ea"/>
                <a:cs typeface="+mn-cs"/>
              </a:defRPr>
            </a:lvl8pPr>
            <a:lvl9pPr marL="3541713" indent="-182563" algn="l" rtl="0" eaLnBrk="1" fontAlgn="base" latinLnBrk="0" hangingPunct="1">
              <a:spcBef>
                <a:spcPct val="20000"/>
              </a:spcBef>
              <a:spcAft>
                <a:spcPct val="20000"/>
              </a:spcAft>
              <a:buClr>
                <a:srgbClr val="000000"/>
              </a:buClr>
              <a:buSzPct val="110000"/>
              <a:buFont typeface="Wingdings 2"/>
              <a:buChar char=""/>
              <a:defRPr kumimoji="0" sz="1600" kern="1200" baseline="0">
                <a:solidFill>
                  <a:srgbClr val="000000"/>
                </a:solidFill>
                <a:latin typeface="+mn-lt"/>
                <a:ea typeface="+mn-ea"/>
                <a:cs typeface="+mn-cs"/>
              </a:defRPr>
            </a:lvl9pPr>
            <a:extLst/>
          </a:lstStyle>
          <a:p>
            <a:pPr marL="0" indent="0">
              <a:lnSpc>
                <a:spcPct val="80000"/>
              </a:lnSpc>
              <a:buClr>
                <a:schemeClr val="bg2">
                  <a:lumMod val="50000"/>
                </a:schemeClr>
              </a:buClr>
              <a:buSzPct val="68000"/>
              <a:buNone/>
            </a:pPr>
            <a:r>
              <a:rPr lang="en-US" sz="1600" kern="0" dirty="0">
                <a:latin typeface="Segoe UI Light" panose="020B0502040204020203" pitchFamily="34" charset="0"/>
                <a:cs typeface="Segoe UI Light" panose="020B0502040204020203" pitchFamily="34" charset="0"/>
              </a:rPr>
              <a:t>Outline of the leaf at right, summarized using 1, 5, and 10 harmonics (elliptic Fourier analysis carried out using EFAWIN on outline data obtained with TPSDIG; both programs - and many others - can be downloaded from the </a:t>
            </a:r>
            <a:r>
              <a:rPr lang="en-US" sz="1600" kern="0" dirty="0" err="1">
                <a:latin typeface="Segoe UI Light" panose="020B0502040204020203" pitchFamily="34" charset="0"/>
                <a:cs typeface="Segoe UI Light" panose="020B0502040204020203" pitchFamily="34" charset="0"/>
              </a:rPr>
              <a:t>Morphometrics</a:t>
            </a:r>
            <a:r>
              <a:rPr lang="en-US" sz="1600" kern="0" dirty="0">
                <a:latin typeface="Segoe UI Light" panose="020B0502040204020203" pitchFamily="34" charset="0"/>
                <a:cs typeface="Segoe UI Light" panose="020B0502040204020203" pitchFamily="34" charset="0"/>
              </a:rPr>
              <a:t> Website).</a:t>
            </a:r>
            <a:endParaRPr lang="en-GB" sz="2400" kern="0" dirty="0" smtClean="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91060635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3"/>
          <p:cNvSpPr txBox="1">
            <a:spLocks noChangeArrowheads="1"/>
          </p:cNvSpPr>
          <p:nvPr/>
        </p:nvSpPr>
        <p:spPr>
          <a:xfrm>
            <a:off x="4604767" y="5250163"/>
            <a:ext cx="4402666" cy="1079544"/>
          </a:xfrm>
          <a:prstGeom prst="rect">
            <a:avLst/>
          </a:prstGeom>
        </p:spPr>
        <p:txBody>
          <a:bodyPr vert="horz">
            <a:noAutofit/>
          </a:bodyPr>
          <a:lstStyle>
            <a:lvl1pPr marL="180975" indent="-180975" algn="l" rtl="0" eaLnBrk="1" fontAlgn="base" latinLnBrk="0" hangingPunct="1">
              <a:lnSpc>
                <a:spcPts val="2400"/>
              </a:lnSpc>
              <a:spcBef>
                <a:spcPts val="350"/>
              </a:spcBef>
              <a:spcAft>
                <a:spcPts val="350"/>
              </a:spcAft>
              <a:buClr>
                <a:schemeClr val="tx2"/>
              </a:buClr>
              <a:buSzPct val="110000"/>
              <a:buFont typeface="Arial" pitchFamily="34" charset="0"/>
              <a:buChar char="•"/>
              <a:defRPr kumimoji="0" sz="2000" kern="1200" baseline="0">
                <a:solidFill>
                  <a:schemeClr val="tx1"/>
                </a:solidFill>
                <a:latin typeface="+mj-lt"/>
                <a:ea typeface="+mn-ea"/>
                <a:cs typeface="+mn-cs"/>
              </a:defRPr>
            </a:lvl1pPr>
            <a:lvl2pPr marL="360000" indent="-180975" algn="l" rtl="0" eaLnBrk="1" fontAlgn="base" latinLnBrk="0" hangingPunct="1">
              <a:lnSpc>
                <a:spcPts val="2160"/>
              </a:lnSpc>
              <a:spcBef>
                <a:spcPts val="250"/>
              </a:spcBef>
              <a:spcAft>
                <a:spcPts val="250"/>
              </a:spcAft>
              <a:buClr>
                <a:schemeClr val="tx2"/>
              </a:buClr>
              <a:buSzPct val="110000"/>
              <a:buFont typeface="Arial" pitchFamily="34" charset="0"/>
              <a:buChar char="•"/>
              <a:defRPr kumimoji="0" sz="2300" kern="1200">
                <a:solidFill>
                  <a:schemeClr val="tx1"/>
                </a:solidFill>
                <a:latin typeface="+mj-lt"/>
                <a:ea typeface="+mn-ea"/>
                <a:cs typeface="+mn-cs"/>
              </a:defRPr>
            </a:lvl2pPr>
            <a:lvl3pPr marL="540000" indent="-180975" algn="l" rtl="0" eaLnBrk="1" fontAlgn="base" latinLnBrk="0" hangingPunct="1">
              <a:lnSpc>
                <a:spcPts val="1920"/>
              </a:lnSpc>
              <a:spcBef>
                <a:spcPts val="200"/>
              </a:spcBef>
              <a:spcAft>
                <a:spcPts val="200"/>
              </a:spcAft>
              <a:buClr>
                <a:schemeClr val="tx2"/>
              </a:buClr>
              <a:buSzPct val="110000"/>
              <a:buFont typeface="Arial" pitchFamily="34" charset="0"/>
              <a:buChar char="•"/>
              <a:defRPr kumimoji="0" sz="1600" kern="1200">
                <a:solidFill>
                  <a:schemeClr val="tx1"/>
                </a:solidFill>
                <a:latin typeface="+mj-lt"/>
                <a:ea typeface="+mn-ea"/>
                <a:cs typeface="+mn-cs"/>
              </a:defRPr>
            </a:lvl3pPr>
            <a:lvl4pPr marL="720000" indent="-180000" algn="l" rtl="0" eaLnBrk="1" fontAlgn="base" latinLnBrk="0" hangingPunct="1">
              <a:lnSpc>
                <a:spcPts val="1680"/>
              </a:lnSpc>
              <a:spcBef>
                <a:spcPts val="150"/>
              </a:spcBef>
              <a:spcAft>
                <a:spcPts val="150"/>
              </a:spcAft>
              <a:buClr>
                <a:schemeClr val="tx2"/>
              </a:buClr>
              <a:buSzPct val="110000"/>
              <a:buFont typeface="Arial" pitchFamily="34" charset="0"/>
              <a:buChar char="•"/>
              <a:defRPr kumimoji="0" sz="1400" kern="1200" baseline="0">
                <a:solidFill>
                  <a:schemeClr val="tx1"/>
                </a:solidFill>
                <a:latin typeface="+mj-lt"/>
                <a:ea typeface="+mn-ea"/>
                <a:cs typeface="+mn-cs"/>
              </a:defRPr>
            </a:lvl4pPr>
            <a:lvl5pPr marL="900113" indent="-180975" algn="l" rtl="0" eaLnBrk="1" fontAlgn="base" latinLnBrk="0" hangingPunct="1">
              <a:lnSpc>
                <a:spcPts val="1680"/>
              </a:lnSpc>
              <a:spcBef>
                <a:spcPts val="100"/>
              </a:spcBef>
              <a:spcAft>
                <a:spcPts val="100"/>
              </a:spcAft>
              <a:buClr>
                <a:schemeClr val="tx2"/>
              </a:buClr>
              <a:buSzPct val="110000"/>
              <a:buFont typeface="Arial" pitchFamily="34" charset="0"/>
              <a:buChar char="•"/>
              <a:defRPr kumimoji="0" sz="1400" kern="1200">
                <a:solidFill>
                  <a:srgbClr val="000000"/>
                </a:solidFill>
                <a:latin typeface="+mn-lt"/>
                <a:ea typeface="+mn-ea"/>
                <a:cs typeface="+mn-cs"/>
              </a:defRPr>
            </a:lvl5pPr>
            <a:lvl6pPr marL="2170113" indent="-182563" algn="l" rtl="0" eaLnBrk="1" fontAlgn="base" latinLnBrk="0" hangingPunct="1">
              <a:spcBef>
                <a:spcPct val="20000"/>
              </a:spcBef>
              <a:spcAft>
                <a:spcPct val="20000"/>
              </a:spcAft>
              <a:buClr>
                <a:srgbClr val="000000"/>
              </a:buClr>
              <a:buSzPct val="110000"/>
              <a:buFont typeface="Wingdings 2"/>
              <a:buChar char=""/>
              <a:defRPr kumimoji="0" sz="1600" kern="1200">
                <a:solidFill>
                  <a:srgbClr val="000000"/>
                </a:solidFill>
                <a:latin typeface="+mn-lt"/>
                <a:ea typeface="+mn-ea"/>
                <a:cs typeface="+mn-cs"/>
              </a:defRPr>
            </a:lvl6pPr>
            <a:lvl7pPr marL="2627313" indent="-182563" algn="l" rtl="0" eaLnBrk="1" fontAlgn="base" latinLnBrk="0" hangingPunct="1">
              <a:spcBef>
                <a:spcPct val="20000"/>
              </a:spcBef>
              <a:spcAft>
                <a:spcPct val="20000"/>
              </a:spcAft>
              <a:buClr>
                <a:srgbClr val="000000"/>
              </a:buClr>
              <a:buSzPct val="110000"/>
              <a:buFont typeface="Wingdings 2"/>
              <a:buChar char=""/>
              <a:defRPr kumimoji="0" sz="1600" kern="1200">
                <a:solidFill>
                  <a:srgbClr val="000000"/>
                </a:solidFill>
                <a:latin typeface="+mn-lt"/>
                <a:ea typeface="+mn-ea"/>
                <a:cs typeface="+mn-cs"/>
              </a:defRPr>
            </a:lvl7pPr>
            <a:lvl8pPr marL="3084513" indent="-182563" algn="l" rtl="0" eaLnBrk="1" fontAlgn="base" latinLnBrk="0" hangingPunct="1">
              <a:spcBef>
                <a:spcPct val="20000"/>
              </a:spcBef>
              <a:spcAft>
                <a:spcPct val="20000"/>
              </a:spcAft>
              <a:buClr>
                <a:srgbClr val="000000"/>
              </a:buClr>
              <a:buSzPct val="110000"/>
              <a:buFont typeface="Wingdings 2"/>
              <a:buChar char=""/>
              <a:defRPr kumimoji="0" sz="1600" kern="1200">
                <a:solidFill>
                  <a:srgbClr val="000000"/>
                </a:solidFill>
                <a:latin typeface="+mn-lt"/>
                <a:ea typeface="+mn-ea"/>
                <a:cs typeface="+mn-cs"/>
              </a:defRPr>
            </a:lvl8pPr>
            <a:lvl9pPr marL="3541713" indent="-182563" algn="l" rtl="0" eaLnBrk="1" fontAlgn="base" latinLnBrk="0" hangingPunct="1">
              <a:spcBef>
                <a:spcPct val="20000"/>
              </a:spcBef>
              <a:spcAft>
                <a:spcPct val="20000"/>
              </a:spcAft>
              <a:buClr>
                <a:srgbClr val="000000"/>
              </a:buClr>
              <a:buSzPct val="110000"/>
              <a:buFont typeface="Wingdings 2"/>
              <a:buChar char=""/>
              <a:defRPr kumimoji="0" sz="1600" kern="1200" baseline="0">
                <a:solidFill>
                  <a:srgbClr val="000000"/>
                </a:solidFill>
                <a:latin typeface="+mn-lt"/>
                <a:ea typeface="+mn-ea"/>
                <a:cs typeface="+mn-cs"/>
              </a:defRPr>
            </a:lvl9pPr>
            <a:extLst/>
          </a:lstStyle>
          <a:p>
            <a:pPr marL="0" indent="0">
              <a:lnSpc>
                <a:spcPct val="80000"/>
              </a:lnSpc>
              <a:buClr>
                <a:schemeClr val="bg2">
                  <a:lumMod val="50000"/>
                </a:schemeClr>
              </a:buClr>
              <a:buSzPct val="68000"/>
              <a:buNone/>
            </a:pPr>
            <a:r>
              <a:rPr lang="en-US" sz="1600" kern="0" dirty="0" smtClean="0">
                <a:latin typeface="Segoe UI Light" panose="020B0502040204020203" pitchFamily="34" charset="0"/>
                <a:cs typeface="Segoe UI Light" panose="020B0502040204020203" pitchFamily="34" charset="0"/>
              </a:rPr>
              <a:t>FFTs </a:t>
            </a:r>
            <a:r>
              <a:rPr lang="en-US" sz="1600" kern="0" dirty="0">
                <a:latin typeface="Segoe UI Light" panose="020B0502040204020203" pitchFamily="34" charset="0"/>
                <a:cs typeface="Segoe UI Light" panose="020B0502040204020203" pitchFamily="34" charset="0"/>
              </a:rPr>
              <a:t>are useful as a high-pass to remove low-frequency periodic variations (e.g. hourly, daily, weekly) and then you can back-transform to the time domain and use that as input for your monitoring tools.</a:t>
            </a:r>
            <a:endParaRPr lang="en-GB" sz="2400" kern="0" dirty="0" smtClean="0">
              <a:latin typeface="Segoe UI Light" panose="020B0502040204020203" pitchFamily="34" charset="0"/>
              <a:cs typeface="Segoe UI Light" panose="020B0502040204020203" pitchFamily="34" charset="0"/>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685800"/>
            <a:ext cx="3650929" cy="3333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0" name="Picture 4" descr="http://www.inner-magazines.com/uploads/images/News/Audio/technology/Fourier%20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5800" y="1066800"/>
            <a:ext cx="4143375" cy="1866900"/>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http://2.bp.blogspot.com/-8qmnGnOToFE/UQ1k2DhmsmI/AAAAAAAACxE/LTHguFqbwo4/s1600/fourier_analysis.jpg">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00600" y="3818153"/>
            <a:ext cx="3830108" cy="1134848"/>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http://qph.is.quoracdn.net/main-qimg-b588a22267fa03ce1842b7f2416b0773?convert_to_webp=tru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4804" y="4162426"/>
            <a:ext cx="3590925" cy="1581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270425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3"/>
          <p:cNvSpPr txBox="1">
            <a:spLocks noChangeArrowheads="1"/>
          </p:cNvSpPr>
          <p:nvPr/>
        </p:nvSpPr>
        <p:spPr>
          <a:xfrm>
            <a:off x="4604767" y="5250163"/>
            <a:ext cx="4402666" cy="1079544"/>
          </a:xfrm>
          <a:prstGeom prst="rect">
            <a:avLst/>
          </a:prstGeom>
        </p:spPr>
        <p:txBody>
          <a:bodyPr vert="horz">
            <a:noAutofit/>
          </a:bodyPr>
          <a:lstStyle>
            <a:lvl1pPr marL="180975" indent="-180975" algn="l" rtl="0" eaLnBrk="1" fontAlgn="base" latinLnBrk="0" hangingPunct="1">
              <a:lnSpc>
                <a:spcPts val="2400"/>
              </a:lnSpc>
              <a:spcBef>
                <a:spcPts val="350"/>
              </a:spcBef>
              <a:spcAft>
                <a:spcPts val="350"/>
              </a:spcAft>
              <a:buClr>
                <a:schemeClr val="tx2"/>
              </a:buClr>
              <a:buSzPct val="110000"/>
              <a:buFont typeface="Arial" pitchFamily="34" charset="0"/>
              <a:buChar char="•"/>
              <a:defRPr kumimoji="0" sz="2000" kern="1200" baseline="0">
                <a:solidFill>
                  <a:schemeClr val="tx1"/>
                </a:solidFill>
                <a:latin typeface="+mj-lt"/>
                <a:ea typeface="+mn-ea"/>
                <a:cs typeface="+mn-cs"/>
              </a:defRPr>
            </a:lvl1pPr>
            <a:lvl2pPr marL="360000" indent="-180975" algn="l" rtl="0" eaLnBrk="1" fontAlgn="base" latinLnBrk="0" hangingPunct="1">
              <a:lnSpc>
                <a:spcPts val="2160"/>
              </a:lnSpc>
              <a:spcBef>
                <a:spcPts val="250"/>
              </a:spcBef>
              <a:spcAft>
                <a:spcPts val="250"/>
              </a:spcAft>
              <a:buClr>
                <a:schemeClr val="tx2"/>
              </a:buClr>
              <a:buSzPct val="110000"/>
              <a:buFont typeface="Arial" pitchFamily="34" charset="0"/>
              <a:buChar char="•"/>
              <a:defRPr kumimoji="0" sz="2300" kern="1200">
                <a:solidFill>
                  <a:schemeClr val="tx1"/>
                </a:solidFill>
                <a:latin typeface="+mj-lt"/>
                <a:ea typeface="+mn-ea"/>
                <a:cs typeface="+mn-cs"/>
              </a:defRPr>
            </a:lvl2pPr>
            <a:lvl3pPr marL="540000" indent="-180975" algn="l" rtl="0" eaLnBrk="1" fontAlgn="base" latinLnBrk="0" hangingPunct="1">
              <a:lnSpc>
                <a:spcPts val="1920"/>
              </a:lnSpc>
              <a:spcBef>
                <a:spcPts val="200"/>
              </a:spcBef>
              <a:spcAft>
                <a:spcPts val="200"/>
              </a:spcAft>
              <a:buClr>
                <a:schemeClr val="tx2"/>
              </a:buClr>
              <a:buSzPct val="110000"/>
              <a:buFont typeface="Arial" pitchFamily="34" charset="0"/>
              <a:buChar char="•"/>
              <a:defRPr kumimoji="0" sz="1600" kern="1200">
                <a:solidFill>
                  <a:schemeClr val="tx1"/>
                </a:solidFill>
                <a:latin typeface="+mj-lt"/>
                <a:ea typeface="+mn-ea"/>
                <a:cs typeface="+mn-cs"/>
              </a:defRPr>
            </a:lvl3pPr>
            <a:lvl4pPr marL="720000" indent="-180000" algn="l" rtl="0" eaLnBrk="1" fontAlgn="base" latinLnBrk="0" hangingPunct="1">
              <a:lnSpc>
                <a:spcPts val="1680"/>
              </a:lnSpc>
              <a:spcBef>
                <a:spcPts val="150"/>
              </a:spcBef>
              <a:spcAft>
                <a:spcPts val="150"/>
              </a:spcAft>
              <a:buClr>
                <a:schemeClr val="tx2"/>
              </a:buClr>
              <a:buSzPct val="110000"/>
              <a:buFont typeface="Arial" pitchFamily="34" charset="0"/>
              <a:buChar char="•"/>
              <a:defRPr kumimoji="0" sz="1400" kern="1200" baseline="0">
                <a:solidFill>
                  <a:schemeClr val="tx1"/>
                </a:solidFill>
                <a:latin typeface="+mj-lt"/>
                <a:ea typeface="+mn-ea"/>
                <a:cs typeface="+mn-cs"/>
              </a:defRPr>
            </a:lvl4pPr>
            <a:lvl5pPr marL="900113" indent="-180975" algn="l" rtl="0" eaLnBrk="1" fontAlgn="base" latinLnBrk="0" hangingPunct="1">
              <a:lnSpc>
                <a:spcPts val="1680"/>
              </a:lnSpc>
              <a:spcBef>
                <a:spcPts val="100"/>
              </a:spcBef>
              <a:spcAft>
                <a:spcPts val="100"/>
              </a:spcAft>
              <a:buClr>
                <a:schemeClr val="tx2"/>
              </a:buClr>
              <a:buSzPct val="110000"/>
              <a:buFont typeface="Arial" pitchFamily="34" charset="0"/>
              <a:buChar char="•"/>
              <a:defRPr kumimoji="0" sz="1400" kern="1200">
                <a:solidFill>
                  <a:srgbClr val="000000"/>
                </a:solidFill>
                <a:latin typeface="+mn-lt"/>
                <a:ea typeface="+mn-ea"/>
                <a:cs typeface="+mn-cs"/>
              </a:defRPr>
            </a:lvl5pPr>
            <a:lvl6pPr marL="2170113" indent="-182563" algn="l" rtl="0" eaLnBrk="1" fontAlgn="base" latinLnBrk="0" hangingPunct="1">
              <a:spcBef>
                <a:spcPct val="20000"/>
              </a:spcBef>
              <a:spcAft>
                <a:spcPct val="20000"/>
              </a:spcAft>
              <a:buClr>
                <a:srgbClr val="000000"/>
              </a:buClr>
              <a:buSzPct val="110000"/>
              <a:buFont typeface="Wingdings 2"/>
              <a:buChar char=""/>
              <a:defRPr kumimoji="0" sz="1600" kern="1200">
                <a:solidFill>
                  <a:srgbClr val="000000"/>
                </a:solidFill>
                <a:latin typeface="+mn-lt"/>
                <a:ea typeface="+mn-ea"/>
                <a:cs typeface="+mn-cs"/>
              </a:defRPr>
            </a:lvl6pPr>
            <a:lvl7pPr marL="2627313" indent="-182563" algn="l" rtl="0" eaLnBrk="1" fontAlgn="base" latinLnBrk="0" hangingPunct="1">
              <a:spcBef>
                <a:spcPct val="20000"/>
              </a:spcBef>
              <a:spcAft>
                <a:spcPct val="20000"/>
              </a:spcAft>
              <a:buClr>
                <a:srgbClr val="000000"/>
              </a:buClr>
              <a:buSzPct val="110000"/>
              <a:buFont typeface="Wingdings 2"/>
              <a:buChar char=""/>
              <a:defRPr kumimoji="0" sz="1600" kern="1200">
                <a:solidFill>
                  <a:srgbClr val="000000"/>
                </a:solidFill>
                <a:latin typeface="+mn-lt"/>
                <a:ea typeface="+mn-ea"/>
                <a:cs typeface="+mn-cs"/>
              </a:defRPr>
            </a:lvl7pPr>
            <a:lvl8pPr marL="3084513" indent="-182563" algn="l" rtl="0" eaLnBrk="1" fontAlgn="base" latinLnBrk="0" hangingPunct="1">
              <a:spcBef>
                <a:spcPct val="20000"/>
              </a:spcBef>
              <a:spcAft>
                <a:spcPct val="20000"/>
              </a:spcAft>
              <a:buClr>
                <a:srgbClr val="000000"/>
              </a:buClr>
              <a:buSzPct val="110000"/>
              <a:buFont typeface="Wingdings 2"/>
              <a:buChar char=""/>
              <a:defRPr kumimoji="0" sz="1600" kern="1200">
                <a:solidFill>
                  <a:srgbClr val="000000"/>
                </a:solidFill>
                <a:latin typeface="+mn-lt"/>
                <a:ea typeface="+mn-ea"/>
                <a:cs typeface="+mn-cs"/>
              </a:defRPr>
            </a:lvl8pPr>
            <a:lvl9pPr marL="3541713" indent="-182563" algn="l" rtl="0" eaLnBrk="1" fontAlgn="base" latinLnBrk="0" hangingPunct="1">
              <a:spcBef>
                <a:spcPct val="20000"/>
              </a:spcBef>
              <a:spcAft>
                <a:spcPct val="20000"/>
              </a:spcAft>
              <a:buClr>
                <a:srgbClr val="000000"/>
              </a:buClr>
              <a:buSzPct val="110000"/>
              <a:buFont typeface="Wingdings 2"/>
              <a:buChar char=""/>
              <a:defRPr kumimoji="0" sz="1600" kern="1200" baseline="0">
                <a:solidFill>
                  <a:srgbClr val="000000"/>
                </a:solidFill>
                <a:latin typeface="+mn-lt"/>
                <a:ea typeface="+mn-ea"/>
                <a:cs typeface="+mn-cs"/>
              </a:defRPr>
            </a:lvl9pPr>
            <a:extLst/>
          </a:lstStyle>
          <a:p>
            <a:pPr marL="0" indent="0">
              <a:lnSpc>
                <a:spcPct val="80000"/>
              </a:lnSpc>
              <a:buClr>
                <a:schemeClr val="bg2">
                  <a:lumMod val="50000"/>
                </a:schemeClr>
              </a:buClr>
              <a:buSzPct val="68000"/>
              <a:buNone/>
            </a:pPr>
            <a:r>
              <a:rPr lang="en-US" sz="1600" kern="0" dirty="0" smtClean="0">
                <a:latin typeface="Segoe UI Light" panose="020B0502040204020203" pitchFamily="34" charset="0"/>
                <a:cs typeface="Segoe UI Light" panose="020B0502040204020203" pitchFamily="34" charset="0"/>
              </a:rPr>
              <a:t>FFTs </a:t>
            </a:r>
            <a:r>
              <a:rPr lang="en-US" sz="1600" kern="0" dirty="0">
                <a:latin typeface="Segoe UI Light" panose="020B0502040204020203" pitchFamily="34" charset="0"/>
                <a:cs typeface="Segoe UI Light" panose="020B0502040204020203" pitchFamily="34" charset="0"/>
              </a:rPr>
              <a:t>are useful as a high-pass to remove low-frequency periodic </a:t>
            </a:r>
            <a:r>
              <a:rPr lang="en-US" sz="1600" kern="0" dirty="0" smtClean="0">
                <a:latin typeface="Segoe UI Light" panose="020B0502040204020203" pitchFamily="34" charset="0"/>
                <a:cs typeface="Segoe UI Light" panose="020B0502040204020203" pitchFamily="34" charset="0"/>
              </a:rPr>
              <a:t>variations </a:t>
            </a:r>
            <a:r>
              <a:rPr lang="en-US" sz="1600" kern="0" dirty="0">
                <a:latin typeface="Segoe UI Light" panose="020B0502040204020203" pitchFamily="34" charset="0"/>
                <a:cs typeface="Segoe UI Light" panose="020B0502040204020203" pitchFamily="34" charset="0"/>
              </a:rPr>
              <a:t>(e.g. hourly, daily, weekly) and then you can back-transform to the time domain and use that as input for your monitoring tools.</a:t>
            </a:r>
            <a:endParaRPr lang="en-GB" sz="2400" kern="0" dirty="0" smtClean="0">
              <a:latin typeface="Segoe UI Light" panose="020B0502040204020203" pitchFamily="34" charset="0"/>
              <a:cs typeface="Segoe UI Light" panose="020B0502040204020203" pitchFamily="34" charset="0"/>
            </a:endParaRPr>
          </a:p>
        </p:txBody>
      </p:sp>
      <p:pic>
        <p:nvPicPr>
          <p:cNvPr id="5122" name="Picture 2" descr="http://www.reinhausen.com/Portaldata/1/Resources/mr/systems_and_solutions/loesungen_fuer_netz-systeme/graphiken_netzsysteme/scaled/1305-2-EN_l.jpg">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3400" y="914400"/>
            <a:ext cx="4371975" cy="2686051"/>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http://www.science4all.org/wp-content/uploads/2012/10/signal.png">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 y="685800"/>
            <a:ext cx="3200400" cy="2400301"/>
          </a:xfrm>
          <a:prstGeom prst="rect">
            <a:avLst/>
          </a:prstGeom>
          <a:noFill/>
          <a:extLst>
            <a:ext uri="{909E8E84-426E-40DD-AFC4-6F175D3DCCD1}">
              <a14:hiddenFill xmlns:a14="http://schemas.microsoft.com/office/drawing/2010/main">
                <a:solidFill>
                  <a:srgbClr val="FFFFFF"/>
                </a:solidFill>
              </a14:hiddenFill>
            </a:ext>
          </a:extLst>
        </p:spPr>
      </p:pic>
      <p:pic>
        <p:nvPicPr>
          <p:cNvPr id="5127" name="Picture 7"/>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3155" r="1556" b="4804"/>
          <a:stretch/>
        </p:blipFill>
        <p:spPr bwMode="auto">
          <a:xfrm>
            <a:off x="533400" y="3361267"/>
            <a:ext cx="3535516" cy="20920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8076180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8511</TotalTime>
  <Words>1199</Words>
  <Application>Microsoft Office PowerPoint</Application>
  <PresentationFormat>On-screen Show (4:3)</PresentationFormat>
  <Paragraphs>157</Paragraphs>
  <Slides>18</Slides>
  <Notes>8</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Concourse</vt:lpstr>
      <vt:lpstr>Machine Learning:  Fourier Analysis</vt:lpstr>
      <vt:lpstr>Overview of Topics</vt:lpstr>
      <vt:lpstr>Introduction to Fourier Analysis </vt:lpstr>
      <vt:lpstr>Introduction to Fourier Analysis </vt:lpstr>
      <vt:lpstr>Fourier Analysis Applications</vt:lpstr>
      <vt:lpstr>Fourier Analysis Applications</vt:lpstr>
      <vt:lpstr>PowerPoint Presentation</vt:lpstr>
      <vt:lpstr>PowerPoint Presentation</vt:lpstr>
      <vt:lpstr>PowerPoint Presentation</vt:lpstr>
      <vt:lpstr>Practical Example – Knapsack Problem</vt:lpstr>
      <vt:lpstr>The Knapsack Problem</vt:lpstr>
      <vt:lpstr>Understanding the data</vt:lpstr>
      <vt:lpstr>The Knapsack Problem</vt:lpstr>
      <vt:lpstr>The Knapsack Problem</vt:lpstr>
      <vt:lpstr>The Knapsack Problem</vt:lpstr>
      <vt:lpstr>PowerPoint Presentation</vt:lpstr>
      <vt:lpstr>Acknowledgements</vt:lpstr>
      <vt:lpstr>Fine</vt:lpstr>
    </vt:vector>
  </TitlesOfParts>
  <Company>GEA Group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Data Mining &amp; Predictive Analytics</dc:title>
  <dc:creator>Kane, Derek</dc:creator>
  <cp:lastModifiedBy>Kane, Derek (Consultant)</cp:lastModifiedBy>
  <cp:revision>442</cp:revision>
  <dcterms:created xsi:type="dcterms:W3CDTF">2014-03-17T18:15:28Z</dcterms:created>
  <dcterms:modified xsi:type="dcterms:W3CDTF">2015-06-11T14:37:54Z</dcterms:modified>
</cp:coreProperties>
</file>