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86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37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827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93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98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53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17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981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96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356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0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290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241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DDE6FA-82FD-478B-B2DC-65080690A4C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573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DDE6FA-82FD-478B-B2DC-65080690A4C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861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Showcard Gothic" panose="04020904020102020604" pitchFamily="82" charset="0"/>
              </a:rPr>
              <a:t>CC2</a:t>
            </a:r>
            <a:endParaRPr lang="es-MX" dirty="0">
              <a:latin typeface="Showcard Gothic" panose="04020904020102020604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Derek León Salazar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78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Showcard Gothic" panose="04020904020102020604" pitchFamily="82" charset="0"/>
              </a:rPr>
              <a:t>Presentación</a:t>
            </a:r>
            <a:endParaRPr lang="es-MX" dirty="0">
              <a:latin typeface="Showcard Gothic" panose="04020904020102020604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Mi nombre es Derek León Salazar</a:t>
            </a:r>
          </a:p>
          <a:p>
            <a:r>
              <a:rPr lang="es-MX" dirty="0" smtClean="0"/>
              <a:t>Soy de Culiacán Sinaloa</a:t>
            </a:r>
          </a:p>
          <a:p>
            <a:r>
              <a:rPr lang="es-MX" dirty="0" smtClean="0"/>
              <a:t>Tengo 15 años</a:t>
            </a:r>
          </a:p>
          <a:p>
            <a:r>
              <a:rPr lang="es-MX" dirty="0" smtClean="0"/>
              <a:t>Cumplo el 26 de febrero </a:t>
            </a:r>
          </a:p>
          <a:p>
            <a:r>
              <a:rPr lang="es-MX" dirty="0" smtClean="0"/>
              <a:t>Estudio en Cetis107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562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Showcard Gothic" panose="04020904020102020604" pitchFamily="82" charset="0"/>
              </a:rPr>
              <a:t>Gustos</a:t>
            </a:r>
            <a:endParaRPr lang="es-MX" dirty="0">
              <a:latin typeface="Showcard Gothic" panose="04020904020102020604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Me gusta jugar </a:t>
            </a:r>
            <a:r>
              <a:rPr lang="es-MX" dirty="0" err="1" smtClean="0"/>
              <a:t>Fortnite</a:t>
            </a:r>
            <a:r>
              <a:rPr lang="es-MX" dirty="0" smtClean="0"/>
              <a:t>, es mi juego favorito.</a:t>
            </a:r>
          </a:p>
          <a:p>
            <a:r>
              <a:rPr lang="es-MX" dirty="0" smtClean="0"/>
              <a:t>Mi comida favorita son las enchiladas suizas</a:t>
            </a:r>
          </a:p>
          <a:p>
            <a:r>
              <a:rPr lang="es-MX" dirty="0" smtClean="0"/>
              <a:t>Mi bebida favorita es la </a:t>
            </a:r>
            <a:r>
              <a:rPr lang="es-MX" dirty="0" err="1" smtClean="0"/>
              <a:t>Dr</a:t>
            </a:r>
            <a:r>
              <a:rPr lang="es-MX" dirty="0" smtClean="0"/>
              <a:t> </a:t>
            </a:r>
            <a:r>
              <a:rPr lang="es-MX" dirty="0" err="1" smtClean="0"/>
              <a:t>Pepper</a:t>
            </a:r>
            <a:endParaRPr lang="es-MX" dirty="0" smtClean="0"/>
          </a:p>
          <a:p>
            <a:r>
              <a:rPr lang="es-MX" dirty="0" smtClean="0"/>
              <a:t>Mi genero musical favorito es el pop</a:t>
            </a:r>
          </a:p>
          <a:p>
            <a:r>
              <a:rPr lang="es-MX" dirty="0" smtClean="0"/>
              <a:t>Mis cantantes favoritos son Olivia Rodrigo y </a:t>
            </a:r>
            <a:r>
              <a:rPr lang="es-MX" dirty="0" err="1" smtClean="0"/>
              <a:t>Eminem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283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hago en mi </a:t>
            </a:r>
            <a:r>
              <a:rPr lang="es-MX" dirty="0" err="1" smtClean="0"/>
              <a:t>dia</a:t>
            </a:r>
            <a:r>
              <a:rPr lang="es-MX" dirty="0" smtClean="0"/>
              <a:t> a </a:t>
            </a:r>
            <a:r>
              <a:rPr lang="es-MX" dirty="0" err="1" smtClean="0"/>
              <a:t>dia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Comer</a:t>
            </a:r>
          </a:p>
          <a:p>
            <a:r>
              <a:rPr lang="es-MX" dirty="0" smtClean="0"/>
              <a:t>Jugar </a:t>
            </a:r>
            <a:r>
              <a:rPr lang="es-MX" dirty="0" err="1" smtClean="0"/>
              <a:t>fortnite</a:t>
            </a:r>
            <a:endParaRPr lang="es-MX" dirty="0" smtClean="0"/>
          </a:p>
          <a:p>
            <a:r>
              <a:rPr lang="es-MX" dirty="0" smtClean="0"/>
              <a:t>Editar</a:t>
            </a:r>
          </a:p>
          <a:p>
            <a:r>
              <a:rPr lang="es-MX" smtClean="0"/>
              <a:t>Dormir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8652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</TotalTime>
  <Words>78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Century Gothic</vt:lpstr>
      <vt:lpstr>Showcard Gothic</vt:lpstr>
      <vt:lpstr>Wingdings 2</vt:lpstr>
      <vt:lpstr>Citable</vt:lpstr>
      <vt:lpstr>CC2</vt:lpstr>
      <vt:lpstr>Presentación</vt:lpstr>
      <vt:lpstr>Gustos</vt:lpstr>
      <vt:lpstr>Que hago en mi dia a 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CC2</dc:title>
  <dc:creator>PC-40</dc:creator>
  <cp:lastModifiedBy>PC-47</cp:lastModifiedBy>
  <cp:revision>2</cp:revision>
  <dcterms:created xsi:type="dcterms:W3CDTF">2025-02-14T00:15:25Z</dcterms:created>
  <dcterms:modified xsi:type="dcterms:W3CDTF">2025-02-19T00:09:21Z</dcterms:modified>
</cp:coreProperties>
</file>