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E6FA-82FD-478B-B2DC-65080690A4C8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9436-5AE4-489F-81CA-3C8E551791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65009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E6FA-82FD-478B-B2DC-65080690A4C8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9436-5AE4-489F-81CA-3C8E551791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6338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E6FA-82FD-478B-B2DC-65080690A4C8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9436-5AE4-489F-81CA-3C8E551791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2909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E6FA-82FD-478B-B2DC-65080690A4C8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9436-5AE4-489F-81CA-3C8E551791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6446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E6FA-82FD-478B-B2DC-65080690A4C8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9436-5AE4-489F-81CA-3C8E551791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3292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E6FA-82FD-478B-B2DC-65080690A4C8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9436-5AE4-489F-81CA-3C8E551791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26809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E6FA-82FD-478B-B2DC-65080690A4C8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9436-5AE4-489F-81CA-3C8E551791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1305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E6FA-82FD-478B-B2DC-65080690A4C8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9436-5AE4-489F-81CA-3C8E551791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068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E6FA-82FD-478B-B2DC-65080690A4C8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9436-5AE4-489F-81CA-3C8E551791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2595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E6FA-82FD-478B-B2DC-65080690A4C8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9436-5AE4-489F-81CA-3C8E551791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2220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DE6FA-82FD-478B-B2DC-65080690A4C8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9436-5AE4-489F-81CA-3C8E551791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233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DE6FA-82FD-478B-B2DC-65080690A4C8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29436-5AE4-489F-81CA-3C8E5517916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800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>
                <a:latin typeface="Showcard Gothic" panose="04020904020102020604" pitchFamily="82" charset="0"/>
              </a:rPr>
              <a:t>CC2</a:t>
            </a:r>
            <a:endParaRPr lang="es-MX" dirty="0">
              <a:latin typeface="Showcard Gothic" panose="04020904020102020604" pitchFamily="8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Derek León Salazar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7785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Showcard Gothic" panose="04020904020102020604" pitchFamily="82" charset="0"/>
              </a:rPr>
              <a:t>Presentación</a:t>
            </a:r>
            <a:endParaRPr lang="es-MX" dirty="0">
              <a:latin typeface="Showcard Gothic" panose="04020904020102020604" pitchFamily="8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Mi nombre es Derek León Salazar</a:t>
            </a:r>
          </a:p>
          <a:p>
            <a:r>
              <a:rPr lang="es-MX" dirty="0" smtClean="0"/>
              <a:t>Soy de Culiacán Sinaloa</a:t>
            </a:r>
          </a:p>
          <a:p>
            <a:r>
              <a:rPr lang="es-MX" dirty="0" smtClean="0"/>
              <a:t>Tengo 15 años</a:t>
            </a:r>
          </a:p>
          <a:p>
            <a:r>
              <a:rPr lang="es-MX" dirty="0" smtClean="0"/>
              <a:t>Cumplo el 26 de febrero </a:t>
            </a:r>
          </a:p>
          <a:p>
            <a:r>
              <a:rPr lang="es-MX" dirty="0" smtClean="0"/>
              <a:t>Estudio en Cetis107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85620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latin typeface="Showcard Gothic" panose="04020904020102020604" pitchFamily="82" charset="0"/>
              </a:rPr>
              <a:t>Gustos</a:t>
            </a:r>
            <a:endParaRPr lang="es-MX" dirty="0">
              <a:latin typeface="Showcard Gothic" panose="04020904020102020604" pitchFamily="82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Me gusta jugar </a:t>
            </a:r>
            <a:r>
              <a:rPr lang="es-MX" dirty="0" err="1" smtClean="0"/>
              <a:t>Fortnite</a:t>
            </a:r>
            <a:r>
              <a:rPr lang="es-MX" dirty="0" smtClean="0"/>
              <a:t>, es mi juego favorito.</a:t>
            </a:r>
          </a:p>
          <a:p>
            <a:r>
              <a:rPr lang="es-MX" dirty="0" smtClean="0"/>
              <a:t>Mi comida favorita son las enchiladas suizas</a:t>
            </a:r>
          </a:p>
          <a:p>
            <a:r>
              <a:rPr lang="es-MX" dirty="0" smtClean="0"/>
              <a:t>Mi bebida favorita es la </a:t>
            </a:r>
            <a:r>
              <a:rPr lang="es-MX" dirty="0" err="1" smtClean="0"/>
              <a:t>Dr</a:t>
            </a:r>
            <a:r>
              <a:rPr lang="es-MX" dirty="0" smtClean="0"/>
              <a:t> </a:t>
            </a:r>
            <a:r>
              <a:rPr lang="es-MX" dirty="0" err="1" smtClean="0"/>
              <a:t>Pepper</a:t>
            </a:r>
            <a:endParaRPr lang="es-MX" dirty="0" smtClean="0"/>
          </a:p>
          <a:p>
            <a:r>
              <a:rPr lang="es-MX" dirty="0" smtClean="0"/>
              <a:t>Mi genero musical favorito es el pop</a:t>
            </a:r>
          </a:p>
          <a:p>
            <a:r>
              <a:rPr lang="es-MX" dirty="0" smtClean="0"/>
              <a:t>Mis cantantes favoritos son Olivia Rodrigo y </a:t>
            </a:r>
            <a:r>
              <a:rPr lang="es-MX" dirty="0" err="1" smtClean="0"/>
              <a:t>Eminem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928328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66</Words>
  <Application>Microsoft Office PowerPoint</Application>
  <PresentationFormat>Panorámica</PresentationFormat>
  <Paragraphs>14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Showcard Gothic</vt:lpstr>
      <vt:lpstr>Tema de Office</vt:lpstr>
      <vt:lpstr>CC2</vt:lpstr>
      <vt:lpstr>Presentación</vt:lpstr>
      <vt:lpstr>Gustos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CC2</dc:title>
  <dc:creator>PC-40</dc:creator>
  <cp:lastModifiedBy>PC-40</cp:lastModifiedBy>
  <cp:revision>1</cp:revision>
  <dcterms:created xsi:type="dcterms:W3CDTF">2025-02-14T00:15:25Z</dcterms:created>
  <dcterms:modified xsi:type="dcterms:W3CDTF">2025-02-14T00:18:14Z</dcterms:modified>
</cp:coreProperties>
</file>