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366e3be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366e3be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6e3be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6e3be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6e3be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6e3be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366e3be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366e3be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366e3be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366e3be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66e3be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366e3be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Sudan Conflict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intensity of conflict affect population displacement?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839248"/>
            <a:ext cx="4691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War causes great tragedy and upheaval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Numerous conflicts around the world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Sudan has seen continuous conflict since it gained independence in 1956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South Sudan gained independence in 2011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South Sudan had a civil war from 2013 through 2015 that led to the displacement of over 1.5 ml as of Jan 30, 2015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00" y="2067886"/>
            <a:ext cx="3489525" cy="2289975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Question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73550" y="2300075"/>
            <a:ext cx="4896600" cy="1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did the intensity of military conflict influence the South Sudanese populations to be displaced from their homes during the December 2013 through December 2015 time period?</a:t>
            </a:r>
            <a:endParaRPr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39" y="2226171"/>
            <a:ext cx="3492550" cy="1965807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056800" cy="30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Outcome Variable - Percent of Population Displaced </a:t>
            </a:r>
            <a:r>
              <a:rPr lang="en-US" dirty="0"/>
              <a:t>by Region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Treatment Variable - Intensity of the Conflict (</a:t>
            </a:r>
            <a:r>
              <a:rPr lang="en-US" dirty="0"/>
              <a:t>Fatalities per 10,000 per Region)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Potential variation in treatment effect: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Socioeconomic (market, food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Access to Health care and other facilities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Tribal 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Military equipment used/capabilities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Climate, etc.</a:t>
            </a:r>
            <a:endParaRPr dirty="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600" y="2152200"/>
            <a:ext cx="3374300" cy="2243925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Experiment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Experiment -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a country into four equal regions by all metrics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geographic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to food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water, shelter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tribal/ethnic ties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Military equipment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region has a different intensity of conflict (no conflict, low, medium, and high)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how metrics and intensity of conflict affect population movement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Demographic, conflict and emigration/IDP Data from numerous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and aggregate at the Regional/Month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 cutoff for high-conflict (experimental) and low-conflict regions (control)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difference and difference analysis on the experimental/control groups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ABF4-3C05-44C6-A989-1A477126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9B6F-7C36-4DCE-B4F9-EFCE1AAE2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27562" t="30200" r="34938" b="20796"/>
          <a:stretch/>
        </p:blipFill>
        <p:spPr>
          <a:xfrm>
            <a:off x="295050" y="1864075"/>
            <a:ext cx="4073751" cy="2995150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l="27084" t="29631" r="33973" b="21935"/>
          <a:stretch/>
        </p:blipFill>
        <p:spPr>
          <a:xfrm>
            <a:off x="4775201" y="1864075"/>
            <a:ext cx="4073751" cy="2995150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Office PowerPoint</Application>
  <PresentationFormat>On-screen Show (16:9)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South Sudan Conflict</vt:lpstr>
      <vt:lpstr>Introduction</vt:lpstr>
      <vt:lpstr>Project Question</vt:lpstr>
      <vt:lpstr>Experimental Design</vt:lpstr>
      <vt:lpstr>Ideal Experiment</vt:lpstr>
      <vt:lpstr>Project Design </vt:lpstr>
      <vt:lpstr>Project Design (cont.)</vt:lpstr>
      <vt:lpstr>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Sudan Conflict</dc:title>
  <dc:creator>Joseph Littell</dc:creator>
  <cp:lastModifiedBy>Joseph Littell</cp:lastModifiedBy>
  <cp:revision>3</cp:revision>
  <dcterms:modified xsi:type="dcterms:W3CDTF">2020-03-30T15:19:33Z</dcterms:modified>
</cp:coreProperties>
</file>