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D308-5765-4597-90AC-49A29F65C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615B7-6078-4E35-81F6-04D878A3E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2A115-3D19-4F5E-9370-EEC3A94F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A4A-6EAD-434F-B52C-101527D6EC0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F657-C4A1-4D56-BE0B-5E929EF8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C037-1337-4AF9-A319-7CAB10C0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5586-5F8A-4F6F-B09D-93A7B35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4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9841-A2D6-4B1F-A190-016D760C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F89DF-5D25-49F8-A569-82BDD7173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188E-6A1A-4CE9-A490-E9521137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A4A-6EAD-434F-B52C-101527D6EC0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21B4-C3C9-4C4C-A50F-7AA1F4D4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8C850-5DFF-4AC5-A58E-BDAF5DF1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5586-5F8A-4F6F-B09D-93A7B35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5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ED0F9-1641-4D5D-9BDD-2EAC00B0C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7C6E9-F855-44F8-897B-9933B0BBB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D33E-4C79-4B41-8716-B63A8DF2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A4A-6EAD-434F-B52C-101527D6EC0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A08D7-8CC3-4412-A95B-C56FA4C0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1DB6-B532-4EA9-921E-CFDC37DC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5586-5F8A-4F6F-B09D-93A7B35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0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B88D-E8DF-466F-A799-2F44D825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D4366-6C6C-4375-BDA5-75463DE2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9F7F-2A24-4442-BD1B-DC7CE83C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A4A-6EAD-434F-B52C-101527D6EC0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FA32-6C45-4B58-A63F-7AB12663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8AEE-9A81-4F80-BE0E-7E34922A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5586-5F8A-4F6F-B09D-93A7B35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6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8185-1ABC-4BFF-9F4F-BF5D5521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7F0F5-8F9B-4AEA-A78B-F3564BB4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F98F-6E72-4B42-9A25-A86AF82E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A4A-6EAD-434F-B52C-101527D6EC0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66D53-AC5C-4A06-B8C4-0EEB4CAB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5FE5B-E04B-4B83-BA95-AD381BB0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5586-5F8A-4F6F-B09D-93A7B35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46BF-A152-4F48-A51D-1C2B75DB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0E2D-F2B1-42B9-A7D4-BEE9F187D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44819-74C7-47A6-BAD5-53373028D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76DA-3FF2-4CCA-BA2B-643F15CC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A4A-6EAD-434F-B52C-101527D6EC0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F1F66-600C-464F-AC00-1EAEAAAF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06134-5ABB-426E-9F77-BE0338DF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5586-5F8A-4F6F-B09D-93A7B35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2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3525-4EB2-4159-BABF-211A9F86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553A4-1303-4AC7-A9B0-946EDD31C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495-872C-44C5-AFE5-B7965172B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52C04-F26C-4015-986F-A23671DDF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3C6BF-445F-47FF-B5D1-1A0161EF9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BCD2-FD48-49C0-BD77-4B5ED733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A4A-6EAD-434F-B52C-101527D6EC0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FD631-CB73-4B7B-8A83-D7407BF1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86E16-39A5-4063-B227-EB96DDD1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5586-5F8A-4F6F-B09D-93A7B35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18AF-25BF-473B-B553-52F675BF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9E6EF-4FAA-4611-A4C5-A7D0E88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A4A-6EAD-434F-B52C-101527D6EC0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01B6E-59B4-4818-B1FA-6BEDBB8D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5F796-4B59-41D8-B5E9-D5232C3A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5586-5F8A-4F6F-B09D-93A7B35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513BC-93DF-44FD-9EDC-A74E3BBA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A4A-6EAD-434F-B52C-101527D6EC0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D0432-ECE9-43D9-8A45-4ED3F88E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2AD4A-758E-48A0-A923-69A4DA58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5586-5F8A-4F6F-B09D-93A7B35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8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55C7-94A7-4A05-98B0-E1856C26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D6D3-9E27-44E4-8B60-69573897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1E9E4-68A7-4BF8-A8B4-BF321883B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DDE5-7A05-4024-A5DD-AAD81EE0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A4A-6EAD-434F-B52C-101527D6EC0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D2B46-D035-45C2-8BA2-84B4F795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6BF82-E5D1-4553-93ED-5836BC74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5586-5F8A-4F6F-B09D-93A7B35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5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43D2-1CB3-4BBE-81A7-069915BF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76BE4-F28B-42D3-960C-555147523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BC3D4-BCAB-43DE-AB52-E451042C9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C32-6DED-4510-B165-545BA136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9A4A-6EAD-434F-B52C-101527D6EC0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045E-E47F-4446-8EE0-F64F7C45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85708-6536-4DFB-80F1-A3B5D2D2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5586-5F8A-4F6F-B09D-93A7B35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0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CEF0C-34F4-4D32-AF65-BAD42E33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FF004-0440-4A5D-BE52-5F1B6DBD6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3271-E7D8-4187-A77D-80286A922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9A4A-6EAD-434F-B52C-101527D6EC0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E9A7-637E-4562-85C0-0A06806DD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48032-6AF3-4DBB-91F4-6D0213758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5586-5F8A-4F6F-B09D-93A7B357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7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EF6123-D014-451E-85F5-B01BC464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2420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1767D05-8B6C-405E-9773-CC296BD59C64}"/>
              </a:ext>
            </a:extLst>
          </p:cNvPr>
          <p:cNvGrpSpPr/>
          <p:nvPr/>
        </p:nvGrpSpPr>
        <p:grpSpPr>
          <a:xfrm>
            <a:off x="5515062" y="3118586"/>
            <a:ext cx="2276669" cy="859526"/>
            <a:chOff x="4414052" y="6259398"/>
            <a:chExt cx="2276669" cy="85952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39BA826-3F2C-47DA-952D-636A6985E3AF}"/>
                </a:ext>
              </a:extLst>
            </p:cNvPr>
            <p:cNvSpPr/>
            <p:nvPr/>
          </p:nvSpPr>
          <p:spPr>
            <a:xfrm>
              <a:off x="4524866" y="6259398"/>
              <a:ext cx="2055043" cy="4901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87F20E-81EA-4B06-A0B9-A131811F4CFB}"/>
                </a:ext>
              </a:extLst>
            </p:cNvPr>
            <p:cNvSpPr txBox="1"/>
            <p:nvPr/>
          </p:nvSpPr>
          <p:spPr>
            <a:xfrm>
              <a:off x="4414052" y="6749592"/>
              <a:ext cx="2276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Fraud Detector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422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D62CF6-9A6C-470F-8976-2C55E6D6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062"/>
            <a:ext cx="12192000" cy="551787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1CC1C58-C3E5-4388-8B86-9CB31E81C97C}"/>
              </a:ext>
            </a:extLst>
          </p:cNvPr>
          <p:cNvGrpSpPr/>
          <p:nvPr/>
        </p:nvGrpSpPr>
        <p:grpSpPr>
          <a:xfrm>
            <a:off x="8972939" y="1362269"/>
            <a:ext cx="3147528" cy="569168"/>
            <a:chOff x="2903063" y="6204857"/>
            <a:chExt cx="3595139" cy="56916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6F79C99-3239-4C42-9E0E-85DB3B525541}"/>
                </a:ext>
              </a:extLst>
            </p:cNvPr>
            <p:cNvSpPr/>
            <p:nvPr/>
          </p:nvSpPr>
          <p:spPr>
            <a:xfrm>
              <a:off x="4856944" y="6204857"/>
              <a:ext cx="1641258" cy="5691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5DA02E-F210-450E-B6F8-5876C3BE1638}"/>
                </a:ext>
              </a:extLst>
            </p:cNvPr>
            <p:cNvSpPr txBox="1"/>
            <p:nvPr/>
          </p:nvSpPr>
          <p:spPr>
            <a:xfrm>
              <a:off x="2903063" y="6304775"/>
              <a:ext cx="2276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Click Add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04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65883E-7A5E-4E80-83DD-FE6809B2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490"/>
            <a:ext cx="12192000" cy="584302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DE33B88-6DB4-4A44-8BAD-697E530CDEC1}"/>
              </a:ext>
            </a:extLst>
          </p:cNvPr>
          <p:cNvGrpSpPr/>
          <p:nvPr/>
        </p:nvGrpSpPr>
        <p:grpSpPr>
          <a:xfrm>
            <a:off x="2378825" y="4374615"/>
            <a:ext cx="8118115" cy="490194"/>
            <a:chOff x="4524866" y="6259398"/>
            <a:chExt cx="4999145" cy="4901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25C243-9B94-481C-B500-0630BB5A27D4}"/>
                </a:ext>
              </a:extLst>
            </p:cNvPr>
            <p:cNvSpPr/>
            <p:nvPr/>
          </p:nvSpPr>
          <p:spPr>
            <a:xfrm>
              <a:off x="4524866" y="6259398"/>
              <a:ext cx="2055043" cy="4901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D3DFA0-C853-49C7-A335-C3DA3CF2B6EC}"/>
                </a:ext>
              </a:extLst>
            </p:cNvPr>
            <p:cNvSpPr txBox="1"/>
            <p:nvPr/>
          </p:nvSpPr>
          <p:spPr>
            <a:xfrm>
              <a:off x="6649778" y="6319829"/>
              <a:ext cx="287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 to S3 to upload dataset, no spaces or caps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17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application, Word&#10;&#10;Description automatically generated">
            <a:extLst>
              <a:ext uri="{FF2B5EF4-FFF2-40B4-BE49-F238E27FC236}">
                <a16:creationId xmlns:a16="http://schemas.microsoft.com/office/drawing/2014/main" id="{2E989B43-9775-42EF-9FEB-58DC3C8C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558"/>
            <a:ext cx="12192000" cy="51468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A9E421-88A1-47A0-AC80-5C2AAFAF3AEF}"/>
              </a:ext>
            </a:extLst>
          </p:cNvPr>
          <p:cNvGrpSpPr/>
          <p:nvPr/>
        </p:nvGrpSpPr>
        <p:grpSpPr>
          <a:xfrm>
            <a:off x="139959" y="3273314"/>
            <a:ext cx="3707420" cy="859526"/>
            <a:chOff x="853754" y="6175135"/>
            <a:chExt cx="3707420" cy="85952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485FEA-DA22-42B2-B219-B2DE5A0CA2A6}"/>
                </a:ext>
              </a:extLst>
            </p:cNvPr>
            <p:cNvSpPr/>
            <p:nvPr/>
          </p:nvSpPr>
          <p:spPr>
            <a:xfrm>
              <a:off x="1822644" y="6175135"/>
              <a:ext cx="1489723" cy="4901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651BD3-436F-4D2F-B574-81AE98F43C4D}"/>
                </a:ext>
              </a:extLst>
            </p:cNvPr>
            <p:cNvSpPr txBox="1"/>
            <p:nvPr/>
          </p:nvSpPr>
          <p:spPr>
            <a:xfrm>
              <a:off x="853754" y="6665329"/>
              <a:ext cx="3707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Upload and copy URI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45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70EB0E-D769-44B2-B01D-E40D4B95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902"/>
            <a:ext cx="12192000" cy="5534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76F50-6715-4C3F-9F62-56087E23D406}"/>
              </a:ext>
            </a:extLst>
          </p:cNvPr>
          <p:cNvSpPr txBox="1"/>
          <p:nvPr/>
        </p:nvSpPr>
        <p:spPr>
          <a:xfrm>
            <a:off x="373224" y="2167973"/>
            <a:ext cx="1135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Upload and categorize variable types and you have to create labels (I used fraud and legit</a:t>
            </a:r>
          </a:p>
        </p:txBody>
      </p:sp>
    </p:spTree>
    <p:extLst>
      <p:ext uri="{BB962C8B-B14F-4D97-AF65-F5344CB8AC3E}">
        <p14:creationId xmlns:p14="http://schemas.microsoft.com/office/powerpoint/2010/main" val="5213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735BCD-F0CB-43B4-B9C2-F8A1EA4F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138"/>
            <a:ext cx="12192000" cy="597772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A287402-E5C1-4996-B5FE-CEF54C5217C1}"/>
              </a:ext>
            </a:extLst>
          </p:cNvPr>
          <p:cNvSpPr/>
          <p:nvPr/>
        </p:nvSpPr>
        <p:spPr>
          <a:xfrm>
            <a:off x="0" y="1463367"/>
            <a:ext cx="704181" cy="3840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6D3E9-FDA4-47F3-AE19-B64127C50CF7}"/>
              </a:ext>
            </a:extLst>
          </p:cNvPr>
          <p:cNvSpPr txBox="1"/>
          <p:nvPr/>
        </p:nvSpPr>
        <p:spPr>
          <a:xfrm>
            <a:off x="704181" y="1463367"/>
            <a:ext cx="33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models</a:t>
            </a:r>
          </a:p>
        </p:txBody>
      </p:sp>
    </p:spTree>
    <p:extLst>
      <p:ext uri="{BB962C8B-B14F-4D97-AF65-F5344CB8AC3E}">
        <p14:creationId xmlns:p14="http://schemas.microsoft.com/office/powerpoint/2010/main" val="352327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4D2FD28-F54D-4757-8148-289F917F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29"/>
            <a:ext cx="12192000" cy="6496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6EEA0B-5D45-4702-8A5B-D276C3807A88}"/>
              </a:ext>
            </a:extLst>
          </p:cNvPr>
          <p:cNvSpPr txBox="1"/>
          <p:nvPr/>
        </p:nvSpPr>
        <p:spPr>
          <a:xfrm>
            <a:off x="5369487" y="1123569"/>
            <a:ext cx="334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through the steps to start training</a:t>
            </a:r>
          </a:p>
        </p:txBody>
      </p:sp>
    </p:spTree>
    <p:extLst>
      <p:ext uri="{BB962C8B-B14F-4D97-AF65-F5344CB8AC3E}">
        <p14:creationId xmlns:p14="http://schemas.microsoft.com/office/powerpoint/2010/main" val="77602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indoor, computer&#10;&#10;Description automatically generated">
            <a:extLst>
              <a:ext uri="{FF2B5EF4-FFF2-40B4-BE49-F238E27FC236}">
                <a16:creationId xmlns:a16="http://schemas.microsoft.com/office/drawing/2014/main" id="{D0444C15-EE13-4BAB-B8EB-6684B137F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708"/>
            <a:ext cx="12192000" cy="57885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EB03F7B-865E-4880-B23F-DD3EEA37E210}"/>
              </a:ext>
            </a:extLst>
          </p:cNvPr>
          <p:cNvSpPr/>
          <p:nvPr/>
        </p:nvSpPr>
        <p:spPr>
          <a:xfrm>
            <a:off x="10375642" y="5139002"/>
            <a:ext cx="886435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25E34-34DE-4472-8907-FE4375949ACC}"/>
              </a:ext>
            </a:extLst>
          </p:cNvPr>
          <p:cNvSpPr txBox="1"/>
          <p:nvPr/>
        </p:nvSpPr>
        <p:spPr>
          <a:xfrm>
            <a:off x="9386609" y="5471010"/>
            <a:ext cx="282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model will start training</a:t>
            </a:r>
          </a:p>
        </p:txBody>
      </p:sp>
    </p:spTree>
    <p:extLst>
      <p:ext uri="{BB962C8B-B14F-4D97-AF65-F5344CB8AC3E}">
        <p14:creationId xmlns:p14="http://schemas.microsoft.com/office/powerpoint/2010/main" val="228838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F6EC77-7CCA-42EE-B75A-FED425D7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729"/>
            <a:ext cx="12192000" cy="5708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524DA8-7E70-4B72-905B-70A6FF43D5C0}"/>
              </a:ext>
            </a:extLst>
          </p:cNvPr>
          <p:cNvSpPr txBox="1"/>
          <p:nvPr/>
        </p:nvSpPr>
        <p:spPr>
          <a:xfrm>
            <a:off x="5663021" y="917864"/>
            <a:ext cx="282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Output</a:t>
            </a:r>
          </a:p>
        </p:txBody>
      </p:sp>
    </p:spTree>
    <p:extLst>
      <p:ext uri="{BB962C8B-B14F-4D97-AF65-F5344CB8AC3E}">
        <p14:creationId xmlns:p14="http://schemas.microsoft.com/office/powerpoint/2010/main" val="406689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Wales</dc:creator>
  <cp:lastModifiedBy>Derek Wales</cp:lastModifiedBy>
  <cp:revision>7</cp:revision>
  <dcterms:created xsi:type="dcterms:W3CDTF">2021-08-16T12:12:57Z</dcterms:created>
  <dcterms:modified xsi:type="dcterms:W3CDTF">2021-08-16T15:38:19Z</dcterms:modified>
</cp:coreProperties>
</file>