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00" autoAdjust="0"/>
  </p:normalViewPr>
  <p:slideViewPr>
    <p:cSldViewPr snapToGrid="0">
      <p:cViewPr varScale="1">
        <p:scale>
          <a:sx n="70" d="100"/>
          <a:sy n="70" d="100"/>
        </p:scale>
        <p:origin x="117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8F11-6B9B-4DF3-BDC8-B4ECE6AE594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48DE1-DB8C-4DC6-B22C-859E5A9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48DE1-DB8C-4DC6-B22C-859E5A908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4991-0C5F-4E33-A3B5-D4069C8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54705-AB12-4E24-9687-903781DA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7612-010E-49D5-825D-E1C9C0A4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5926-19BD-4615-9008-EAE2BA52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BA57-35A1-4721-AD9C-D0E7CD05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FF0C-A3A6-49D1-A87E-7C4A7B7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8F4D2-4B8C-4E2A-8636-9B780481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BD7-3260-40B4-BB4D-C0C5F27D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8743-756A-4AA5-8815-310B402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6EE1-B425-4B7A-A7E7-D4F94C0D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04431-4024-4910-8713-42D36C5E3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16CB-1B81-4C19-933E-40BCEDE0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B862-4790-457E-89B6-4935EE58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2DA0-29FD-45E9-A340-C846DE3E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D1DA-F4DA-48F7-90C2-94EB47A2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861-856E-4497-B10A-A16AD974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4124-4879-44EB-80D0-2C32803D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227D-69AC-4684-867F-CC5BF4AE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7E09-22BF-4E77-9515-AC9E1F13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E91C-F87D-46D3-90E8-1D63F272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201E-9D0C-4058-9CF7-31B1F630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BF3E-00DB-42DB-BAA2-42DD08E5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3D24-18AC-42AA-B4FD-FDBE04F3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E077-0B15-41E9-A1D2-5D9103A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CB5D-C7C4-4002-8687-3F10CAC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FDF3-581F-489A-A6A7-DC630771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BC3B-DA1B-447C-B535-613EAAC5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79BAB-519F-4BD1-93C5-83F891C1D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DDEA-F96A-42EB-AEA1-59C107FC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FCE3-465E-426B-9103-F374B4EB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46304-7536-4522-A865-D78E103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F54-AAFF-43E3-BC9D-D4DA3EA6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7346-5D4D-4903-B8E6-51374971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E9026-B50F-4361-B9D0-469690B1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4F734-B99A-4B6C-A478-C488CE07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DCFFC-16C2-4246-8B76-BC2C0B194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06DCA-575D-421B-9A2E-B96AA173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E2EE0-BD1F-4A8E-B07C-4851E4E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361AC-7889-4E1D-94B0-6C5AFEE0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500-C856-478C-B7B5-2DADA71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3A9BA-800D-4FBD-8C4B-F3B1803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78EDA-9859-40FE-8CEF-9763C3D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CA901-B98A-4ED3-B4C2-1E7A1FFA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96E05-ECE9-4263-B45A-11A42054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9DB3C-E2B6-4F11-BF6E-E099E123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C568F-8FD6-446A-A129-F72C977D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8570-70C3-4D3A-8BEA-F3E71A2F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2A7A-4CBC-4895-BC01-2F99C05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A541F-4DD0-4E4F-820A-6E9999AD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D22F-709A-4A40-B74D-7800E02F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834FE-4883-4A25-A3CD-BAF944C6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56A6-F40B-4373-8FD3-A0AF0F41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0F4C-37FC-4951-B755-D3538931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40586-6AFA-46C6-B302-7780D4B94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3370-0D40-4D56-A23E-70DED2132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A2B4-8AE7-4BB5-ACF2-231AB8E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3C00-77A5-4368-9EAC-03B78E6F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AA60-5DF7-41F5-B11A-BC68A725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70BF6-555A-41DD-A9FB-570F4216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B755-7AF6-4ADA-BDFA-E61E370F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FB05-6BA8-4354-8C0F-59F4A33E7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3932-B85C-4D3D-8801-13F6E13E693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B701-B94F-4EF5-BFF5-B36B0F7C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BCE9-B35E-4B45-B37B-7B5872BB3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BE6A-B736-4D23-9F88-21A9F53DC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CCEDD3B-B394-42B5-8494-82CB2892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20"/>
            <a:ext cx="12192000" cy="676115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CC4E26-2698-4C97-8C96-75814F71AB2C}"/>
              </a:ext>
            </a:extLst>
          </p:cNvPr>
          <p:cNvGrpSpPr/>
          <p:nvPr/>
        </p:nvGrpSpPr>
        <p:grpSpPr>
          <a:xfrm>
            <a:off x="1431472" y="2770414"/>
            <a:ext cx="3303814" cy="527957"/>
            <a:chOff x="1431472" y="2770414"/>
            <a:chExt cx="3303814" cy="52795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7400521-2EF4-4181-B499-AA11081002E2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B1CCEC-3158-4D4E-924D-6D80BADB687E}"/>
                </a:ext>
              </a:extLst>
            </p:cNvPr>
            <p:cNvSpPr txBox="1"/>
            <p:nvPr/>
          </p:nvSpPr>
          <p:spPr>
            <a:xfrm>
              <a:off x="2672443" y="2819400"/>
              <a:ext cx="2062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 S3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89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B789D0-1A19-4C10-872A-074713AB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9"/>
          <a:stretch/>
        </p:blipFill>
        <p:spPr>
          <a:xfrm>
            <a:off x="0" y="0"/>
            <a:ext cx="12192000" cy="57313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D7B7AD-9A39-46B9-A011-49292EDD083B}"/>
              </a:ext>
            </a:extLst>
          </p:cNvPr>
          <p:cNvGrpSpPr/>
          <p:nvPr/>
        </p:nvGrpSpPr>
        <p:grpSpPr>
          <a:xfrm>
            <a:off x="8311243" y="1817425"/>
            <a:ext cx="3581400" cy="484904"/>
            <a:chOff x="2672443" y="2786253"/>
            <a:chExt cx="2427514" cy="52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3E07B0-82EF-45C1-BE76-A18AE809721B}"/>
                </a:ext>
              </a:extLst>
            </p:cNvPr>
            <p:cNvSpPr/>
            <p:nvPr/>
          </p:nvSpPr>
          <p:spPr>
            <a:xfrm>
              <a:off x="3967843" y="2786253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AFA389-F7DC-45FA-A566-160751DB1C0B}"/>
                </a:ext>
              </a:extLst>
            </p:cNvPr>
            <p:cNvSpPr txBox="1"/>
            <p:nvPr/>
          </p:nvSpPr>
          <p:spPr>
            <a:xfrm>
              <a:off x="2672443" y="2819400"/>
              <a:ext cx="2062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Create Bucket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7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B79F1A-EB05-460B-A2C2-AD590602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826" cy="61068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298BA59-13A4-4338-8F30-FD04F59751F1}"/>
              </a:ext>
            </a:extLst>
          </p:cNvPr>
          <p:cNvGrpSpPr/>
          <p:nvPr/>
        </p:nvGrpSpPr>
        <p:grpSpPr>
          <a:xfrm>
            <a:off x="87086" y="2530928"/>
            <a:ext cx="9046028" cy="527957"/>
            <a:chOff x="1431472" y="2770414"/>
            <a:chExt cx="3303814" cy="527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F8ED1B-6E25-41F1-992A-50BBCF455C05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181D7-AFF2-4447-9828-D92AF2894C31}"/>
                </a:ext>
              </a:extLst>
            </p:cNvPr>
            <p:cNvSpPr txBox="1"/>
            <p:nvPr/>
          </p:nvSpPr>
          <p:spPr>
            <a:xfrm>
              <a:off x="2672443" y="2819400"/>
              <a:ext cx="2062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Allow public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63D197-A147-401E-8DF4-9EA94374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440"/>
            <a:ext cx="12192000" cy="59071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6ED8096-5E99-429C-87CA-5DA7215C4B92}"/>
              </a:ext>
            </a:extLst>
          </p:cNvPr>
          <p:cNvSpPr/>
          <p:nvPr/>
        </p:nvSpPr>
        <p:spPr>
          <a:xfrm>
            <a:off x="2378529" y="3989614"/>
            <a:ext cx="2264228" cy="527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757D3-A5BE-48EF-A343-DD2746161EEC}"/>
              </a:ext>
            </a:extLst>
          </p:cNvPr>
          <p:cNvSpPr txBox="1"/>
          <p:nvPr/>
        </p:nvSpPr>
        <p:spPr>
          <a:xfrm>
            <a:off x="2302328" y="3374571"/>
            <a:ext cx="412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the Bucket You Created </a:t>
            </a:r>
          </a:p>
        </p:txBody>
      </p:sp>
    </p:spTree>
    <p:extLst>
      <p:ext uri="{BB962C8B-B14F-4D97-AF65-F5344CB8AC3E}">
        <p14:creationId xmlns:p14="http://schemas.microsoft.com/office/powerpoint/2010/main" val="386482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433958-4CD8-4AD0-B844-C8DAD146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389"/>
            <a:ext cx="12192000" cy="60432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6906E1-5ED9-4FDE-AA6A-E0D9390270FC}"/>
              </a:ext>
            </a:extLst>
          </p:cNvPr>
          <p:cNvGrpSpPr/>
          <p:nvPr/>
        </p:nvGrpSpPr>
        <p:grpSpPr>
          <a:xfrm>
            <a:off x="8543769" y="2887922"/>
            <a:ext cx="3294446" cy="805055"/>
            <a:chOff x="190738" y="2493316"/>
            <a:chExt cx="2372848" cy="805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392D1B-3DEA-43D2-A6AD-71E09D685399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F3A87F-2010-46B2-B6B4-411FB3BEA347}"/>
                </a:ext>
              </a:extLst>
            </p:cNvPr>
            <p:cNvSpPr txBox="1"/>
            <p:nvPr/>
          </p:nvSpPr>
          <p:spPr>
            <a:xfrm>
              <a:off x="190738" y="2493316"/>
              <a:ext cx="2062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Upload Files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BAF6EC-32C8-4CAC-AD45-7EAB4E255881}"/>
              </a:ext>
            </a:extLst>
          </p:cNvPr>
          <p:cNvGrpSpPr/>
          <p:nvPr/>
        </p:nvGrpSpPr>
        <p:grpSpPr>
          <a:xfrm>
            <a:off x="6237514" y="5334878"/>
            <a:ext cx="3581401" cy="830997"/>
            <a:chOff x="-15943" y="2618893"/>
            <a:chExt cx="2579529" cy="830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292106-2010-4ED7-B6CD-C8D0692968D6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577677-CDDC-45A9-BF67-66C96F03C820}"/>
                </a:ext>
              </a:extLst>
            </p:cNvPr>
            <p:cNvSpPr txBox="1"/>
            <p:nvPr/>
          </p:nvSpPr>
          <p:spPr>
            <a:xfrm>
              <a:off x="-15943" y="2618893"/>
              <a:ext cx="20628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Make the </a:t>
              </a:r>
            </a:p>
            <a:p>
              <a:r>
                <a:rPr lang="en-US" sz="2400" b="1" dirty="0"/>
                <a:t>uploads public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60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9A53BC-1019-489A-8830-6601832E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8464" cy="59762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195AD28-4B05-437A-AD91-072EA9E8DC1B}"/>
              </a:ext>
            </a:extLst>
          </p:cNvPr>
          <p:cNvGrpSpPr/>
          <p:nvPr/>
        </p:nvGrpSpPr>
        <p:grpSpPr>
          <a:xfrm>
            <a:off x="1398813" y="1159815"/>
            <a:ext cx="3080658" cy="830997"/>
            <a:chOff x="344720" y="2574959"/>
            <a:chExt cx="2218866" cy="8309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FF9B85-7FBD-464E-89C3-B4D7FEFBAAE1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290269-4652-4107-8140-B7351C18AF64}"/>
                </a:ext>
              </a:extLst>
            </p:cNvPr>
            <p:cNvSpPr txBox="1"/>
            <p:nvPr/>
          </p:nvSpPr>
          <p:spPr>
            <a:xfrm>
              <a:off x="344720" y="2574959"/>
              <a:ext cx="20628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Select </a:t>
              </a:r>
            </a:p>
            <a:p>
              <a:r>
                <a:rPr lang="en-US" sz="2400" b="1" dirty="0"/>
                <a:t>Properties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3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DD21CB-D917-40DB-A4C6-C785B908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094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39D3FC1-4C1F-477B-B584-A6CA0334F46D}"/>
              </a:ext>
            </a:extLst>
          </p:cNvPr>
          <p:cNvGrpSpPr/>
          <p:nvPr/>
        </p:nvGrpSpPr>
        <p:grpSpPr>
          <a:xfrm>
            <a:off x="478972" y="2053716"/>
            <a:ext cx="3396344" cy="830997"/>
            <a:chOff x="117345" y="2467374"/>
            <a:chExt cx="2446241" cy="8309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4A2C5C-8212-462B-9468-4A0F11D8B62B}"/>
                </a:ext>
              </a:extLst>
            </p:cNvPr>
            <p:cNvSpPr/>
            <p:nvPr/>
          </p:nvSpPr>
          <p:spPr>
            <a:xfrm>
              <a:off x="1431472" y="2770414"/>
              <a:ext cx="1132114" cy="5279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81CCAA-0BA2-4CE5-B382-9FDCB91045C7}"/>
                </a:ext>
              </a:extLst>
            </p:cNvPr>
            <p:cNvSpPr txBox="1"/>
            <p:nvPr/>
          </p:nvSpPr>
          <p:spPr>
            <a:xfrm>
              <a:off x="117345" y="2467374"/>
              <a:ext cx="20628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Enable static web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20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9136166-01FE-42EA-9B7B-40B14489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87"/>
            <a:ext cx="12192000" cy="58782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7A1E9C-AF99-4AAF-B7E1-1D56D279E500}"/>
              </a:ext>
            </a:extLst>
          </p:cNvPr>
          <p:cNvSpPr/>
          <p:nvPr/>
        </p:nvSpPr>
        <p:spPr>
          <a:xfrm>
            <a:off x="2532097" y="5350327"/>
            <a:ext cx="4472860" cy="5279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743D8-8229-4274-A8CC-0ADA996961D3}"/>
              </a:ext>
            </a:extLst>
          </p:cNvPr>
          <p:cNvSpPr txBox="1"/>
          <p:nvPr/>
        </p:nvSpPr>
        <p:spPr>
          <a:xfrm>
            <a:off x="718458" y="5383472"/>
            <a:ext cx="815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Website URL</a:t>
            </a:r>
          </a:p>
        </p:txBody>
      </p:sp>
    </p:spTree>
    <p:extLst>
      <p:ext uri="{BB962C8B-B14F-4D97-AF65-F5344CB8AC3E}">
        <p14:creationId xmlns:p14="http://schemas.microsoft.com/office/powerpoint/2010/main" val="426442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Wales</dc:creator>
  <cp:lastModifiedBy>Derek Wales</cp:lastModifiedBy>
  <cp:revision>3</cp:revision>
  <dcterms:created xsi:type="dcterms:W3CDTF">2021-08-16T08:30:56Z</dcterms:created>
  <dcterms:modified xsi:type="dcterms:W3CDTF">2021-08-16T09:03:15Z</dcterms:modified>
</cp:coreProperties>
</file>