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BE0A-95FF-41DA-88BD-44DB3B49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7B2A4-3098-4EDA-AE07-31A04A64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076E-C56A-45DB-926C-7461D4D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A13D-19C5-404F-B8A7-9AB9964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D0BD-B99F-4239-80CF-CC5E752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7DC-C37F-4BD7-BC37-70833D5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9A6B2-957B-413C-A1DA-20FB7C99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5BAD-E63B-4E68-BCF8-ADA7D64A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4868-68FA-4DFE-B47D-8BBB81D0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3428-06BD-4F3B-A42F-D95035D8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B45DB-E45E-407E-A91F-054E0E36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A3B39-CB71-4C0F-8977-1171187F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229C-8270-460F-B7D2-37A4C297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4449-BCD6-417F-98D7-BA0742F3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5DF6-50D8-42D2-ADC0-6DE108A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46F9-0C1F-41CA-972C-6C89B0B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D631-A069-43EB-8EC6-C4A89FF5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F65D-CA3B-4DEC-8FAA-06C505F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C34D-70E1-49DE-A923-6008C2C6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BF58-030D-4637-BE37-CAC9A73C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AE1-CBDB-45A4-A4C0-436FE62A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8208-7F64-475D-A41D-6B42DEFA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B525-0A6B-432C-B64F-FBE1E5DE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FE87-9888-405B-9CD8-C1F1FAE4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5996-1E2C-4B05-8474-17572B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B324-93AB-4A9C-AE7B-2FC10CD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96B9-260E-41B9-A869-79BAE9D51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E5A0F-E07E-45A1-98E3-6AE14FEA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58EC-44F4-4713-960A-B5950E60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9FDE-5D0F-4426-95F4-AEBE087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025F-E6DC-4195-843E-67A62ADF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4510-7225-42D7-B84D-DA52A30E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753E-1FCC-4B4B-9A33-080F54BA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E2BB-AC2E-4972-B02E-F0050A85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E637-07AF-4C9E-986E-3FCBF7BE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4B569-946B-461C-8151-AC90398EC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19FC7-413B-4986-B43B-38B9DAF7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E314-CF55-46D8-97B0-36F101CD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BEF4C-B0C8-4A67-BE85-99881DBF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429-ABA3-45D1-9769-0CBAFB6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64DE6-8C6D-45C6-8BAC-ECF5EBFC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D6A7-51DA-4F57-9086-93DA60A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4286-96BA-43AD-B8E7-A2414B7D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471E-7957-4B69-8AE2-37A6A317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E59EE-D039-4254-8D89-CEC06001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9B08-E020-44BC-AE51-D9247DE4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E4D6-C2C1-422B-9339-34078E66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E116-9E9A-407A-8370-DA313C2C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76E46-793E-4013-98DB-0EA0E8AB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355A-2062-49BA-9B97-9BF15CE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1589-F5E5-4426-97FF-B8E2FFB8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452D-B3B0-4F68-9CFB-0F2A36D1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9F2C-3EAB-4532-AD0B-32A3D223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E92D5-7C0F-4795-826C-A360234EF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B728-4B11-40DE-8E9B-BF425921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7373-E255-41F1-AA7D-F75F107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E07F-0598-4A79-A35B-09D3088E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F0CB-DDB2-4D15-AF0A-3DA5751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14A1-7FAB-4EB8-B867-72D28EEE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80B6-242B-4200-A005-290BBE20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09CD-C7EE-4AF4-AC77-6CA46D773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2D2F-D049-4F8C-AF48-A6F2D3D49C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32FE-272B-4651-9F56-C642E355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5C17-5E00-4502-A0F8-353040FA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4EC-387C-4728-B3E7-12F7FD6D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3498D1-9D6A-4677-BC4D-BB0C0637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368"/>
            <a:ext cx="12192000" cy="603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6930E-6244-42D2-840E-303458D241CE}"/>
              </a:ext>
            </a:extLst>
          </p:cNvPr>
          <p:cNvSpPr txBox="1"/>
          <p:nvPr/>
        </p:nvSpPr>
        <p:spPr>
          <a:xfrm>
            <a:off x="0" y="1123950"/>
            <a:ext cx="244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or Search Machine Learning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F53953-7788-4313-9F44-A04D3FD2146D}"/>
              </a:ext>
            </a:extLst>
          </p:cNvPr>
          <p:cNvSpPr/>
          <p:nvPr/>
        </p:nvSpPr>
        <p:spPr>
          <a:xfrm>
            <a:off x="1982756" y="1378987"/>
            <a:ext cx="1366934" cy="3219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2C498D-0933-42D6-9EE9-F69558C40ACE}"/>
              </a:ext>
            </a:extLst>
          </p:cNvPr>
          <p:cNvSpPr/>
          <p:nvPr/>
        </p:nvSpPr>
        <p:spPr>
          <a:xfrm rot="20533778">
            <a:off x="1911353" y="849914"/>
            <a:ext cx="1854337" cy="3219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4E0CD4-B3FE-4DA2-95EB-EA1EE5C7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024"/>
            <a:ext cx="12192000" cy="580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93D5A-59F1-4896-A2B2-BD09C18ABD23}"/>
              </a:ext>
            </a:extLst>
          </p:cNvPr>
          <p:cNvSpPr txBox="1"/>
          <p:nvPr/>
        </p:nvSpPr>
        <p:spPr>
          <a:xfrm>
            <a:off x="1882840" y="1007239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Create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5A7180-6B35-4B3D-AEED-64FCDA051E1A}"/>
              </a:ext>
            </a:extLst>
          </p:cNvPr>
          <p:cNvSpPr/>
          <p:nvPr/>
        </p:nvSpPr>
        <p:spPr>
          <a:xfrm rot="10271248">
            <a:off x="564631" y="1152033"/>
            <a:ext cx="1366934" cy="3219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076F28-691A-48AA-9080-92D3A888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7" y="0"/>
            <a:ext cx="110439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3E924-1ACD-4D0D-88C8-F67F68C82324}"/>
              </a:ext>
            </a:extLst>
          </p:cNvPr>
          <p:cNvSpPr txBox="1"/>
          <p:nvPr/>
        </p:nvSpPr>
        <p:spPr>
          <a:xfrm>
            <a:off x="943169" y="6134105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 Setting and Create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373936-EEDA-49F6-8A80-8EC5B5D08FD5}"/>
              </a:ext>
            </a:extLst>
          </p:cNvPr>
          <p:cNvSpPr/>
          <p:nvPr/>
        </p:nvSpPr>
        <p:spPr>
          <a:xfrm>
            <a:off x="415211" y="6503437"/>
            <a:ext cx="1609531" cy="2892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7BB25C-0005-4F60-814C-4EE0A553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30"/>
            <a:ext cx="12192000" cy="5416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31499-4F66-43B6-8C35-9CAA1DAE7AB2}"/>
              </a:ext>
            </a:extLst>
          </p:cNvPr>
          <p:cNvSpPr txBox="1"/>
          <p:nvPr/>
        </p:nvSpPr>
        <p:spPr>
          <a:xfrm>
            <a:off x="1200441" y="3597535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to resource and launch studio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07A4C-0DF0-4C37-BD61-09CAE9DDCB71}"/>
              </a:ext>
            </a:extLst>
          </p:cNvPr>
          <p:cNvSpPr/>
          <p:nvPr/>
        </p:nvSpPr>
        <p:spPr>
          <a:xfrm>
            <a:off x="1852126" y="3345024"/>
            <a:ext cx="1250303" cy="2892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22E47D-C532-4B4F-8562-C117E488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799"/>
            <a:ext cx="12192000" cy="5842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F0028-03C0-41B5-AB88-92A640D67486}"/>
              </a:ext>
            </a:extLst>
          </p:cNvPr>
          <p:cNvSpPr txBox="1"/>
          <p:nvPr/>
        </p:nvSpPr>
        <p:spPr>
          <a:xfrm>
            <a:off x="6970710" y="3787550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here you can upload, data, notebooks or use the Auto ML.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DA7E7-8E65-48EC-928E-E2B37C57A01D}"/>
              </a:ext>
            </a:extLst>
          </p:cNvPr>
          <p:cNvSpPr/>
          <p:nvPr/>
        </p:nvSpPr>
        <p:spPr>
          <a:xfrm rot="12356547">
            <a:off x="5188579" y="3141655"/>
            <a:ext cx="1942972" cy="3219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E9A5196-7DFD-48A3-87A3-C14112B697BC}"/>
              </a:ext>
            </a:extLst>
          </p:cNvPr>
          <p:cNvSpPr/>
          <p:nvPr/>
        </p:nvSpPr>
        <p:spPr>
          <a:xfrm rot="12123358">
            <a:off x="3768606" y="3236771"/>
            <a:ext cx="3304507" cy="3219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7E7EAD-900B-4F84-B422-2E1E6001EE35}"/>
              </a:ext>
            </a:extLst>
          </p:cNvPr>
          <p:cNvSpPr/>
          <p:nvPr/>
        </p:nvSpPr>
        <p:spPr>
          <a:xfrm rot="11758316">
            <a:off x="501613" y="3221842"/>
            <a:ext cx="6543721" cy="375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D5D531-3AB1-4253-9713-E5AA50B0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123"/>
            <a:ext cx="12192000" cy="5917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6CD4F-1442-4EED-BE74-9E2911D5EFFC}"/>
              </a:ext>
            </a:extLst>
          </p:cNvPr>
          <p:cNvSpPr txBox="1"/>
          <p:nvPr/>
        </p:nvSpPr>
        <p:spPr>
          <a:xfrm>
            <a:off x="2967135" y="48647"/>
            <a:ext cx="6405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Uploading Data</a:t>
            </a:r>
          </a:p>
        </p:txBody>
      </p:sp>
    </p:spTree>
    <p:extLst>
      <p:ext uri="{BB962C8B-B14F-4D97-AF65-F5344CB8AC3E}">
        <p14:creationId xmlns:p14="http://schemas.microsoft.com/office/powerpoint/2010/main" val="128426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E62E1144-78A9-461E-8332-CD036098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805"/>
            <a:ext cx="12192000" cy="5922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51716-C885-4C2D-87F6-2D71B081CCB7}"/>
              </a:ext>
            </a:extLst>
          </p:cNvPr>
          <p:cNvSpPr txBox="1"/>
          <p:nvPr/>
        </p:nvSpPr>
        <p:spPr>
          <a:xfrm>
            <a:off x="1096347" y="48647"/>
            <a:ext cx="1004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Auto ML and follow the steps from the video</a:t>
            </a:r>
          </a:p>
        </p:txBody>
      </p:sp>
    </p:spTree>
    <p:extLst>
      <p:ext uri="{BB962C8B-B14F-4D97-AF65-F5344CB8AC3E}">
        <p14:creationId xmlns:p14="http://schemas.microsoft.com/office/powerpoint/2010/main" val="40983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DF0E28E2-6152-42D2-8073-9BA89CB8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78"/>
            <a:ext cx="12192000" cy="5468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0201B-E395-4F8C-B5FE-8AA47441CCB6}"/>
              </a:ext>
            </a:extLst>
          </p:cNvPr>
          <p:cNvSpPr txBox="1"/>
          <p:nvPr/>
        </p:nvSpPr>
        <p:spPr>
          <a:xfrm>
            <a:off x="2967135" y="48647"/>
            <a:ext cx="640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 Training Screen</a:t>
            </a:r>
          </a:p>
        </p:txBody>
      </p:sp>
    </p:spTree>
    <p:extLst>
      <p:ext uri="{BB962C8B-B14F-4D97-AF65-F5344CB8AC3E}">
        <p14:creationId xmlns:p14="http://schemas.microsoft.com/office/powerpoint/2010/main" val="139124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73D334-6516-4298-AEF6-7DA80186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268"/>
            <a:ext cx="12192000" cy="569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94FDC-B8D8-478D-A7F2-4CF50A1554D5}"/>
              </a:ext>
            </a:extLst>
          </p:cNvPr>
          <p:cNvSpPr txBox="1"/>
          <p:nvPr/>
        </p:nvSpPr>
        <p:spPr>
          <a:xfrm>
            <a:off x="2967135" y="48647"/>
            <a:ext cx="640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Model Results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005B4-3B0A-443E-8A34-7377A5F0FD04}"/>
              </a:ext>
            </a:extLst>
          </p:cNvPr>
          <p:cNvSpPr txBox="1"/>
          <p:nvPr/>
        </p:nvSpPr>
        <p:spPr>
          <a:xfrm>
            <a:off x="4875244" y="871734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Gives you a list of models which can be deployed.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746B67-8E8C-464E-B982-314FFBA6B598}"/>
              </a:ext>
            </a:extLst>
          </p:cNvPr>
          <p:cNvSpPr/>
          <p:nvPr/>
        </p:nvSpPr>
        <p:spPr>
          <a:xfrm rot="9913764">
            <a:off x="3153837" y="1270149"/>
            <a:ext cx="1705928" cy="34254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Wales</dc:creator>
  <cp:lastModifiedBy>Derek Wales</cp:lastModifiedBy>
  <cp:revision>3</cp:revision>
  <dcterms:created xsi:type="dcterms:W3CDTF">2021-08-16T18:51:54Z</dcterms:created>
  <dcterms:modified xsi:type="dcterms:W3CDTF">2021-08-16T19:48:32Z</dcterms:modified>
</cp:coreProperties>
</file>