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70" r:id="rId5"/>
    <p:sldId id="266" r:id="rId6"/>
    <p:sldId id="268" r:id="rId7"/>
    <p:sldId id="267" r:id="rId8"/>
    <p:sldId id="262" r:id="rId9"/>
    <p:sldId id="264" r:id="rId10"/>
    <p:sldId id="265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6713" autoAdjust="0"/>
  </p:normalViewPr>
  <p:slideViewPr>
    <p:cSldViewPr snapToGrid="0">
      <p:cViewPr>
        <p:scale>
          <a:sx n="120" d="100"/>
          <a:sy n="120" d="100"/>
        </p:scale>
        <p:origin x="490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966B-3D1C-4412-85BA-03052A1E8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27EF6-5624-4A2E-A03B-5869D4549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2A5A5-6BF4-44FB-A3FB-3A436EFCE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84C3-8995-47CC-AD5F-E8CFF09F600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6DF69-AAC2-4661-A8A9-DBDB7500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8C277-2CD6-444C-A92F-CAEF42FDC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7700-8500-4A10-A759-FBFF4EBA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3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1B15-6826-4319-81B6-C219753C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C0068-E4B0-4AF3-80FD-91C91DFFF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F1B06-B7FE-4E05-B54D-BD6E6E3E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84C3-8995-47CC-AD5F-E8CFF09F600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CA89D-945A-4FC9-84E0-5F9C65C86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C3692-8696-40B7-B8B3-3BAFE6EB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7700-8500-4A10-A759-FBFF4EBA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7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BB575C-0436-40B1-B2E6-2FFEFD720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0D3AF-DF5D-46BA-850B-90027FF4A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5B815-6032-4FCB-8FF6-900FA0B7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84C3-8995-47CC-AD5F-E8CFF09F600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5C484-AE3D-45F2-A4C9-26425E472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8A2BE-DEA7-4577-BC30-7A109A53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7700-8500-4A10-A759-FBFF4EBA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0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15E7-C66C-4E37-9549-DA10521C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56899-E6AD-4A71-A43A-CAE288FD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277A8-3C67-4F27-A32E-A5474A86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84C3-8995-47CC-AD5F-E8CFF09F600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E496E-C732-4D3F-9BCB-860A109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667FE-D12A-43BE-95B7-516F34FF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7700-8500-4A10-A759-FBFF4EBA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4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A466-87C3-49B9-8D64-D9D9BD152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B340-ED1D-4E6D-9B7B-7C8A3AB6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5762B-FBDE-4D44-B2F7-D61064B1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84C3-8995-47CC-AD5F-E8CFF09F600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7A89A-0CA2-4D66-9FE3-03D4876D8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0C8D6-F8F1-4D91-B725-83510894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7700-8500-4A10-A759-FBFF4EBA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7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F6058-C6FF-493A-866E-DBD920130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4E1F2-B3B1-4E8E-9980-57A7B95B4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9E777-3F20-48C8-897C-B41255F58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8B726-FA38-4E99-87E7-30265E4A8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84C3-8995-47CC-AD5F-E8CFF09F600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CE2AC-3843-4CA7-974E-27E5C658F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E19B3-5D28-4189-BE91-29416C34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7700-8500-4A10-A759-FBFF4EBA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4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5C70-91FB-46C0-B499-C8932397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C940B-FD78-411E-BF61-195D64416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FBDBD-39B2-4488-A711-2F631B21A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61BC8-6693-4194-A1AF-A25D508CD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E79F8-14A0-4970-BD60-5D14D6EF1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F43CDD-FA72-41FF-A608-428545A27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84C3-8995-47CC-AD5F-E8CFF09F600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2728BD-B6C2-4AE3-8D94-DA0996C30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F07DFF-5F3E-40E6-91EC-16709288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7700-8500-4A10-A759-FBFF4EBA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5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4218-F204-4BE0-80B1-1BDB3C08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E2F844-115F-4AC4-874C-E835F64EB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84C3-8995-47CC-AD5F-E8CFF09F600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465DE-7026-4E50-A389-868AFC2D0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8A0DA-3EAE-41D5-8453-8C7C8F41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7700-8500-4A10-A759-FBFF4EBA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7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89CA2-BE85-41A1-8DB2-B02FB4C7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84C3-8995-47CC-AD5F-E8CFF09F600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3E414-262D-4087-B1C7-EEC2B738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3DFC4-21AE-424F-8728-E261A872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7700-8500-4A10-A759-FBFF4EBA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2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B513-8CD5-4F7A-89AB-00AD799A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A2DD2-D0CB-49FF-B864-8D3E250DB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C2B97-3D0B-42BC-9562-99A35152E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62718-C5E1-4D7B-9111-C4525F9E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84C3-8995-47CC-AD5F-E8CFF09F600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069A7-AF4B-413A-81A1-C07E3182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96FD2-407E-42DF-A18D-4F9DEC2D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7700-8500-4A10-A759-FBFF4EBA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9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8D49C-2718-440A-B24D-4B08C55B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2A7D4E-6F53-48C7-82FC-D8B2AFA22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A2813-9503-46E8-85A4-CD0D0FA88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46901-66F5-4173-AF5C-F4D9648D4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84C3-8995-47CC-AD5F-E8CFF09F600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DA02D-4664-4B16-A346-D0BF0506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6284A-4579-4E80-BB45-F79E78CC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7700-8500-4A10-A759-FBFF4EBA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5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10598-9A46-45BC-9825-B3E06BF3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FD76F-8EE5-4A97-8D4E-4E4A36EE1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72416-6525-47E1-8D42-592B61143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884C3-8995-47CC-AD5F-E8CFF09F600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1776A-F175-42CA-A8A3-9CF3B2236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7AA83-9F5E-4FAF-973C-22A06E4B7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37700-8500-4A10-A759-FBFF4EBA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1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91DC8-B14C-45F0-B1ED-C4B4A0F42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 dirty="0"/>
              <a:t>Adaptive </a:t>
            </a:r>
            <a:br>
              <a:rPr lang="en-US" dirty="0"/>
            </a:br>
            <a:r>
              <a:rPr lang="en-US" dirty="0"/>
              <a:t>Artificial Foveal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745E9-150E-4C68-9113-F512B7453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Derek Lee</a:t>
            </a:r>
          </a:p>
          <a:p>
            <a:r>
              <a:rPr lang="en-US" dirty="0"/>
              <a:t>ECE-472 Deep Learning</a:t>
            </a:r>
          </a:p>
          <a:p>
            <a:r>
              <a:rPr lang="en-US" dirty="0"/>
              <a:t>Professor Curro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648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5664E-9843-47E4-99F9-3D8C2A6E9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Similar Class Predictions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3274D-4844-4588-BF27-B825BD6422E0}"/>
              </a:ext>
            </a:extLst>
          </p:cNvPr>
          <p:cNvSpPr txBox="1"/>
          <p:nvPr/>
        </p:nvSpPr>
        <p:spPr>
          <a:xfrm>
            <a:off x="674237" y="4170501"/>
            <a:ext cx="3657600" cy="1525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B18B258-905F-4203-855F-7A82EE0F6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52" y="709422"/>
            <a:ext cx="6113484" cy="543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11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EEC54-D69E-4F56-BF23-5F071BD76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463" cy="55719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0" i="0">
                <a:effectLst/>
              </a:rPr>
              <a:t>References</a:t>
            </a:r>
            <a:endParaRPr lang="en-US" sz="520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202304-C54C-4BFE-92D8-C492819B0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00" r="-1" b="-1"/>
          <a:stretch/>
        </p:blipFill>
        <p:spPr>
          <a:xfrm>
            <a:off x="5176911" y="720190"/>
            <a:ext cx="6833848" cy="558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7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5664E-9843-47E4-99F9-3D8C2A6E9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Foveation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3274D-4844-4588-BF27-B825BD6422E0}"/>
              </a:ext>
            </a:extLst>
          </p:cNvPr>
          <p:cNvSpPr txBox="1"/>
          <p:nvPr/>
        </p:nvSpPr>
        <p:spPr>
          <a:xfrm>
            <a:off x="674237" y="4170501"/>
            <a:ext cx="3657600" cy="1525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b="1" u="sng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Thick Up Arrow</a:t>
            </a:r>
            <a:r>
              <a:rPr lang="en-US" sz="20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Downsample and Gaussian Blur</a:t>
            </a:r>
            <a:b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2000" b="1" u="sng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Thick Down Arrow</a:t>
            </a:r>
            <a:r>
              <a:rPr lang="en-US" sz="20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Upsample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EE24E799-C7EE-4B9A-95A4-9E14BA182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308" y="908570"/>
            <a:ext cx="6553545" cy="4161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3F094E-22E4-47D3-9EA5-B23D88D67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736" y="5305733"/>
            <a:ext cx="4611878" cy="780729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53607923-D9FD-43F5-956A-BD93A20CF761}"/>
              </a:ext>
            </a:extLst>
          </p:cNvPr>
          <p:cNvSpPr/>
          <p:nvPr/>
        </p:nvSpPr>
        <p:spPr>
          <a:xfrm rot="10800000">
            <a:off x="8089217" y="4750968"/>
            <a:ext cx="312863" cy="508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63D202-8FEF-4AC8-8E13-63A32E89B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094" y="5974937"/>
            <a:ext cx="4618547" cy="69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7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5664E-9843-47E4-99F9-3D8C2A6E9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19" y="949036"/>
            <a:ext cx="3738436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Adaptive AFVS Example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BAB17EF-A47E-420B-82B3-F81376CA3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563" y="492573"/>
            <a:ext cx="6174063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4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5664E-9843-47E4-99F9-3D8C2A6E9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19" y="949036"/>
            <a:ext cx="3738436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Schematic Example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F1C8D13-2162-4C5E-B1F0-2E25AE5C6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338" y="425453"/>
            <a:ext cx="5234512" cy="60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5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CC59D-844C-4EDC-BE7D-6508CCF12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343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DA0AF-0035-4160-AE78-D46DB0655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D1FCDE-CB90-4D25-A6D4-E061C68596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51" r="1" b="2512"/>
          <a:stretch>
            <a:fillRect/>
          </a:stretch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93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FB16DB8-05A2-440E-B7CB-FC7A64013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" b="34"/>
          <a:stretch/>
        </p:blipFill>
        <p:spPr>
          <a:xfrm>
            <a:off x="1155547" y="637762"/>
            <a:ext cx="9889808" cy="56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CC59D-844C-4EDC-BE7D-6508CCF12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Shortcomings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503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5664E-9843-47E4-99F9-3D8C2A6E9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Poor Saliency Maps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3274D-4844-4588-BF27-B825BD6422E0}"/>
              </a:ext>
            </a:extLst>
          </p:cNvPr>
          <p:cNvSpPr txBox="1"/>
          <p:nvPr/>
        </p:nvSpPr>
        <p:spPr>
          <a:xfrm>
            <a:off x="674237" y="4170501"/>
            <a:ext cx="3657600" cy="1525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EBDED70-1AFF-43FF-B917-C6B874F2B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256" y="492573"/>
            <a:ext cx="606267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91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42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Adaptive  Artificial Foveal Vision</vt:lpstr>
      <vt:lpstr>Foveation System</vt:lpstr>
      <vt:lpstr>Adaptive AFVS Example</vt:lpstr>
      <vt:lpstr>Schematic Example</vt:lpstr>
      <vt:lpstr>Results</vt:lpstr>
      <vt:lpstr>PowerPoint Presentation</vt:lpstr>
      <vt:lpstr>PowerPoint Presentation</vt:lpstr>
      <vt:lpstr>Shortcomings</vt:lpstr>
      <vt:lpstr>Poor Saliency Maps</vt:lpstr>
      <vt:lpstr>Similar Class Predictions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 Artificial Foveal Vision</dc:title>
  <dc:creator>Derek Lee</dc:creator>
  <cp:lastModifiedBy>Derek Lee</cp:lastModifiedBy>
  <cp:revision>4</cp:revision>
  <dcterms:created xsi:type="dcterms:W3CDTF">2020-12-17T21:06:05Z</dcterms:created>
  <dcterms:modified xsi:type="dcterms:W3CDTF">2020-12-18T00:08:46Z</dcterms:modified>
</cp:coreProperties>
</file>