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A461-A2BE-0C4E-8679-A0B23C3BCC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B895-8ACD-B845-989D-F74ACBCE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20C-FA84-1849-BDDE-054106A42D1D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1950046"/>
            <a:ext cx="506516" cy="477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1942132"/>
            <a:ext cx="506516" cy="47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1940716"/>
            <a:ext cx="506516" cy="47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2458665"/>
            <a:ext cx="3032656" cy="107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802471"/>
            <a:ext cx="1214518" cy="815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1705058"/>
            <a:ext cx="1214518" cy="815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2607095"/>
            <a:ext cx="1214518" cy="815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581" y="494397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146" y="97930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064" y="1881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334" y="27839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5183" y="13603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1876203"/>
            <a:ext cx="1467920" cy="287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2594852"/>
            <a:ext cx="1197518" cy="347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1417214"/>
            <a:ext cx="1740873" cy="889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31125" y="1440974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2025911"/>
            <a:ext cx="1740873" cy="8898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1841114"/>
            <a:ext cx="3032656" cy="107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5058917"/>
            <a:ext cx="506516" cy="4778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5051003"/>
            <a:ext cx="506516" cy="477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5049587"/>
            <a:ext cx="506516" cy="4778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567536"/>
            <a:ext cx="3032656" cy="107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3911342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4813929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5715966"/>
            <a:ext cx="1214518" cy="8153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67581" y="3603268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7146" y="40881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63064" y="49907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6334" y="57146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Kalam" charset="0"/>
                <a:ea typeface="Kalam" charset="0"/>
                <a:cs typeface="Kalam" charset="0"/>
              </a:rPr>
              <a:t>B</a:t>
            </a:r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ad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0627" y="445754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 </a:t>
            </a:r>
            <a:r>
              <a:rPr lang="en-US" sz="2400" smtClean="0">
                <a:latin typeface="Kalam" charset="0"/>
                <a:ea typeface="Kalam" charset="0"/>
                <a:cs typeface="Kalam" charset="0"/>
                <a:sym typeface="Wingdings"/>
              </a:rPr>
              <a:t>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4985074"/>
            <a:ext cx="1467920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5703723"/>
            <a:ext cx="1197518" cy="3478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4526085"/>
            <a:ext cx="1740873" cy="8898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1125" y="4549845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5134782"/>
            <a:ext cx="1740873" cy="88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4949985"/>
            <a:ext cx="3032656" cy="1073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Kalam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4</cp:revision>
  <dcterms:created xsi:type="dcterms:W3CDTF">2017-09-08T09:04:54Z</dcterms:created>
  <dcterms:modified xsi:type="dcterms:W3CDTF">2017-09-10T14:46:40Z</dcterms:modified>
</cp:coreProperties>
</file>