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1A461-A2BE-0C4E-8679-A0B23C3BCC5C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B895-8ACD-B845-989D-F74ACBCE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1950046"/>
            <a:ext cx="506516" cy="477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1942132"/>
            <a:ext cx="506516" cy="477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1940716"/>
            <a:ext cx="506516" cy="477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2458665"/>
            <a:ext cx="3032656" cy="107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802471"/>
            <a:ext cx="1214518" cy="8153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1705058"/>
            <a:ext cx="1214518" cy="815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2607095"/>
            <a:ext cx="1214518" cy="815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7581" y="494397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146" y="979309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3064" y="1881896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6334" y="278393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5183" y="136032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1876203"/>
            <a:ext cx="1467920" cy="2872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2594852"/>
            <a:ext cx="1197518" cy="3478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1417214"/>
            <a:ext cx="1740873" cy="889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31125" y="1440974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2025911"/>
            <a:ext cx="1740873" cy="8898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1841114"/>
            <a:ext cx="3032656" cy="1073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5058917"/>
            <a:ext cx="506516" cy="4778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5051003"/>
            <a:ext cx="506516" cy="477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5049587"/>
            <a:ext cx="506516" cy="4778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5567536"/>
            <a:ext cx="3032656" cy="1073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3911342"/>
            <a:ext cx="1214518" cy="8153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4813929"/>
            <a:ext cx="1214518" cy="8153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5715966"/>
            <a:ext cx="1214518" cy="81534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67581" y="3603268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37146" y="408818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63064" y="499076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16334" y="5714679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Kalam" charset="0"/>
                <a:ea typeface="Kalam" charset="0"/>
                <a:cs typeface="Kalam" charset="0"/>
              </a:rPr>
              <a:t>B</a:t>
            </a:r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ad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50627" y="445754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 </a:t>
            </a:r>
            <a:r>
              <a:rPr lang="en-US" sz="2400" smtClean="0">
                <a:latin typeface="Kalam" charset="0"/>
                <a:ea typeface="Kalam" charset="0"/>
                <a:cs typeface="Kalam" charset="0"/>
                <a:sym typeface="Wingdings"/>
              </a:rPr>
              <a:t>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4985074"/>
            <a:ext cx="1467920" cy="2872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5703723"/>
            <a:ext cx="1197518" cy="34783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4526085"/>
            <a:ext cx="1740873" cy="88984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131125" y="4549845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5134782"/>
            <a:ext cx="1740873" cy="8898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4949985"/>
            <a:ext cx="3032656" cy="10738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489" y="5083963"/>
            <a:ext cx="506516" cy="4778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636" y="5128720"/>
            <a:ext cx="506516" cy="4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1418" y="1016912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Code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6954" y="3088849"/>
            <a:ext cx="384884" cy="3630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1523" y="931535"/>
            <a:ext cx="759033" cy="716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4403" y="2353784"/>
            <a:ext cx="790049" cy="745327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559">
            <a:off x="4584753" y="3118424"/>
            <a:ext cx="288000" cy="1944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66" y="840073"/>
            <a:ext cx="1214518" cy="8153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5" y="2768020"/>
            <a:ext cx="1214518" cy="8153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16" y="840073"/>
            <a:ext cx="1214518" cy="81534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31930" y="2956091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Service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10381" y="1006323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Image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6123">
            <a:off x="2280242" y="1078501"/>
            <a:ext cx="815504" cy="2872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4512">
            <a:off x="6229858" y="2743772"/>
            <a:ext cx="1197518" cy="34783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489" y="5083963"/>
            <a:ext cx="506516" cy="4778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636" y="5128720"/>
            <a:ext cx="506516" cy="47784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36" y="840073"/>
            <a:ext cx="1214518" cy="81534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362347" y="98297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Fat Jar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8292" y="643238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Maven </a:t>
            </a:r>
          </a:p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build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6123">
            <a:off x="4595810" y="1044559"/>
            <a:ext cx="815504" cy="2872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47716" y="71831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Kalam" charset="0"/>
                <a:ea typeface="Kalam" charset="0"/>
                <a:cs typeface="Kalam" charset="0"/>
              </a:rPr>
              <a:t>Deployment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258">
            <a:off x="6759401" y="1049461"/>
            <a:ext cx="1537372" cy="34783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523484" y="1040239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6246" y="60836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S2I</a:t>
            </a:r>
          </a:p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build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65079" y="248641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63928" y="3205315"/>
            <a:ext cx="790049" cy="74532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914604" y="3337947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3549" y="3871093"/>
            <a:ext cx="790049" cy="74532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404225" y="400372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3845" y="2671800"/>
            <a:ext cx="1181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Internal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IP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221">
            <a:off x="6332392" y="3116471"/>
            <a:ext cx="1197518" cy="34783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338">
            <a:off x="6176271" y="3570468"/>
            <a:ext cx="1197518" cy="34783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217681" y="2039853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Round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robin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2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080815" y="4799883"/>
            <a:ext cx="304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090444" y="49894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35614" y="2564295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36223" y="26769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83821" y="2789583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01547" y="26769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Portfolio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493382" y="65437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Dashboard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0"/>
            <a:endCxn id="18" idx="1"/>
          </p:cNvCxnSpPr>
          <p:nvPr/>
        </p:nvCxnSpPr>
        <p:spPr>
          <a:xfrm flipH="1" flipV="1">
            <a:off x="8722918" y="4731023"/>
            <a:ext cx="3631" cy="258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 rot="16200000">
            <a:off x="8590395" y="455874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24" idx="3"/>
            <a:endCxn id="9" idx="2"/>
          </p:cNvCxnSpPr>
          <p:nvPr/>
        </p:nvCxnSpPr>
        <p:spPr>
          <a:xfrm flipV="1">
            <a:off x="8716925" y="3518453"/>
            <a:ext cx="3001" cy="242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 rot="16200000">
            <a:off x="8584402" y="372163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2"/>
            <a:endCxn id="9" idx="3"/>
          </p:cNvCxnSpPr>
          <p:nvPr/>
        </p:nvCxnSpPr>
        <p:spPr>
          <a:xfrm flipH="1" flipV="1">
            <a:off x="5373756" y="3041374"/>
            <a:ext cx="314740" cy="1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88496" y="2930409"/>
            <a:ext cx="225286" cy="2252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" idx="1"/>
          </p:cNvCxnSpPr>
          <p:nvPr/>
        </p:nvCxnSpPr>
        <p:spPr>
          <a:xfrm flipH="1">
            <a:off x="7779026" y="5353874"/>
            <a:ext cx="3114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40486" y="5221356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54228" y="3405809"/>
            <a:ext cx="0" cy="22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ket 19"/>
          <p:cNvSpPr/>
          <p:nvPr/>
        </p:nvSpPr>
        <p:spPr>
          <a:xfrm rot="16200000">
            <a:off x="4638259" y="3558211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9" idx="1"/>
          </p:cNvCxnSpPr>
          <p:nvPr/>
        </p:nvCxnSpPr>
        <p:spPr>
          <a:xfrm flipH="1">
            <a:off x="7779025" y="3154018"/>
            <a:ext cx="304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ck Arc 21"/>
          <p:cNvSpPr/>
          <p:nvPr/>
        </p:nvSpPr>
        <p:spPr>
          <a:xfrm rot="5400000">
            <a:off x="7396370" y="2994994"/>
            <a:ext cx="434009" cy="318048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4721079" y="2438399"/>
            <a:ext cx="1" cy="2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 23"/>
          <p:cNvSpPr/>
          <p:nvPr/>
        </p:nvSpPr>
        <p:spPr>
          <a:xfrm rot="16200000">
            <a:off x="4575301" y="225949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21078" y="1338466"/>
            <a:ext cx="1" cy="3776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evron 25"/>
          <p:cNvSpPr/>
          <p:nvPr/>
        </p:nvSpPr>
        <p:spPr>
          <a:xfrm rot="16200000">
            <a:off x="4595180" y="1676397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52" idx="1"/>
            <a:endCxn id="11" idx="3"/>
          </p:cNvCxnSpPr>
          <p:nvPr/>
        </p:nvCxnSpPr>
        <p:spPr>
          <a:xfrm flipH="1" flipV="1">
            <a:off x="5373755" y="1020418"/>
            <a:ext cx="182219" cy="4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55974" y="888384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/>
          <p:cNvSpPr/>
          <p:nvPr/>
        </p:nvSpPr>
        <p:spPr>
          <a:xfrm>
            <a:off x="6873842" y="840890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072624" y="1018814"/>
            <a:ext cx="42075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619026" y="1372727"/>
            <a:ext cx="288622" cy="417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lock Arc 31"/>
          <p:cNvSpPr/>
          <p:nvPr/>
        </p:nvSpPr>
        <p:spPr>
          <a:xfrm rot="1938365">
            <a:off x="7312765" y="1697492"/>
            <a:ext cx="434009" cy="318048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6924" y="3970912"/>
            <a:ext cx="0" cy="569838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2" idx="2"/>
            <a:endCxn id="28" idx="6"/>
          </p:cNvCxnSpPr>
          <p:nvPr/>
        </p:nvCxnSpPr>
        <p:spPr>
          <a:xfrm flipH="1" flipV="1">
            <a:off x="5900530" y="3054626"/>
            <a:ext cx="1712845" cy="99393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  <a:endCxn id="16" idx="7"/>
          </p:cNvCxnSpPr>
          <p:nvPr/>
        </p:nvCxnSpPr>
        <p:spPr>
          <a:xfrm flipH="1">
            <a:off x="5880790" y="1856516"/>
            <a:ext cx="1648980" cy="1106886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717763" y="1967760"/>
            <a:ext cx="9939" cy="278389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</p:cNvCxnSpPr>
          <p:nvPr/>
        </p:nvCxnSpPr>
        <p:spPr>
          <a:xfrm flipH="1">
            <a:off x="5867539" y="1023108"/>
            <a:ext cx="1205085" cy="25470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27702" y="3839820"/>
            <a:ext cx="2726648" cy="1514054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90441" y="3162391"/>
            <a:ext cx="112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gRPC</a:t>
            </a:r>
            <a:r>
              <a:rPr lang="en-US" sz="1200" dirty="0" smtClean="0"/>
              <a:t> service</a:t>
            </a:r>
            <a:endParaRPr lang="en-US" sz="1200" dirty="0" smtClean="0"/>
          </a:p>
          <a:p>
            <a:r>
              <a:rPr lang="en-US" sz="1200" dirty="0" smtClean="0"/>
              <a:t>to buy and sell </a:t>
            </a:r>
          </a:p>
          <a:p>
            <a:r>
              <a:rPr lang="en-US" sz="1200" dirty="0" smtClean="0"/>
              <a:t>stocks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898829" y="4500189"/>
            <a:ext cx="123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 </a:t>
            </a:r>
          </a:p>
          <a:p>
            <a:r>
              <a:rPr lang="en-US" sz="1200" dirty="0" smtClean="0"/>
              <a:t>sending quotes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64915" y="5505988"/>
            <a:ext cx="132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 endpoint</a:t>
            </a:r>
          </a:p>
          <a:p>
            <a:r>
              <a:rPr lang="en-US" sz="1200" dirty="0" smtClean="0"/>
              <a:t>to get the current </a:t>
            </a:r>
          </a:p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42" name="Can 41"/>
          <p:cNvSpPr/>
          <p:nvPr/>
        </p:nvSpPr>
        <p:spPr>
          <a:xfrm>
            <a:off x="2969427" y="798765"/>
            <a:ext cx="308009" cy="425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1" idx="1"/>
          </p:cNvCxnSpPr>
          <p:nvPr/>
        </p:nvCxnSpPr>
        <p:spPr>
          <a:xfrm flipH="1" flipV="1">
            <a:off x="3277436" y="1011384"/>
            <a:ext cx="824110" cy="9034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60086" y="1269722"/>
            <a:ext cx="112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Audit database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6897" y="2173819"/>
            <a:ext cx="1385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</a:t>
            </a:r>
          </a:p>
          <a:p>
            <a:r>
              <a:rPr lang="en-US" sz="1200" dirty="0" smtClean="0"/>
              <a:t>Sending operations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361461" y="313223"/>
            <a:ext cx="154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 endpoint to </a:t>
            </a:r>
            <a:r>
              <a:rPr lang="en-US" sz="1200" smtClean="0"/>
              <a:t>get </a:t>
            </a:r>
          </a:p>
          <a:p>
            <a:r>
              <a:rPr lang="en-US" sz="1200" dirty="0" smtClean="0"/>
              <a:t>the last operations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4101546" y="655983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48" name="Chevron 47"/>
          <p:cNvSpPr/>
          <p:nvPr/>
        </p:nvSpPr>
        <p:spPr>
          <a:xfrm rot="10954557">
            <a:off x="2256842" y="4636825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2083839" y="4237039"/>
            <a:ext cx="437318" cy="344557"/>
            <a:chOff x="1819232" y="4026435"/>
            <a:chExt cx="437318" cy="344557"/>
          </a:xfrm>
        </p:grpSpPr>
        <p:sp>
          <p:nvSpPr>
            <p:cNvPr id="50" name="Chevron 49"/>
            <p:cNvSpPr/>
            <p:nvPr/>
          </p:nvSpPr>
          <p:spPr>
            <a:xfrm rot="10800000">
              <a:off x="1819232" y="4026435"/>
              <a:ext cx="265044" cy="344557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951754" y="4198713"/>
              <a:ext cx="3047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0800000">
            <a:off x="2086393" y="5024530"/>
            <a:ext cx="561754" cy="434009"/>
            <a:chOff x="1794509" y="4792896"/>
            <a:chExt cx="561754" cy="434009"/>
          </a:xfrm>
        </p:grpSpPr>
        <p:sp>
          <p:nvSpPr>
            <p:cNvPr id="53" name="Block Arc 52"/>
            <p:cNvSpPr/>
            <p:nvPr/>
          </p:nvSpPr>
          <p:spPr>
            <a:xfrm rot="5400000">
              <a:off x="1736528" y="4850877"/>
              <a:ext cx="434009" cy="318048"/>
            </a:xfrm>
            <a:prstGeom prst="blockArc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0800000">
              <a:off x="2112557" y="5009901"/>
              <a:ext cx="2437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072615" y="5543489"/>
            <a:ext cx="481940" cy="225288"/>
            <a:chOff x="1900049" y="5332885"/>
            <a:chExt cx="481940" cy="225288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900049" y="5447899"/>
              <a:ext cx="364435" cy="0"/>
            </a:xfrm>
            <a:prstGeom prst="line">
              <a:avLst/>
            </a:prstGeom>
            <a:ln w="1651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156703" y="5332885"/>
              <a:ext cx="225286" cy="2252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0800000">
            <a:off x="2080815" y="5866073"/>
            <a:ext cx="473740" cy="265043"/>
            <a:chOff x="1846468" y="5597096"/>
            <a:chExt cx="473740" cy="265043"/>
          </a:xfrm>
        </p:grpSpPr>
        <p:cxnSp>
          <p:nvCxnSpPr>
            <p:cNvPr id="59" name="Straight Connector 58"/>
            <p:cNvCxnSpPr/>
            <p:nvPr/>
          </p:nvCxnSpPr>
          <p:spPr>
            <a:xfrm rot="10800000">
              <a:off x="2085008" y="5729614"/>
              <a:ext cx="235200" cy="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846468" y="5597096"/>
              <a:ext cx="238539" cy="2650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44610" y="4274618"/>
            <a:ext cx="119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647773" y="4668951"/>
            <a:ext cx="187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Message Source Consumer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9061" y="5107438"/>
            <a:ext cx="1659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gRPC</a:t>
            </a:r>
            <a:r>
              <a:rPr lang="en-US" sz="1200" dirty="0" smtClean="0"/>
              <a:t> </a:t>
            </a:r>
            <a:r>
              <a:rPr lang="en-US" sz="1200" dirty="0" smtClean="0"/>
              <a:t>Service Consumer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647773" y="5523806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gRPC</a:t>
            </a:r>
            <a:r>
              <a:rPr lang="en-US" sz="1200" dirty="0" smtClean="0"/>
              <a:t> </a:t>
            </a:r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647773" y="5898851"/>
            <a:ext cx="1787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 API (</a:t>
            </a:r>
            <a:r>
              <a:rPr lang="en-US" sz="1200" smtClean="0"/>
              <a:t>HTTP endpoint)</a:t>
            </a:r>
            <a:endParaRPr lang="en-US" sz="1200" dirty="0"/>
          </a:p>
        </p:txBody>
      </p:sp>
      <p:grpSp>
        <p:nvGrpSpPr>
          <p:cNvPr id="66" name="Group 65"/>
          <p:cNvGrpSpPr/>
          <p:nvPr/>
        </p:nvGrpSpPr>
        <p:grpSpPr>
          <a:xfrm rot="10800000">
            <a:off x="2072615" y="6222980"/>
            <a:ext cx="492348" cy="364435"/>
            <a:chOff x="1819232" y="5994656"/>
            <a:chExt cx="492348" cy="364435"/>
          </a:xfrm>
        </p:grpSpPr>
        <p:sp>
          <p:nvSpPr>
            <p:cNvPr id="67" name="Right Bracket 66"/>
            <p:cNvSpPr/>
            <p:nvPr/>
          </p:nvSpPr>
          <p:spPr>
            <a:xfrm>
              <a:off x="1819232" y="5994656"/>
              <a:ext cx="198782" cy="364435"/>
            </a:xfrm>
            <a:prstGeom prst="rightBracket">
              <a:avLst/>
            </a:prstGeom>
            <a:noFill/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0800000" flipH="1">
              <a:off x="2018013" y="6176874"/>
              <a:ext cx="2935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648148" y="6266697"/>
            <a:ext cx="140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 </a:t>
            </a:r>
            <a:r>
              <a:rPr lang="en-US" sz="1200" smtClean="0"/>
              <a:t>API Consumer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1828943" y="4041366"/>
            <a:ext cx="3205069" cy="2734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677930" y="2635484"/>
            <a:ext cx="1272209" cy="821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smtClean="0"/>
              <a:t>party currency service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8778594" y="1018326"/>
            <a:ext cx="182219" cy="4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0018634" y="853257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ket 74"/>
          <p:cNvSpPr/>
          <p:nvPr/>
        </p:nvSpPr>
        <p:spPr>
          <a:xfrm flipH="1">
            <a:off x="8942236" y="844008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0257173" y="1002386"/>
            <a:ext cx="42075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2"/>
            <a:endCxn id="74" idx="1"/>
          </p:cNvCxnSpPr>
          <p:nvPr/>
        </p:nvCxnSpPr>
        <p:spPr>
          <a:xfrm flipV="1">
            <a:off x="8942236" y="985779"/>
            <a:ext cx="1076398" cy="40447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58958" y="289456"/>
            <a:ext cx="74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HTTP/2 </a:t>
            </a:r>
          </a:p>
          <a:p>
            <a:pPr algn="ctr"/>
            <a:r>
              <a:rPr lang="en-US" sz="1200" dirty="0" smtClean="0"/>
              <a:t>endpoint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1194764" y="2119411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2"/>
            <a:endCxn id="72" idx="0"/>
          </p:cNvCxnSpPr>
          <p:nvPr/>
        </p:nvCxnSpPr>
        <p:spPr>
          <a:xfrm>
            <a:off x="11314034" y="2384454"/>
            <a:ext cx="1" cy="251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314034" y="1320122"/>
            <a:ext cx="0" cy="22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ket 100"/>
          <p:cNvSpPr/>
          <p:nvPr/>
        </p:nvSpPr>
        <p:spPr>
          <a:xfrm rot="16200000">
            <a:off x="11198065" y="1472524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0677931" y="609596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01" idx="2"/>
            <a:endCxn id="91" idx="0"/>
          </p:cNvCxnSpPr>
          <p:nvPr/>
        </p:nvCxnSpPr>
        <p:spPr>
          <a:xfrm>
            <a:off x="11297457" y="1555351"/>
            <a:ext cx="16577" cy="564060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373940" y="2102629"/>
            <a:ext cx="74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</a:t>
            </a:r>
          </a:p>
          <a:p>
            <a:r>
              <a:rPr lang="en-US" sz="1200" dirty="0" smtClean="0"/>
              <a:t>endpoint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484901" y="1350606"/>
            <a:ext cx="66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Circuit</a:t>
            </a:r>
          </a:p>
          <a:p>
            <a:r>
              <a:rPr lang="en-US" sz="1200" dirty="0" smtClean="0"/>
              <a:t>breaker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85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138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Kalam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Escoffier</dc:creator>
  <cp:lastModifiedBy>Clement Escoffier</cp:lastModifiedBy>
  <cp:revision>6</cp:revision>
  <dcterms:created xsi:type="dcterms:W3CDTF">2017-09-08T09:04:54Z</dcterms:created>
  <dcterms:modified xsi:type="dcterms:W3CDTF">2017-09-25T14:30:53Z</dcterms:modified>
</cp:coreProperties>
</file>