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8"/>
  </p:normalViewPr>
  <p:slideViewPr>
    <p:cSldViewPr snapToGrid="0">
      <p:cViewPr varScale="1">
        <p:scale>
          <a:sx n="117" d="100"/>
          <a:sy n="117" d="100"/>
        </p:scale>
        <p:origin x="600" y="184"/>
      </p:cViewPr>
      <p:guideLst/>
    </p:cSldViewPr>
  </p:slideViewPr>
  <p:notesTextViewPr>
    <p:cViewPr>
      <p:scale>
        <a:sx n="1" d="1"/>
        <a:sy n="1" d="1"/>
      </p:scale>
      <p:origin x="0" y="-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0A5A8-AC4B-224D-9D10-F82F28917409}"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B0F36-FBDB-6747-8259-2428A57B6F89}" type="slidenum">
              <a:rPr lang="en-US" smtClean="0"/>
              <a:t>‹#›</a:t>
            </a:fld>
            <a:endParaRPr lang="en-US"/>
          </a:p>
        </p:txBody>
      </p:sp>
    </p:spTree>
    <p:extLst>
      <p:ext uri="{BB962C8B-B14F-4D97-AF65-F5344CB8AC3E}">
        <p14:creationId xmlns:p14="http://schemas.microsoft.com/office/powerpoint/2010/main" val="229661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Pittsburgh is kind of trash all around. Wherever you go, you'll always see something, whether it's funny, stupid, violent, or weird. We decided that, despite all this, we care about 3 main things - Arrest Data, Neighborhood Census, and Social Services. We want the least violence, the most people, and the most events. Why? We don't want crime, we want more friends, and we want to do things outside of work. </a:t>
            </a:r>
            <a:r>
              <a:rPr lang="en-US"/>
              <a:t>Pretty simple. </a:t>
            </a:r>
          </a:p>
        </p:txBody>
      </p:sp>
      <p:sp>
        <p:nvSpPr>
          <p:cNvPr id="4" name="Slide Number Placeholder 3"/>
          <p:cNvSpPr>
            <a:spLocks noGrp="1"/>
          </p:cNvSpPr>
          <p:nvPr>
            <p:ph type="sldNum" sz="quarter" idx="5"/>
          </p:nvPr>
        </p:nvSpPr>
        <p:spPr/>
        <p:txBody>
          <a:bodyPr/>
          <a:lstStyle/>
          <a:p>
            <a:fld id="{E30B0F36-FBDB-6747-8259-2428A57B6F89}" type="slidenum">
              <a:rPr lang="en-US" smtClean="0"/>
              <a:t>2</a:t>
            </a:fld>
            <a:endParaRPr lang="en-US"/>
          </a:p>
        </p:txBody>
      </p:sp>
    </p:spTree>
    <p:extLst>
      <p:ext uri="{BB962C8B-B14F-4D97-AF65-F5344CB8AC3E}">
        <p14:creationId xmlns:p14="http://schemas.microsoft.com/office/powerpoint/2010/main" val="401719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indecent exposure arrests in my report and to be honest I don’t want to be looking at naked people on the way to work, doesn’t really set the mood</a:t>
            </a:r>
          </a:p>
          <a:p>
            <a:r>
              <a:rPr lang="en-US" dirty="0"/>
              <a:t>We’re big extroverts so we prefer to be around a lot of people, also build up network and stuff</a:t>
            </a:r>
          </a:p>
          <a:p>
            <a:r>
              <a:rPr lang="en-US" dirty="0"/>
              <a:t>We care about what our taxpayer dollars go into, so we want to see something in return</a:t>
            </a:r>
          </a:p>
        </p:txBody>
      </p:sp>
      <p:sp>
        <p:nvSpPr>
          <p:cNvPr id="4" name="Slide Number Placeholder 3"/>
          <p:cNvSpPr>
            <a:spLocks noGrp="1"/>
          </p:cNvSpPr>
          <p:nvPr>
            <p:ph type="sldNum" sz="quarter" idx="5"/>
          </p:nvPr>
        </p:nvSpPr>
        <p:spPr/>
        <p:txBody>
          <a:bodyPr/>
          <a:lstStyle/>
          <a:p>
            <a:fld id="{E30B0F36-FBDB-6747-8259-2428A57B6F89}" type="slidenum">
              <a:rPr lang="en-US" smtClean="0"/>
              <a:t>3</a:t>
            </a:fld>
            <a:endParaRPr lang="en-US"/>
          </a:p>
        </p:txBody>
      </p:sp>
    </p:spTree>
    <p:extLst>
      <p:ext uri="{BB962C8B-B14F-4D97-AF65-F5344CB8AC3E}">
        <p14:creationId xmlns:p14="http://schemas.microsoft.com/office/powerpoint/2010/main" val="98428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883A-A3A9-D912-A198-1C1953AAE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C64D2E-B257-4238-775A-884659FED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1F202E-CDE4-3625-B3F9-74F8F3A63BA7}"/>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5" name="Footer Placeholder 4">
            <a:extLst>
              <a:ext uri="{FF2B5EF4-FFF2-40B4-BE49-F238E27FC236}">
                <a16:creationId xmlns:a16="http://schemas.microsoft.com/office/drawing/2014/main" id="{0153771E-0996-F606-A424-7697409F0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443BB-9DB0-C7BB-A333-9795E9897B1D}"/>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41437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641F-2BF8-9C5B-BC56-BF0C2467D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3E6959-D213-6B9F-13E7-8B850A3D5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7AF9B-5C08-7B6D-5C89-3FFBA52B5F5A}"/>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5" name="Footer Placeholder 4">
            <a:extLst>
              <a:ext uri="{FF2B5EF4-FFF2-40B4-BE49-F238E27FC236}">
                <a16:creationId xmlns:a16="http://schemas.microsoft.com/office/drawing/2014/main" id="{7525F5D4-CD31-B74B-B888-D746663D0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B1E2A-30A0-53EB-0862-32C233A5D6C5}"/>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54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CE657E-A9CD-019F-C04F-60D02ADCDD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088F66-7B18-04C5-1EF2-03B88FDE8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B4A3E-6AE1-B389-C5AA-0889536443D7}"/>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5" name="Footer Placeholder 4">
            <a:extLst>
              <a:ext uri="{FF2B5EF4-FFF2-40B4-BE49-F238E27FC236}">
                <a16:creationId xmlns:a16="http://schemas.microsoft.com/office/drawing/2014/main" id="{3811ECF9-4B43-C9FA-65A9-7E29199AC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A1CD2-20F7-090C-7084-AFD13EA03F23}"/>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329742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FF74-5D50-4489-82FE-FBC9D9546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516CF7-ED81-2C34-7529-D657E9DC2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B69B4-495F-2D76-6549-673D111210E6}"/>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5" name="Footer Placeholder 4">
            <a:extLst>
              <a:ext uri="{FF2B5EF4-FFF2-40B4-BE49-F238E27FC236}">
                <a16:creationId xmlns:a16="http://schemas.microsoft.com/office/drawing/2014/main" id="{1DE69E8B-B6ED-E29A-BF59-1B1D5CDEF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7EB3E-A40F-0716-B244-91296947A004}"/>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251162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A6DE-F6FC-6C8F-F589-6F8ED0BB9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5B983-7295-B20A-0D9F-C9E839CFE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E6A9BB-00AA-90A2-FA36-630C7540157F}"/>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5" name="Footer Placeholder 4">
            <a:extLst>
              <a:ext uri="{FF2B5EF4-FFF2-40B4-BE49-F238E27FC236}">
                <a16:creationId xmlns:a16="http://schemas.microsoft.com/office/drawing/2014/main" id="{2906CBAD-505D-41D0-9C95-FDDC371B1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7665E-E7B7-B8B5-F947-AD4D24F01933}"/>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24598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3E9F-7FAA-C284-D62E-C6EE95DD6C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A4FBF-F516-91A1-F34E-C89A79AE4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72FDF-9E1B-CDA0-1573-4644C6E11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0E3073-DC09-D603-B790-8476AF9B7D9C}"/>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6" name="Footer Placeholder 5">
            <a:extLst>
              <a:ext uri="{FF2B5EF4-FFF2-40B4-BE49-F238E27FC236}">
                <a16:creationId xmlns:a16="http://schemas.microsoft.com/office/drawing/2014/main" id="{2878E1FE-558E-999A-42CD-DF95948B2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203145-FE84-D708-18A0-30C163D21F15}"/>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224829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0209-5B77-86C9-17E3-9F516C7F4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491D28-623D-4BB0-B100-3D53FFE00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A6A87D-27E9-700E-8BE1-6AFD089842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0E4E17-1E01-DBD9-3416-281545541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86244-958E-8E6A-9FAB-48A0C78F1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AB9359-C7FD-A869-84D1-7A84EE729DAE}"/>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8" name="Footer Placeholder 7">
            <a:extLst>
              <a:ext uri="{FF2B5EF4-FFF2-40B4-BE49-F238E27FC236}">
                <a16:creationId xmlns:a16="http://schemas.microsoft.com/office/drawing/2014/main" id="{1BA3C4FE-A836-7ED9-159E-A0593B7BBB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39DDFF-8BCF-E057-B279-B984965B90C4}"/>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366042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7624-2D3F-4DB5-9AD4-15E20D8C4C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9C1160-4F20-D35C-C646-A74528B26207}"/>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4" name="Footer Placeholder 3">
            <a:extLst>
              <a:ext uri="{FF2B5EF4-FFF2-40B4-BE49-F238E27FC236}">
                <a16:creationId xmlns:a16="http://schemas.microsoft.com/office/drawing/2014/main" id="{3089C4D9-0218-CEDB-E160-EDA19DB31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35D0F8-F36D-D51A-EBC2-543B10B625CF}"/>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125845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CBF28-DA4E-3E59-08C0-02EE28D55DDA}"/>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3" name="Footer Placeholder 2">
            <a:extLst>
              <a:ext uri="{FF2B5EF4-FFF2-40B4-BE49-F238E27FC236}">
                <a16:creationId xmlns:a16="http://schemas.microsoft.com/office/drawing/2014/main" id="{D18D9AEC-F17F-BED3-89AD-0E0498CFB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7A6F9-0A41-B368-A8CE-D92AC35F2F49}"/>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137196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8082-68E8-8E39-3A0A-71A6E61DB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469715-05E4-9B76-74D5-1FB70D806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969B36-02D9-55D0-1A8A-BD5A98998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6A69E-BFAF-6229-49B2-12B04C1DDE0F}"/>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6" name="Footer Placeholder 5">
            <a:extLst>
              <a:ext uri="{FF2B5EF4-FFF2-40B4-BE49-F238E27FC236}">
                <a16:creationId xmlns:a16="http://schemas.microsoft.com/office/drawing/2014/main" id="{D02F3383-7AC8-1C34-BE6F-FD5C2DF5B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42299-B5CD-1400-5688-42C25EA69742}"/>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66968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B0EC-2809-DDF9-A90A-6731C4863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FBB1F3-0A8B-A3ED-6688-494E57AF08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093E20-72E2-F1DA-B180-F5B259E46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9A9AA-5D2C-1C40-ECBA-5335056FCFA2}"/>
              </a:ext>
            </a:extLst>
          </p:cNvPr>
          <p:cNvSpPr>
            <a:spLocks noGrp="1"/>
          </p:cNvSpPr>
          <p:nvPr>
            <p:ph type="dt" sz="half" idx="10"/>
          </p:nvPr>
        </p:nvSpPr>
        <p:spPr/>
        <p:txBody>
          <a:bodyPr/>
          <a:lstStyle/>
          <a:p>
            <a:fld id="{E61DABEA-BF6A-2843-89C9-7A479BB5B5BE}" type="datetimeFigureOut">
              <a:rPr lang="en-US" smtClean="0"/>
              <a:t>11/27/23</a:t>
            </a:fld>
            <a:endParaRPr lang="en-US"/>
          </a:p>
        </p:txBody>
      </p:sp>
      <p:sp>
        <p:nvSpPr>
          <p:cNvPr id="6" name="Footer Placeholder 5">
            <a:extLst>
              <a:ext uri="{FF2B5EF4-FFF2-40B4-BE49-F238E27FC236}">
                <a16:creationId xmlns:a16="http://schemas.microsoft.com/office/drawing/2014/main" id="{9AEE025F-561D-8FDC-4BD6-67C5BFE47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A36E5-26C9-AD7A-8031-AD0B8F52CDC3}"/>
              </a:ext>
            </a:extLst>
          </p:cNvPr>
          <p:cNvSpPr>
            <a:spLocks noGrp="1"/>
          </p:cNvSpPr>
          <p:nvPr>
            <p:ph type="sldNum" sz="quarter" idx="12"/>
          </p:nvPr>
        </p:nvSpPr>
        <p:spPr/>
        <p:txBody>
          <a:bodyPr/>
          <a:lstStyle/>
          <a:p>
            <a:fld id="{622BDC40-6AC5-1D46-803D-A2B39CFEA50C}" type="slidenum">
              <a:rPr lang="en-US" smtClean="0"/>
              <a:t>‹#›</a:t>
            </a:fld>
            <a:endParaRPr lang="en-US"/>
          </a:p>
        </p:txBody>
      </p:sp>
    </p:spTree>
    <p:extLst>
      <p:ext uri="{BB962C8B-B14F-4D97-AF65-F5344CB8AC3E}">
        <p14:creationId xmlns:p14="http://schemas.microsoft.com/office/powerpoint/2010/main" val="88765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B4E031-9114-E561-71AE-08273F212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96D8B7-37C8-E729-FF75-0319C23B2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4AF68-CBEB-181D-EB8D-48FA121A9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DABEA-BF6A-2843-89C9-7A479BB5B5BE}" type="datetimeFigureOut">
              <a:rPr lang="en-US" smtClean="0"/>
              <a:t>11/27/23</a:t>
            </a:fld>
            <a:endParaRPr lang="en-US"/>
          </a:p>
        </p:txBody>
      </p:sp>
      <p:sp>
        <p:nvSpPr>
          <p:cNvPr id="5" name="Footer Placeholder 4">
            <a:extLst>
              <a:ext uri="{FF2B5EF4-FFF2-40B4-BE49-F238E27FC236}">
                <a16:creationId xmlns:a16="http://schemas.microsoft.com/office/drawing/2014/main" id="{A360A336-F48E-E0D8-D972-E68DA0B3A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F90659-5B23-66D0-7F43-0764AA9D2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BDC40-6AC5-1D46-803D-A2B39CFEA50C}" type="slidenum">
              <a:rPr lang="en-US" smtClean="0"/>
              <a:t>‹#›</a:t>
            </a:fld>
            <a:endParaRPr lang="en-US"/>
          </a:p>
        </p:txBody>
      </p:sp>
    </p:spTree>
    <p:extLst>
      <p:ext uri="{BB962C8B-B14F-4D97-AF65-F5344CB8AC3E}">
        <p14:creationId xmlns:p14="http://schemas.microsoft.com/office/powerpoint/2010/main" val="368861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erekNagy/CMPINF0100Final/blob/main/Census.ipynb" TargetMode="External"/><Relationship Id="rId2" Type="http://schemas.openxmlformats.org/officeDocument/2006/relationships/hyperlink" Target="https://github.com/DerekNagy/CMPINF0100Final/blob/main/Social%20Services.ipynb" TargetMode="External"/><Relationship Id="rId1" Type="http://schemas.openxmlformats.org/officeDocument/2006/relationships/slideLayout" Target="../slideLayouts/slideLayout2.xml"/><Relationship Id="rId4" Type="http://schemas.openxmlformats.org/officeDocument/2006/relationships/hyperlink" Target="https://github.com/DerekNagy/CMPINF0100Final/blob/main/Arrests.ipynb"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DerekNagy/CMPINF0100Final/blob/main/Final%20Report.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D54D-3DC4-4FD6-5277-46EC89162C53}"/>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ED054C23-9A86-232D-4CDC-54AD35D025A5}"/>
              </a:ext>
            </a:extLst>
          </p:cNvPr>
          <p:cNvSpPr>
            <a:spLocks noGrp="1"/>
          </p:cNvSpPr>
          <p:nvPr>
            <p:ph type="subTitle" idx="1"/>
          </p:nvPr>
        </p:nvSpPr>
        <p:spPr/>
        <p:txBody>
          <a:bodyPr/>
          <a:lstStyle/>
          <a:p>
            <a:r>
              <a:rPr lang="en-US" dirty="0"/>
              <a:t>Hayden Gilmer</a:t>
            </a:r>
          </a:p>
          <a:p>
            <a:r>
              <a:rPr lang="en-US" dirty="0"/>
              <a:t>Derek Nagy</a:t>
            </a:r>
          </a:p>
        </p:txBody>
      </p:sp>
    </p:spTree>
    <p:extLst>
      <p:ext uri="{BB962C8B-B14F-4D97-AF65-F5344CB8AC3E}">
        <p14:creationId xmlns:p14="http://schemas.microsoft.com/office/powerpoint/2010/main" val="187636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729C-BB37-4935-A20D-36D5B2CD70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F8E31C7-E279-AF8C-92BD-812631F869EB}"/>
              </a:ext>
            </a:extLst>
          </p:cNvPr>
          <p:cNvSpPr>
            <a:spLocks noGrp="1"/>
          </p:cNvSpPr>
          <p:nvPr>
            <p:ph idx="1"/>
          </p:nvPr>
        </p:nvSpPr>
        <p:spPr/>
        <p:txBody>
          <a:bodyPr/>
          <a:lstStyle/>
          <a:p>
            <a:r>
              <a:rPr lang="en-US" dirty="0"/>
              <a:t>We want to find the best neighborhood because we hate where we live</a:t>
            </a:r>
          </a:p>
          <a:p>
            <a:r>
              <a:rPr lang="en-US" dirty="0"/>
              <a:t>We will take arrest, census and event data to determine this</a:t>
            </a:r>
          </a:p>
          <a:p>
            <a:r>
              <a:rPr lang="en-US" dirty="0"/>
              <a:t>From there, we will weigh our data, combine it, and determine the best neighborhood</a:t>
            </a:r>
          </a:p>
          <a:p>
            <a:r>
              <a:rPr lang="en-US" dirty="0"/>
              <a:t>Still a work in progress, so expect some minor errors or mishaps in our notebooks</a:t>
            </a:r>
          </a:p>
          <a:p>
            <a:r>
              <a:rPr lang="en-US" dirty="0"/>
              <a:t>If you have any questions, feel free to ask whenever you so please</a:t>
            </a:r>
          </a:p>
          <a:p>
            <a:endParaRPr lang="en-US" dirty="0"/>
          </a:p>
        </p:txBody>
      </p:sp>
    </p:spTree>
    <p:extLst>
      <p:ext uri="{BB962C8B-B14F-4D97-AF65-F5344CB8AC3E}">
        <p14:creationId xmlns:p14="http://schemas.microsoft.com/office/powerpoint/2010/main" val="115531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1B56-1972-0804-EAF0-582F53BE3E6D}"/>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738A946B-85EF-EE92-E0FF-A7C990086FB8}"/>
              </a:ext>
            </a:extLst>
          </p:cNvPr>
          <p:cNvSpPr>
            <a:spLocks noGrp="1"/>
          </p:cNvSpPr>
          <p:nvPr>
            <p:ph idx="1"/>
          </p:nvPr>
        </p:nvSpPr>
        <p:spPr/>
        <p:txBody>
          <a:bodyPr/>
          <a:lstStyle/>
          <a:p>
            <a:r>
              <a:rPr lang="en-US" dirty="0"/>
              <a:t>You may be asking why we picked the data we did</a:t>
            </a:r>
          </a:p>
          <a:p>
            <a:r>
              <a:rPr lang="en-US" dirty="0"/>
              <a:t>More arrests in one neighborhood usually means it’s a bad (or weird) area </a:t>
            </a:r>
          </a:p>
          <a:p>
            <a:r>
              <a:rPr lang="en-US" dirty="0"/>
              <a:t>We want to be surrounded by people</a:t>
            </a:r>
          </a:p>
          <a:p>
            <a:r>
              <a:rPr lang="en-US" dirty="0"/>
              <a:t>We want our neighborhood to have at least some social service</a:t>
            </a:r>
          </a:p>
        </p:txBody>
      </p:sp>
    </p:spTree>
    <p:extLst>
      <p:ext uri="{BB962C8B-B14F-4D97-AF65-F5344CB8AC3E}">
        <p14:creationId xmlns:p14="http://schemas.microsoft.com/office/powerpoint/2010/main" val="194538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B4E8-A373-6D27-19FE-62F6AB064739}"/>
              </a:ext>
            </a:extLst>
          </p:cNvPr>
          <p:cNvSpPr>
            <a:spLocks noGrp="1"/>
          </p:cNvSpPr>
          <p:nvPr>
            <p:ph type="title"/>
          </p:nvPr>
        </p:nvSpPr>
        <p:spPr/>
        <p:txBody>
          <a:bodyPr/>
          <a:lstStyle/>
          <a:p>
            <a:r>
              <a:rPr lang="en-US" dirty="0"/>
              <a:t>Let’s go look at some data</a:t>
            </a:r>
          </a:p>
        </p:txBody>
      </p:sp>
      <p:sp>
        <p:nvSpPr>
          <p:cNvPr id="3" name="Content Placeholder 2">
            <a:extLst>
              <a:ext uri="{FF2B5EF4-FFF2-40B4-BE49-F238E27FC236}">
                <a16:creationId xmlns:a16="http://schemas.microsoft.com/office/drawing/2014/main" id="{17384A30-74B2-A030-9102-B92F165F6592}"/>
              </a:ext>
            </a:extLst>
          </p:cNvPr>
          <p:cNvSpPr>
            <a:spLocks noGrp="1"/>
          </p:cNvSpPr>
          <p:nvPr>
            <p:ph idx="1"/>
          </p:nvPr>
        </p:nvSpPr>
        <p:spPr/>
        <p:txBody>
          <a:bodyPr/>
          <a:lstStyle/>
          <a:p>
            <a:pPr marL="0" indent="0">
              <a:buNone/>
            </a:pPr>
            <a:r>
              <a:rPr lang="en-US" dirty="0">
                <a:hlinkClick r:id="rId2"/>
              </a:rPr>
              <a:t>Social Services</a:t>
            </a:r>
            <a:endParaRPr lang="en-US" dirty="0"/>
          </a:p>
          <a:p>
            <a:pPr marL="0" indent="0">
              <a:buNone/>
            </a:pPr>
            <a:r>
              <a:rPr lang="en-US" dirty="0">
                <a:hlinkClick r:id="rId3"/>
              </a:rPr>
              <a:t>Census</a:t>
            </a:r>
            <a:endParaRPr lang="en-US" dirty="0"/>
          </a:p>
          <a:p>
            <a:pPr marL="0" indent="0">
              <a:buNone/>
            </a:pPr>
            <a:r>
              <a:rPr lang="en-US" dirty="0">
                <a:hlinkClick r:id="rId4"/>
              </a:rPr>
              <a:t>Arrest Reports</a:t>
            </a:r>
            <a:endParaRPr lang="en-US" dirty="0"/>
          </a:p>
        </p:txBody>
      </p:sp>
    </p:spTree>
    <p:extLst>
      <p:ext uri="{BB962C8B-B14F-4D97-AF65-F5344CB8AC3E}">
        <p14:creationId xmlns:p14="http://schemas.microsoft.com/office/powerpoint/2010/main" val="258059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3458-BC65-EDBC-4BDC-0BCF275B1CBE}"/>
              </a:ext>
            </a:extLst>
          </p:cNvPr>
          <p:cNvSpPr>
            <a:spLocks noGrp="1"/>
          </p:cNvSpPr>
          <p:nvPr>
            <p:ph type="title"/>
          </p:nvPr>
        </p:nvSpPr>
        <p:spPr/>
        <p:txBody>
          <a:bodyPr/>
          <a:lstStyle/>
          <a:p>
            <a:r>
              <a:rPr lang="en-US" dirty="0"/>
              <a:t>Okay, so what does this mean?</a:t>
            </a:r>
          </a:p>
        </p:txBody>
      </p:sp>
      <p:sp>
        <p:nvSpPr>
          <p:cNvPr id="3" name="Content Placeholder 2">
            <a:extLst>
              <a:ext uri="{FF2B5EF4-FFF2-40B4-BE49-F238E27FC236}">
                <a16:creationId xmlns:a16="http://schemas.microsoft.com/office/drawing/2014/main" id="{59874F97-D150-8058-FB3F-14F5951E8B82}"/>
              </a:ext>
            </a:extLst>
          </p:cNvPr>
          <p:cNvSpPr>
            <a:spLocks noGrp="1"/>
          </p:cNvSpPr>
          <p:nvPr>
            <p:ph idx="1"/>
          </p:nvPr>
        </p:nvSpPr>
        <p:spPr/>
        <p:txBody>
          <a:bodyPr/>
          <a:lstStyle/>
          <a:p>
            <a:r>
              <a:rPr lang="en-US" dirty="0"/>
              <a:t>The data allows us to compare 3 main stats: arrest data, census, and social services</a:t>
            </a:r>
          </a:p>
          <a:p>
            <a:r>
              <a:rPr lang="en-US" dirty="0"/>
              <a:t>Like we said before, we want the least arrests, highest census and highest social services possible</a:t>
            </a:r>
          </a:p>
          <a:p>
            <a:r>
              <a:rPr lang="en-US" dirty="0"/>
              <a:t>We care more about arrests than how many neighbors we have, which is why all values are weighted</a:t>
            </a:r>
          </a:p>
          <a:p>
            <a:r>
              <a:rPr lang="en-US" dirty="0"/>
              <a:t>Brings us to </a:t>
            </a:r>
            <a:r>
              <a:rPr lang="en-US" dirty="0">
                <a:hlinkClick r:id="rId2"/>
              </a:rPr>
              <a:t>this</a:t>
            </a:r>
            <a:endParaRPr lang="en-US" dirty="0"/>
          </a:p>
        </p:txBody>
      </p:sp>
    </p:spTree>
    <p:extLst>
      <p:ext uri="{BB962C8B-B14F-4D97-AF65-F5344CB8AC3E}">
        <p14:creationId xmlns:p14="http://schemas.microsoft.com/office/powerpoint/2010/main" val="460870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371</Words>
  <Application>Microsoft Macintosh PowerPoint</Application>
  <PresentationFormat>Widescreen</PresentationFormat>
  <Paragraphs>29</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Final Project</vt:lpstr>
      <vt:lpstr>Overview</vt:lpstr>
      <vt:lpstr>Why?</vt:lpstr>
      <vt:lpstr>Let’s go look at some data</vt:lpstr>
      <vt:lpstr>Okay, so what does this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Nagy, Derek William</dc:creator>
  <cp:lastModifiedBy>Nagy, Derek William</cp:lastModifiedBy>
  <cp:revision>5</cp:revision>
  <dcterms:created xsi:type="dcterms:W3CDTF">2023-11-27T02:59:41Z</dcterms:created>
  <dcterms:modified xsi:type="dcterms:W3CDTF">2023-11-27T16:07:15Z</dcterms:modified>
</cp:coreProperties>
</file>