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12" d="100"/>
          <a:sy n="112" d="100"/>
        </p:scale>
        <p:origin x="5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009A-2B99-4568-8145-395435842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233509-C016-4F52-B318-A34BAF873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0DB161-AE42-4ABF-A377-DCCE243D68E8}"/>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5" name="Footer Placeholder 4">
            <a:extLst>
              <a:ext uri="{FF2B5EF4-FFF2-40B4-BE49-F238E27FC236}">
                <a16:creationId xmlns:a16="http://schemas.microsoft.com/office/drawing/2014/main" id="{0B370F73-8516-47E5-9EB7-FA1329074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AD8AA-9963-4B89-963F-09C68107329B}"/>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282472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FAC8-1D7B-47DB-9824-B98A5F0A53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D97353-7B51-4FA6-A41B-8A30BDC83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D5286-C53A-4CFA-8F48-4A9787852F28}"/>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5" name="Footer Placeholder 4">
            <a:extLst>
              <a:ext uri="{FF2B5EF4-FFF2-40B4-BE49-F238E27FC236}">
                <a16:creationId xmlns:a16="http://schemas.microsoft.com/office/drawing/2014/main" id="{2A73EB39-611E-4126-929B-E29E89296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9929D-A0F8-4E08-9EB3-6434859A95CC}"/>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44622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F2895-DDF3-4A50-99AB-BA27375023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B8B9E0-7897-409F-AB0F-E2BC34AFC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D6341-A4F6-4B5E-BE44-FA5375CAE0BD}"/>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5" name="Footer Placeholder 4">
            <a:extLst>
              <a:ext uri="{FF2B5EF4-FFF2-40B4-BE49-F238E27FC236}">
                <a16:creationId xmlns:a16="http://schemas.microsoft.com/office/drawing/2014/main" id="{C9B42AF9-187C-4CD8-8DB6-3E81F2472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4F8D0-59FB-4F88-960F-8909C036CADE}"/>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362619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D618-DDC6-47BA-8C67-244469205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8D49A-A081-42FE-BF28-7D4F8B351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D5277-27C4-46B2-9AB1-D22BDCB96CF3}"/>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5" name="Footer Placeholder 4">
            <a:extLst>
              <a:ext uri="{FF2B5EF4-FFF2-40B4-BE49-F238E27FC236}">
                <a16:creationId xmlns:a16="http://schemas.microsoft.com/office/drawing/2014/main" id="{560CE451-E334-43DD-97AF-2EBCB5F10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A10A4-EE12-4661-B633-7F3B5CBB9BDA}"/>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77263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C840-918E-4DC9-869B-A12FB228A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B030-2084-4291-971A-A6701F6F3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DEDE8-58D9-400E-81C3-2280BB6D4272}"/>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5" name="Footer Placeholder 4">
            <a:extLst>
              <a:ext uri="{FF2B5EF4-FFF2-40B4-BE49-F238E27FC236}">
                <a16:creationId xmlns:a16="http://schemas.microsoft.com/office/drawing/2014/main" id="{A2031CA4-67EE-4EB5-A0F8-8E018C2BA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423E3-8CC7-41CE-86CF-681483CA7133}"/>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417379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7A21-54F9-46AD-A987-E3E1007D6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985D8-6945-4F53-8535-F1FD8947F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F5E498-71EB-4EF0-AE07-628B92CA5B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D795BE-B47D-4D9A-BCD1-ED3D2192FE49}"/>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6" name="Footer Placeholder 5">
            <a:extLst>
              <a:ext uri="{FF2B5EF4-FFF2-40B4-BE49-F238E27FC236}">
                <a16:creationId xmlns:a16="http://schemas.microsoft.com/office/drawing/2014/main" id="{DE768637-1FEE-4224-8490-8650F8FBD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27AE6-0362-4232-A321-9414B8BD3273}"/>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251803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754F-0C05-4F19-9BE1-A17699DA6E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3C269F-CF81-4BF2-98BE-5BCF2F6B5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113C13-3D1E-436A-956D-C71CD1FBE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ECBEBA-332F-4FBD-B6CF-B989DD42A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E398FD-6F46-49E6-B253-ACDD6F7C9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6268FF-4E8D-4BF5-AFAC-9D3AA660C668}"/>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8" name="Footer Placeholder 7">
            <a:extLst>
              <a:ext uri="{FF2B5EF4-FFF2-40B4-BE49-F238E27FC236}">
                <a16:creationId xmlns:a16="http://schemas.microsoft.com/office/drawing/2014/main" id="{B909583E-45CC-4011-9DC1-74516A9BB3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65D8D8-1601-4129-BF44-805C73285B80}"/>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292734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0E63-24AC-4FF9-A960-E6CC930EC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D9E49E-F5B9-4624-B332-90B907042681}"/>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4" name="Footer Placeholder 3">
            <a:extLst>
              <a:ext uri="{FF2B5EF4-FFF2-40B4-BE49-F238E27FC236}">
                <a16:creationId xmlns:a16="http://schemas.microsoft.com/office/drawing/2014/main" id="{F230E6A1-6035-43C8-8BD8-13C3B3F77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69322-1E25-43E1-924F-D83FD7D7D286}"/>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401492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F39B2-C8AB-4AF5-B6A2-58B97696A418}"/>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3" name="Footer Placeholder 2">
            <a:extLst>
              <a:ext uri="{FF2B5EF4-FFF2-40B4-BE49-F238E27FC236}">
                <a16:creationId xmlns:a16="http://schemas.microsoft.com/office/drawing/2014/main" id="{B2CA5D89-9F4A-4BD0-9443-F51BC50B69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945F0-97D3-45ED-AE5A-908A02BD3F9A}"/>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172705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F69A-622B-4AEB-93CC-AD720C6FF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DA7BDB-93C2-48E6-B51D-1486E8B21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B5A927-8FE9-4813-A8B4-D700589BD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57F54-3935-4F22-9210-9D46DA39E9E3}"/>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6" name="Footer Placeholder 5">
            <a:extLst>
              <a:ext uri="{FF2B5EF4-FFF2-40B4-BE49-F238E27FC236}">
                <a16:creationId xmlns:a16="http://schemas.microsoft.com/office/drawing/2014/main" id="{F4FD7834-470F-44AA-815A-C92242655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F87E-EB86-402A-855F-2A232D9740FC}"/>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158288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4AAC-1965-496C-B7D0-068B3C2DD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0B782-7A6D-47BA-9027-33ADDCC6B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631D7-8B50-443A-993A-4AFE97C2B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18382-8EDD-4E33-8CA4-29C1196232B7}"/>
              </a:ext>
            </a:extLst>
          </p:cNvPr>
          <p:cNvSpPr>
            <a:spLocks noGrp="1"/>
          </p:cNvSpPr>
          <p:nvPr>
            <p:ph type="dt" sz="half" idx="10"/>
          </p:nvPr>
        </p:nvSpPr>
        <p:spPr/>
        <p:txBody>
          <a:bodyPr/>
          <a:lstStyle/>
          <a:p>
            <a:fld id="{0B942B01-58C2-4CBC-825C-B534E38B1CBC}" type="datetimeFigureOut">
              <a:rPr lang="en-US" smtClean="0"/>
              <a:t>5/6/2021</a:t>
            </a:fld>
            <a:endParaRPr lang="en-US"/>
          </a:p>
        </p:txBody>
      </p:sp>
      <p:sp>
        <p:nvSpPr>
          <p:cNvPr id="6" name="Footer Placeholder 5">
            <a:extLst>
              <a:ext uri="{FF2B5EF4-FFF2-40B4-BE49-F238E27FC236}">
                <a16:creationId xmlns:a16="http://schemas.microsoft.com/office/drawing/2014/main" id="{004DF6A6-F8FC-4B66-A50A-20A10EEEC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9580C-0D39-4834-AA03-2E5F953CD434}"/>
              </a:ext>
            </a:extLst>
          </p:cNvPr>
          <p:cNvSpPr>
            <a:spLocks noGrp="1"/>
          </p:cNvSpPr>
          <p:nvPr>
            <p:ph type="sldNum" sz="quarter" idx="12"/>
          </p:nvPr>
        </p:nvSpPr>
        <p:spPr/>
        <p:txBody>
          <a:bodyPr/>
          <a:lstStyle/>
          <a:p>
            <a:fld id="{4DA7056C-6223-4EF6-97DA-215D8CBE039E}" type="slidenum">
              <a:rPr lang="en-US" smtClean="0"/>
              <a:t>‹#›</a:t>
            </a:fld>
            <a:endParaRPr lang="en-US"/>
          </a:p>
        </p:txBody>
      </p:sp>
    </p:spTree>
    <p:extLst>
      <p:ext uri="{BB962C8B-B14F-4D97-AF65-F5344CB8AC3E}">
        <p14:creationId xmlns:p14="http://schemas.microsoft.com/office/powerpoint/2010/main" val="343506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45801-CF7A-49E7-A743-F8A777E9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FC58EC-F162-4F41-908B-76CC3AFBF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3602C-1AE4-49CB-8B80-C3F29633F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42B01-58C2-4CBC-825C-B534E38B1CBC}" type="datetimeFigureOut">
              <a:rPr lang="en-US" smtClean="0"/>
              <a:t>5/6/2021</a:t>
            </a:fld>
            <a:endParaRPr lang="en-US"/>
          </a:p>
        </p:txBody>
      </p:sp>
      <p:sp>
        <p:nvSpPr>
          <p:cNvPr id="5" name="Footer Placeholder 4">
            <a:extLst>
              <a:ext uri="{FF2B5EF4-FFF2-40B4-BE49-F238E27FC236}">
                <a16:creationId xmlns:a16="http://schemas.microsoft.com/office/drawing/2014/main" id="{136E5BAD-2D9F-4AC9-8831-D78764730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C7633-99BF-4C79-ADCA-55C6DA521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7056C-6223-4EF6-97DA-215D8CBE039E}" type="slidenum">
              <a:rPr lang="en-US" smtClean="0"/>
              <a:t>‹#›</a:t>
            </a:fld>
            <a:endParaRPr lang="en-US"/>
          </a:p>
        </p:txBody>
      </p:sp>
    </p:spTree>
    <p:extLst>
      <p:ext uri="{BB962C8B-B14F-4D97-AF65-F5344CB8AC3E}">
        <p14:creationId xmlns:p14="http://schemas.microsoft.com/office/powerpoint/2010/main" val="311887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7DF3-FECB-48F1-B3D9-E6E6D814FC9B}"/>
              </a:ext>
            </a:extLst>
          </p:cNvPr>
          <p:cNvSpPr>
            <a:spLocks noGrp="1"/>
          </p:cNvSpPr>
          <p:nvPr>
            <p:ph type="ctrTitle"/>
          </p:nvPr>
        </p:nvSpPr>
        <p:spPr/>
        <p:txBody>
          <a:bodyPr/>
          <a:lstStyle/>
          <a:p>
            <a:r>
              <a:rPr lang="en-US" dirty="0"/>
              <a:t>Bill Generation</a:t>
            </a:r>
          </a:p>
        </p:txBody>
      </p:sp>
      <p:sp>
        <p:nvSpPr>
          <p:cNvPr id="3" name="Subtitle 2">
            <a:extLst>
              <a:ext uri="{FF2B5EF4-FFF2-40B4-BE49-F238E27FC236}">
                <a16:creationId xmlns:a16="http://schemas.microsoft.com/office/drawing/2014/main" id="{53A6BC0D-EF3B-415D-9642-595338BE2230}"/>
              </a:ext>
            </a:extLst>
          </p:cNvPr>
          <p:cNvSpPr>
            <a:spLocks noGrp="1"/>
          </p:cNvSpPr>
          <p:nvPr>
            <p:ph type="subTitle" idx="1"/>
          </p:nvPr>
        </p:nvSpPr>
        <p:spPr/>
        <p:txBody>
          <a:bodyPr/>
          <a:lstStyle/>
          <a:p>
            <a:r>
              <a:rPr lang="en-US" dirty="0"/>
              <a:t>A quick explanation of how the design would work.</a:t>
            </a:r>
          </a:p>
        </p:txBody>
      </p:sp>
    </p:spTree>
    <p:extLst>
      <p:ext uri="{BB962C8B-B14F-4D97-AF65-F5344CB8AC3E}">
        <p14:creationId xmlns:p14="http://schemas.microsoft.com/office/powerpoint/2010/main" val="396390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1B9DD-9F34-4E59-B545-A263F2BAF5C2}"/>
              </a:ext>
            </a:extLst>
          </p:cNvPr>
          <p:cNvSpPr>
            <a:spLocks noGrp="1"/>
          </p:cNvSpPr>
          <p:nvPr>
            <p:ph type="title"/>
          </p:nvPr>
        </p:nvSpPr>
        <p:spPr>
          <a:xfrm>
            <a:off x="803775" y="1106007"/>
            <a:ext cx="10550025" cy="1182927"/>
          </a:xfrm>
        </p:spPr>
        <p:txBody>
          <a:bodyPr anchor="b">
            <a:normAutofit/>
          </a:bodyPr>
          <a:lstStyle/>
          <a:p>
            <a:r>
              <a:rPr lang="en-US" sz="5600"/>
              <a:t>Places To Pull data from</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BFF676-F617-4926-A070-2388B468846D}"/>
              </a:ext>
            </a:extLst>
          </p:cNvPr>
          <p:cNvSpPr>
            <a:spLocks noGrp="1"/>
          </p:cNvSpPr>
          <p:nvPr>
            <p:ph idx="1"/>
          </p:nvPr>
        </p:nvSpPr>
        <p:spPr>
          <a:xfrm>
            <a:off x="803775" y="2598947"/>
            <a:ext cx="10550025" cy="3677348"/>
          </a:xfrm>
        </p:spPr>
        <p:txBody>
          <a:bodyPr anchor="t">
            <a:normAutofit/>
          </a:bodyPr>
          <a:lstStyle/>
          <a:p>
            <a:r>
              <a:rPr lang="en-US" sz="2000">
                <a:solidFill>
                  <a:schemeClr val="tx1">
                    <a:alpha val="80000"/>
                  </a:schemeClr>
                </a:solidFill>
              </a:rPr>
              <a:t>So the first and most apparent is User State. This is the guest checkout system if they click 1</a:t>
            </a:r>
            <a:r>
              <a:rPr lang="en-US" sz="2000" baseline="30000">
                <a:solidFill>
                  <a:schemeClr val="tx1">
                    <a:alpha val="80000"/>
                  </a:schemeClr>
                </a:solidFill>
              </a:rPr>
              <a:t>st</a:t>
            </a:r>
            <a:r>
              <a:rPr lang="en-US" sz="2000">
                <a:solidFill>
                  <a:schemeClr val="tx1">
                    <a:alpha val="80000"/>
                  </a:schemeClr>
                </a:solidFill>
              </a:rPr>
              <a:t> game link primary key 1 gets sent to a JS list in the users memory, and then snag it back up at checkout doesn’t require an account.</a:t>
            </a:r>
          </a:p>
          <a:p>
            <a:endParaRPr lang="en-US" sz="2000">
              <a:solidFill>
                <a:schemeClr val="tx1">
                  <a:alpha val="80000"/>
                </a:schemeClr>
              </a:solidFill>
            </a:endParaRPr>
          </a:p>
          <a:p>
            <a:r>
              <a:rPr lang="en-US" sz="2000">
                <a:solidFill>
                  <a:schemeClr val="tx1">
                    <a:alpha val="80000"/>
                  </a:schemeClr>
                </a:solidFill>
              </a:rPr>
              <a:t>Account based checkout. The above-Mentioned Technique would not work for use cases where the user wants to keep a list of Christmas presents shopped over a period of a couple days. For these we can send SQL inserts through PHP to a rest API that will store the users Cart info into a Cart/Cart Items table.</a:t>
            </a:r>
            <a:br>
              <a:rPr lang="en-US" sz="2000">
                <a:solidFill>
                  <a:schemeClr val="tx1">
                    <a:alpha val="80000"/>
                  </a:schemeClr>
                </a:solidFill>
              </a:rPr>
            </a:br>
            <a:endParaRPr lang="en-US" sz="2000">
              <a:solidFill>
                <a:schemeClr val="tx1">
                  <a:alpha val="80000"/>
                </a:schemeClr>
              </a:solidFill>
            </a:endParaRPr>
          </a:p>
          <a:p>
            <a:endParaRPr lang="en-US" sz="2000">
              <a:solidFill>
                <a:schemeClr val="tx1">
                  <a:alpha val="80000"/>
                </a:schemeClr>
              </a:solidFill>
            </a:endParaRPr>
          </a:p>
          <a:p>
            <a:endParaRPr lang="en-US" sz="2000">
              <a:solidFill>
                <a:schemeClr val="tx1">
                  <a:alpha val="80000"/>
                </a:schemeClr>
              </a:solidFill>
            </a:endParaRPr>
          </a:p>
        </p:txBody>
      </p:sp>
      <p:grpSp>
        <p:nvGrpSpPr>
          <p:cNvPr id="27" name="Group 26">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15920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8FA3-F878-4366-A040-315D5D3049B9}"/>
              </a:ext>
            </a:extLst>
          </p:cNvPr>
          <p:cNvSpPr>
            <a:spLocks noGrp="1"/>
          </p:cNvSpPr>
          <p:nvPr>
            <p:ph type="title"/>
          </p:nvPr>
        </p:nvSpPr>
        <p:spPr/>
        <p:txBody>
          <a:bodyPr/>
          <a:lstStyle/>
          <a:p>
            <a:r>
              <a:rPr lang="en-US" dirty="0"/>
              <a:t>How to use that to generate a bill.</a:t>
            </a:r>
          </a:p>
        </p:txBody>
      </p:sp>
      <p:sp>
        <p:nvSpPr>
          <p:cNvPr id="3" name="Content Placeholder 2">
            <a:extLst>
              <a:ext uri="{FF2B5EF4-FFF2-40B4-BE49-F238E27FC236}">
                <a16:creationId xmlns:a16="http://schemas.microsoft.com/office/drawing/2014/main" id="{FF75F73E-88FD-4D12-B8A2-A576717C1F88}"/>
              </a:ext>
            </a:extLst>
          </p:cNvPr>
          <p:cNvSpPr>
            <a:spLocks noGrp="1"/>
          </p:cNvSpPr>
          <p:nvPr>
            <p:ph idx="1"/>
          </p:nvPr>
        </p:nvSpPr>
        <p:spPr/>
        <p:txBody>
          <a:bodyPr/>
          <a:lstStyle/>
          <a:p>
            <a:r>
              <a:rPr lang="en-US" dirty="0"/>
              <a:t>Well the first technique from the last slide. That of tracking user state. For obvious reasons is the most simple you take the PK’s query the table through php on rest get the price multiply it by amount and plug that into PayPal. The Next is a little more treacherous.</a:t>
            </a:r>
          </a:p>
          <a:p>
            <a:endParaRPr lang="en-US" dirty="0"/>
          </a:p>
          <a:p>
            <a:r>
              <a:rPr lang="en-US" dirty="0"/>
              <a:t>I will need to take whatever the users Unique </a:t>
            </a:r>
            <a:r>
              <a:rPr lang="en-US" dirty="0" err="1"/>
              <a:t>UserId</a:t>
            </a:r>
            <a:r>
              <a:rPr lang="en-US" dirty="0"/>
              <a:t> is query that against the cart query the cart against the cart Items and finally get a list of games purchases. Sum the columns and then send that back to the PayPal API via PHP/Rest API.</a:t>
            </a:r>
          </a:p>
          <a:p>
            <a:endParaRPr lang="en-US" dirty="0"/>
          </a:p>
          <a:p>
            <a:endParaRPr lang="en-US" dirty="0"/>
          </a:p>
        </p:txBody>
      </p:sp>
    </p:spTree>
    <p:extLst>
      <p:ext uri="{BB962C8B-B14F-4D97-AF65-F5344CB8AC3E}">
        <p14:creationId xmlns:p14="http://schemas.microsoft.com/office/powerpoint/2010/main" val="29375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894D-CB3E-4FF6-98D7-367ED08E391C}"/>
              </a:ext>
            </a:extLst>
          </p:cNvPr>
          <p:cNvSpPr>
            <a:spLocks noGrp="1"/>
          </p:cNvSpPr>
          <p:nvPr>
            <p:ph type="title"/>
          </p:nvPr>
        </p:nvSpPr>
        <p:spPr/>
        <p:txBody>
          <a:bodyPr/>
          <a:lstStyle/>
          <a:p>
            <a:r>
              <a:rPr lang="en-US" dirty="0"/>
              <a:t>The Invoice</a:t>
            </a:r>
          </a:p>
        </p:txBody>
      </p:sp>
      <p:sp>
        <p:nvSpPr>
          <p:cNvPr id="3" name="Content Placeholder 2">
            <a:extLst>
              <a:ext uri="{FF2B5EF4-FFF2-40B4-BE49-F238E27FC236}">
                <a16:creationId xmlns:a16="http://schemas.microsoft.com/office/drawing/2014/main" id="{E6F905BE-1093-40E8-81C5-6BFF4751470B}"/>
              </a:ext>
            </a:extLst>
          </p:cNvPr>
          <p:cNvSpPr>
            <a:spLocks noGrp="1"/>
          </p:cNvSpPr>
          <p:nvPr>
            <p:ph idx="1"/>
          </p:nvPr>
        </p:nvSpPr>
        <p:spPr>
          <a:xfrm>
            <a:off x="838200" y="1825625"/>
            <a:ext cx="10088105" cy="1738985"/>
          </a:xfrm>
        </p:spPr>
        <p:txBody>
          <a:bodyPr/>
          <a:lstStyle/>
          <a:p>
            <a:r>
              <a:rPr lang="en-US" dirty="0"/>
              <a:t>I'm a lucky man today because PayPal of course has built in all the tools necessary to do the invoice, given I've provided the information through required automated of course.</a:t>
            </a:r>
          </a:p>
        </p:txBody>
      </p:sp>
      <p:pic>
        <p:nvPicPr>
          <p:cNvPr id="6" name="Picture 5" descr="A picture containing timeline&#10;&#10;Description automatically generated">
            <a:extLst>
              <a:ext uri="{FF2B5EF4-FFF2-40B4-BE49-F238E27FC236}">
                <a16:creationId xmlns:a16="http://schemas.microsoft.com/office/drawing/2014/main" id="{4F698CDA-DAB4-4E47-B886-C5F3E537074F}"/>
              </a:ext>
            </a:extLst>
          </p:cNvPr>
          <p:cNvPicPr>
            <a:picLocks noChangeAspect="1"/>
          </p:cNvPicPr>
          <p:nvPr/>
        </p:nvPicPr>
        <p:blipFill rotWithShape="1">
          <a:blip r:embed="rId2">
            <a:extLst>
              <a:ext uri="{28A0092B-C50C-407E-A947-70E740481C1C}">
                <a14:useLocalDpi xmlns:a14="http://schemas.microsoft.com/office/drawing/2010/main" val="0"/>
              </a:ext>
            </a:extLst>
          </a:blip>
          <a:srcRect t="-37" b="38557"/>
          <a:stretch/>
        </p:blipFill>
        <p:spPr>
          <a:xfrm>
            <a:off x="2526469" y="3295988"/>
            <a:ext cx="7808848" cy="2670048"/>
          </a:xfrm>
          <a:prstGeom prst="rect">
            <a:avLst/>
          </a:prstGeom>
        </p:spPr>
      </p:pic>
    </p:spTree>
    <p:extLst>
      <p:ext uri="{BB962C8B-B14F-4D97-AF65-F5344CB8AC3E}">
        <p14:creationId xmlns:p14="http://schemas.microsoft.com/office/powerpoint/2010/main" val="124981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34BD-C8F2-4BA8-9675-9C1E17706456}"/>
              </a:ext>
            </a:extLst>
          </p:cNvPr>
          <p:cNvSpPr>
            <a:spLocks noGrp="1"/>
          </p:cNvSpPr>
          <p:nvPr>
            <p:ph type="title"/>
          </p:nvPr>
        </p:nvSpPr>
        <p:spPr/>
        <p:txBody>
          <a:bodyPr/>
          <a:lstStyle/>
          <a:p>
            <a:r>
              <a:rPr lang="en-US" dirty="0"/>
              <a:t>BOTTOM TEXT</a:t>
            </a:r>
            <a:br>
              <a:rPr lang="en-US" dirty="0"/>
            </a:br>
            <a:r>
              <a:rPr lang="en-US" dirty="0"/>
              <a:t>TOP TEXT</a:t>
            </a:r>
          </a:p>
        </p:txBody>
      </p:sp>
      <p:sp>
        <p:nvSpPr>
          <p:cNvPr id="3" name="Content Placeholder 2">
            <a:extLst>
              <a:ext uri="{FF2B5EF4-FFF2-40B4-BE49-F238E27FC236}">
                <a16:creationId xmlns:a16="http://schemas.microsoft.com/office/drawing/2014/main" id="{04B4CEB5-9DA8-49CE-87BD-DDDEC7512119}"/>
              </a:ext>
            </a:extLst>
          </p:cNvPr>
          <p:cNvSpPr>
            <a:spLocks noGrp="1"/>
          </p:cNvSpPr>
          <p:nvPr>
            <p:ph idx="1"/>
          </p:nvPr>
        </p:nvSpPr>
        <p:spPr/>
        <p:txBody>
          <a:bodyPr/>
          <a:lstStyle/>
          <a:p>
            <a:r>
              <a:rPr lang="en-US" dirty="0"/>
              <a:t>That’s it thank you </a:t>
            </a:r>
            <a:r>
              <a:rPr lang="en-US" dirty="0">
                <a:sym typeface="Wingdings" panose="05000000000000000000" pitchFamily="2" charset="2"/>
              </a:rPr>
              <a:t></a:t>
            </a:r>
          </a:p>
        </p:txBody>
      </p:sp>
    </p:spTree>
    <p:extLst>
      <p:ext uri="{BB962C8B-B14F-4D97-AF65-F5344CB8AC3E}">
        <p14:creationId xmlns:p14="http://schemas.microsoft.com/office/powerpoint/2010/main" val="81115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5962</TotalTime>
  <Words>285</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Bill Generation</vt:lpstr>
      <vt:lpstr>Places To Pull data from</vt:lpstr>
      <vt:lpstr>How to use that to generate a bill.</vt:lpstr>
      <vt:lpstr>The Invoice</vt:lpstr>
      <vt:lpstr>BOTTOM TEXT TOP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 Generation</dc:title>
  <dc:creator>drod Oppenheimer</dc:creator>
  <cp:lastModifiedBy>drod Oppenheimer</cp:lastModifiedBy>
  <cp:revision>5</cp:revision>
  <dcterms:created xsi:type="dcterms:W3CDTF">2021-04-28T15:06:27Z</dcterms:created>
  <dcterms:modified xsi:type="dcterms:W3CDTF">2021-05-06T15:18:45Z</dcterms:modified>
</cp:coreProperties>
</file>