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3" r:id="rId9"/>
    <p:sldId id="267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B0F-2C8E-1C4E-98B0-1389262E2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EB705-9DA5-4E4F-9A61-14BBBC245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F5A4F-73E0-BC49-84E6-681D1646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B69-E452-7F41-9A32-F6B459F74D1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3B116-2E3A-C34F-9084-8846F6D7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D4B1-4D34-2249-9EA9-F4B349BB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027-2CB3-C042-9075-F1F49B6D1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3AAD-3485-C646-88AE-6C6A6AA5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6F4C0-AC90-0743-9820-ECE589F30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7413-6B98-AB43-AE72-2312B55A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B69-E452-7F41-9A32-F6B459F74D1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5CF1-A9AC-CD41-87C3-EC72D960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EF0C9-5F97-A548-94FC-85C5A3D9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027-2CB3-C042-9075-F1F49B6D1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9D797-4820-C548-9FE0-F6E3A6FA5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71717-CB59-9E4A-BA15-2841165C7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15659-FC7E-0441-BD2C-1377E38E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B69-E452-7F41-9A32-F6B459F74D1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B53E6-EAD5-304E-92E3-77CF6D13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2BBD-98A9-BD40-8F80-02C49A30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027-2CB3-C042-9075-F1F49B6D1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A6A0-B7B1-6A46-950E-669E5D71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A259-96EE-C04C-88B8-B06AA1FB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C40AA-94A3-1245-B95C-1073D8B9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B69-E452-7F41-9A32-F6B459F74D1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7EEF-810F-944B-B725-7DFDF89A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9DAAF-7E4B-8846-A520-E7D20346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027-2CB3-C042-9075-F1F49B6D1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D5B4-8099-854D-B3A7-503AE55D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92801-14EB-5440-9225-ABFEB7D97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61A5-386E-CC4E-9776-F5741C5C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B69-E452-7F41-9A32-F6B459F74D1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44EFD-95B1-6A45-9EAD-C71873C1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E3E3-D960-AF46-A02D-AAF641FF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027-2CB3-C042-9075-F1F49B6D1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554A-CDA8-164F-BA2E-1ED5A4DB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CA1D-DEF9-9F4B-A471-84AF1F268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B9470-E70B-694B-83EA-4A09C42B4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FFB5C-AD47-424C-BDC8-CEB908FB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B69-E452-7F41-9A32-F6B459F74D1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FEFC6-F5AD-7B45-9669-77F4375A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DFBE4-1A4B-6442-A93E-5DCDA990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027-2CB3-C042-9075-F1F49B6D1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6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CE0C-4CEA-6849-ABDD-7D62B193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E5C8C-787A-8A42-840D-A3E7DDE0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980E-FBE0-7946-8054-16E785E96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75A0B-9DAC-694C-B81E-791B3DBCE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0D0B0-8BF1-7F49-88A0-A4FCE8589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4A6AE-FAF4-EF4B-AC9A-8BB13FA8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B69-E452-7F41-9A32-F6B459F74D1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D5A1C-9AB8-6A4D-946C-9FB444E3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3EF72-B8D4-B649-9CC7-33A8C38C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027-2CB3-C042-9075-F1F49B6D1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6BBB-0455-4248-A25C-7D85F313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416C5-7B2C-CD46-9186-9C30368A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B69-E452-7F41-9A32-F6B459F74D1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8AA44-1DB3-B94B-B567-FB5B9B54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5481-0261-B745-9745-4B2AF804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027-2CB3-C042-9075-F1F49B6D1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3A3CA-70DE-924E-981E-C60F2675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B69-E452-7F41-9A32-F6B459F74D1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0935B-125C-3D49-AB65-F383AACC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E19BA-ED8A-AC40-9A13-8A18CB9F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027-2CB3-C042-9075-F1F49B6D1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75F1-2219-2742-87D1-EFC0EA87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351A-AEF7-1A42-AB09-4C81C299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37BFF-D5FD-3F4B-A4F9-4B23BC4A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70714-1CD9-7748-A051-3E4EFAD7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B69-E452-7F41-9A32-F6B459F74D1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1A23E-94BD-D34A-9269-B0B39C84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8C2E2-F4B4-6D44-9E83-691DC134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027-2CB3-C042-9075-F1F49B6D1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7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6E8C-9968-A04D-B700-C90A5255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238EA-807D-6743-B402-1EE00EECB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D3624-47A4-1A47-9D18-67BB98603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002AA-46D2-304D-98D2-67375F80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9B69-E452-7F41-9A32-F6B459F74D1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426AD-DD3A-F846-916F-05D9508A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8AF3B-DBB4-C945-B332-D707E7D1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C027-2CB3-C042-9075-F1F49B6D1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1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210E5-5E25-CB4E-A0C8-8AFEE69D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C23B-B3B6-3340-A2FF-4D85CEAA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0EAF8-7D45-5B4A-B164-72F19E48F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9B69-E452-7F41-9A32-F6B459F74D1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4AA16-0799-3942-A982-AC04F1ACD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9154-B0B9-9746-BDB6-B0CA55A97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C027-2CB3-C042-9075-F1F49B6D1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2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4161-7694-CF43-9937-2E91CD88C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Patient No-Shows with Appointment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18405-E1BE-C94A-8A33-EB4F560A3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48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CEB9-60EA-B14A-8369-DF6D269C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3926-EA48-7243-AFA4-0AFE6EF8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9872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0527-79F0-3247-A47D-210E0A28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4C6D-1D4E-7F4F-AE57-A3AF6129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summary</a:t>
            </a:r>
          </a:p>
        </p:txBody>
      </p:sp>
    </p:spTree>
    <p:extLst>
      <p:ext uri="{BB962C8B-B14F-4D97-AF65-F5344CB8AC3E}">
        <p14:creationId xmlns:p14="http://schemas.microsoft.com/office/powerpoint/2010/main" val="52447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5BFE-0E6A-1444-93A2-C711E4F5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8E54-FF96-CB4C-A8E1-D4C569D4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– Explain the Problem and why the client cares</a:t>
            </a:r>
          </a:p>
        </p:txBody>
      </p:sp>
    </p:spTree>
    <p:extLst>
      <p:ext uri="{BB962C8B-B14F-4D97-AF65-F5344CB8AC3E}">
        <p14:creationId xmlns:p14="http://schemas.microsoft.com/office/powerpoint/2010/main" val="348989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F7F6-B451-764E-AF32-DB864C26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0690-FD62-3745-88C4-B8F0D5271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 – Explain what the project is trying to accomplish</a:t>
            </a:r>
          </a:p>
        </p:txBody>
      </p:sp>
    </p:spTree>
    <p:extLst>
      <p:ext uri="{BB962C8B-B14F-4D97-AF65-F5344CB8AC3E}">
        <p14:creationId xmlns:p14="http://schemas.microsoft.com/office/powerpoint/2010/main" val="280167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1DB4-6F5D-994B-8281-A754E1C8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A106-7416-AE43-A000-0B8E9A0B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  <a:p>
            <a:endParaRPr lang="en-US" dirty="0"/>
          </a:p>
          <a:p>
            <a:r>
              <a:rPr lang="en-US" dirty="0"/>
              <a:t>Mention % missed</a:t>
            </a:r>
          </a:p>
        </p:txBody>
      </p:sp>
    </p:spTree>
    <p:extLst>
      <p:ext uri="{BB962C8B-B14F-4D97-AF65-F5344CB8AC3E}">
        <p14:creationId xmlns:p14="http://schemas.microsoft.com/office/powerpoint/2010/main" val="59521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F91A-D36B-1242-ABB6-1471353D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24F61-F6DF-2644-82E5-024C8E0B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Exploration - age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005FFED-BAEA-5D4F-AE3C-6388C7414C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100762" y="2182018"/>
            <a:ext cx="5253038" cy="38758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847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FC63-0B60-6F4B-B8B0-834F172D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Percent of Appointments Missed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7C02-E055-DC42-B34B-DCA305FF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Exploration – Prior Percent Missed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9EB4491B-0868-7F48-83B3-6D8E832D8D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386513" y="2309812"/>
            <a:ext cx="53340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59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8033-5956-174B-8C76-96E0DD9C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Appointment Lead Time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98441461-0497-894D-8C5A-4EADF7244B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5957888" y="1690688"/>
            <a:ext cx="5629275" cy="44672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209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26C2-D70F-5740-851F-0D777106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B34A-6C4B-9449-BCD1-F0C3312B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6646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D8AE-4F73-8740-ADF8-43402226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FC80D-22B7-2241-90BD-BD58BB25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</p:spTree>
    <p:extLst>
      <p:ext uri="{BB962C8B-B14F-4D97-AF65-F5344CB8AC3E}">
        <p14:creationId xmlns:p14="http://schemas.microsoft.com/office/powerpoint/2010/main" val="302324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56</Words>
  <Application>Microsoft Macintosh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Predicting Patient No-Shows with Appointment Data</vt:lpstr>
      <vt:lpstr>PowerPoint Presentation</vt:lpstr>
      <vt:lpstr>PowerPoint Presentation</vt:lpstr>
      <vt:lpstr>PowerPoint Presentation</vt:lpstr>
      <vt:lpstr>Patient Age</vt:lpstr>
      <vt:lpstr>Prior Percent of Appointments Missed</vt:lpstr>
      <vt:lpstr>Appointment Lead Time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Samsom</dc:creator>
  <cp:lastModifiedBy>Derek Samsom</cp:lastModifiedBy>
  <cp:revision>6</cp:revision>
  <dcterms:created xsi:type="dcterms:W3CDTF">2018-04-25T04:43:08Z</dcterms:created>
  <dcterms:modified xsi:type="dcterms:W3CDTF">2018-04-27T02:11:19Z</dcterms:modified>
</cp:coreProperties>
</file>