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8.xml" ContentType="application/vnd.openxmlformats-officedocument.presentationml.notesSlide+xml"/>
  <Override PartName="/ppt/charts/chartEx1.xml" ContentType="application/vnd.ms-office.chartex+xml"/>
  <Override PartName="/ppt/charts/style6.xml" ContentType="application/vnd.ms-office.chartstyle+xml"/>
  <Override PartName="/ppt/charts/colors6.xml" ContentType="application/vnd.ms-office.chartcolorstyle+xml"/>
  <Override PartName="/ppt/charts/chartEx2.xml" ContentType="application/vnd.ms-office.chartex+xml"/>
  <Override PartName="/ppt/charts/style7.xml" ContentType="application/vnd.ms-office.chartstyle+xml"/>
  <Override PartName="/ppt/charts/colors7.xml" ContentType="application/vnd.ms-office.chartcolorstyle+xml"/>
  <Override PartName="/ppt/charts/chartEx3.xml" ContentType="application/vnd.ms-office.chartex+xml"/>
  <Override PartName="/ppt/charts/style8.xml" ContentType="application/vnd.ms-office.chartstyle+xml"/>
  <Override PartName="/ppt/charts/colors8.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58" r:id="rId5"/>
    <p:sldMasterId id="2147483690" r:id="rId6"/>
  </p:sldMasterIdLst>
  <p:notesMasterIdLst>
    <p:notesMasterId r:id="rId20"/>
  </p:notesMasterIdLst>
  <p:handoutMasterIdLst>
    <p:handoutMasterId r:id="rId21"/>
  </p:handoutMasterIdLst>
  <p:sldIdLst>
    <p:sldId id="372" r:id="rId7"/>
    <p:sldId id="1112" r:id="rId8"/>
    <p:sldId id="1090" r:id="rId9"/>
    <p:sldId id="1092" r:id="rId10"/>
    <p:sldId id="1110" r:id="rId11"/>
    <p:sldId id="1097" r:id="rId12"/>
    <p:sldId id="1093" r:id="rId13"/>
    <p:sldId id="1108" r:id="rId14"/>
    <p:sldId id="1109" r:id="rId15"/>
    <p:sldId id="1094" r:id="rId16"/>
    <p:sldId id="1106" r:id="rId17"/>
    <p:sldId id="1102" r:id="rId18"/>
    <p:sldId id="1113" r:id="rId1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FDB26DCC-3298-44D5-A210-9CEE3631E458}">
          <p14:sldIdLst>
            <p14:sldId id="372"/>
            <p14:sldId id="1112"/>
            <p14:sldId id="1090"/>
            <p14:sldId id="1092"/>
            <p14:sldId id="1110"/>
            <p14:sldId id="1097"/>
            <p14:sldId id="1093"/>
            <p14:sldId id="1108"/>
            <p14:sldId id="1109"/>
            <p14:sldId id="1094"/>
            <p14:sldId id="1106"/>
            <p14:sldId id="1102"/>
          </p14:sldIdLst>
        </p14:section>
        <p14:section name="Template" id="{4354DF22-4BF0-46C2-912A-639D5274BDB3}">
          <p14:sldIdLst>
            <p14:sldId id="1113"/>
          </p14:sldIdLst>
        </p14:section>
      </p14:sectionLst>
    </p:ext>
    <p:ext uri="{EFAFB233-063F-42B5-8137-9DF3F51BA10A}">
      <p15:sldGuideLst xmlns:p15="http://schemas.microsoft.com/office/powerpoint/2012/main">
        <p15:guide id="1" orient="horz" pos="3912" userDrawn="1">
          <p15:clr>
            <a:srgbClr val="A4A3A4"/>
          </p15:clr>
        </p15:guide>
        <p15:guide id="2" orient="horz" pos="2208" userDrawn="1">
          <p15:clr>
            <a:srgbClr val="A4A3A4"/>
          </p15:clr>
        </p15:guide>
        <p15:guide id="3"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00C0"/>
    <a:srgbClr val="D9D9D9"/>
    <a:srgbClr val="FEFAE8"/>
    <a:srgbClr val="BFBFBF"/>
    <a:srgbClr val="A100FF"/>
    <a:srgbClr val="7F7F7F"/>
    <a:srgbClr val="460073"/>
    <a:srgbClr val="A6A6A6"/>
    <a:srgbClr val="ABE7FF"/>
    <a:srgbClr val="009FDE"/>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50" autoAdjust="0"/>
    <p:restoredTop sz="93503" autoAdjust="0"/>
  </p:normalViewPr>
  <p:slideViewPr>
    <p:cSldViewPr snapToGrid="0">
      <p:cViewPr>
        <p:scale>
          <a:sx n="75" d="100"/>
          <a:sy n="75" d="100"/>
        </p:scale>
        <p:origin x="1734" y="840"/>
      </p:cViewPr>
      <p:guideLst>
        <p:guide orient="horz" pos="3912"/>
        <p:guide orient="horz" pos="2208"/>
        <p:guide pos="3840"/>
      </p:guideLst>
    </p:cSldViewPr>
  </p:slideViewPr>
  <p:notesTextViewPr>
    <p:cViewPr>
      <p:scale>
        <a:sx n="1" d="1"/>
        <a:sy n="1" d="1"/>
      </p:scale>
      <p:origin x="0" y="0"/>
    </p:cViewPr>
  </p:notesTextViewPr>
  <p:sorterViewPr>
    <p:cViewPr>
      <p:scale>
        <a:sx n="80" d="100"/>
        <a:sy n="80" d="100"/>
      </p:scale>
      <p:origin x="0" y="-832"/>
    </p:cViewPr>
  </p:sorterViewPr>
  <p:notesViewPr>
    <p:cSldViewPr snapToGrid="0">
      <p:cViewPr varScale="1">
        <p:scale>
          <a:sx n="50" d="100"/>
          <a:sy n="50" d="100"/>
        </p:scale>
        <p:origin x="2574" y="1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rek Sánchez" userId="7112d91aabc6e591" providerId="LiveId" clId="{420D0B26-5DA9-443A-BD2B-9F1184A27EAB}"/>
    <pc:docChg chg="undo custSel addSld delSld modSld sldOrd modSection">
      <pc:chgData name="Derek Sánchez" userId="7112d91aabc6e591" providerId="LiveId" clId="{420D0B26-5DA9-443A-BD2B-9F1184A27EAB}" dt="2025-02-11T13:12:11.524" v="883" actId="14100"/>
      <pc:docMkLst>
        <pc:docMk/>
      </pc:docMkLst>
      <pc:sldChg chg="modSp ord">
        <pc:chgData name="Derek Sánchez" userId="7112d91aabc6e591" providerId="LiveId" clId="{420D0B26-5DA9-443A-BD2B-9F1184A27EAB}" dt="2025-02-10T01:22:23.272" v="313"/>
        <pc:sldMkLst>
          <pc:docMk/>
          <pc:sldMk cId="1081015766" sldId="372"/>
        </pc:sldMkLst>
        <pc:spChg chg="mod">
          <ac:chgData name="Derek Sánchez" userId="7112d91aabc6e591" providerId="LiveId" clId="{420D0B26-5DA9-443A-BD2B-9F1184A27EAB}" dt="2025-02-10T01:16:41.395" v="305" actId="20577"/>
          <ac:spMkLst>
            <pc:docMk/>
            <pc:sldMk cId="1081015766" sldId="372"/>
            <ac:spMk id="3" creationId="{00000000-0000-0000-0000-000000000000}"/>
          </ac:spMkLst>
        </pc:spChg>
      </pc:sldChg>
      <pc:sldChg chg="addSp modSp">
        <pc:chgData name="Derek Sánchez" userId="7112d91aabc6e591" providerId="LiveId" clId="{420D0B26-5DA9-443A-BD2B-9F1184A27EAB}" dt="2025-02-11T13:07:14.570" v="731" actId="20577"/>
        <pc:sldMkLst>
          <pc:docMk/>
          <pc:sldMk cId="3660816291" sldId="1097"/>
        </pc:sldMkLst>
        <pc:spChg chg="add mod">
          <ac:chgData name="Derek Sánchez" userId="7112d91aabc6e591" providerId="LiveId" clId="{420D0B26-5DA9-443A-BD2B-9F1184A27EAB}" dt="2025-02-11T13:07:14.570" v="731" actId="20577"/>
          <ac:spMkLst>
            <pc:docMk/>
            <pc:sldMk cId="3660816291" sldId="1097"/>
            <ac:spMk id="38" creationId="{18F2329F-F54A-423C-ABFF-9489E02AD063}"/>
          </ac:spMkLst>
        </pc:spChg>
        <pc:spChg chg="mod">
          <ac:chgData name="Derek Sánchez" userId="7112d91aabc6e591" providerId="LiveId" clId="{420D0B26-5DA9-443A-BD2B-9F1184A27EAB}" dt="2025-02-11T12:48:47.343" v="358" actId="20577"/>
          <ac:spMkLst>
            <pc:docMk/>
            <pc:sldMk cId="3660816291" sldId="1097"/>
            <ac:spMk id="44" creationId="{8D85CB73-828E-4F7F-92F2-4C4EE9435137}"/>
          </ac:spMkLst>
        </pc:spChg>
        <pc:spChg chg="mod">
          <ac:chgData name="Derek Sánchez" userId="7112d91aabc6e591" providerId="LiveId" clId="{420D0B26-5DA9-443A-BD2B-9F1184A27EAB}" dt="2025-02-11T12:49:38.081" v="374" actId="20577"/>
          <ac:spMkLst>
            <pc:docMk/>
            <pc:sldMk cId="3660816291" sldId="1097"/>
            <ac:spMk id="63" creationId="{09BF1B85-A6F5-4E15-8A6D-1916349302BA}"/>
          </ac:spMkLst>
        </pc:spChg>
        <pc:spChg chg="mod">
          <ac:chgData name="Derek Sánchez" userId="7112d91aabc6e591" providerId="LiveId" clId="{420D0B26-5DA9-443A-BD2B-9F1184A27EAB}" dt="2025-02-11T12:51:29.478" v="459" actId="20577"/>
          <ac:spMkLst>
            <pc:docMk/>
            <pc:sldMk cId="3660816291" sldId="1097"/>
            <ac:spMk id="68" creationId="{5986732F-C3E3-4A83-A9F3-307ECE1E22DA}"/>
          </ac:spMkLst>
        </pc:spChg>
        <pc:spChg chg="mod">
          <ac:chgData name="Derek Sánchez" userId="7112d91aabc6e591" providerId="LiveId" clId="{420D0B26-5DA9-443A-BD2B-9F1184A27EAB}" dt="2025-02-11T12:51:46.051" v="468" actId="20577"/>
          <ac:spMkLst>
            <pc:docMk/>
            <pc:sldMk cId="3660816291" sldId="1097"/>
            <ac:spMk id="74" creationId="{2068B36D-32D1-4510-8CD8-82BC3343CFEA}"/>
          </ac:spMkLst>
        </pc:spChg>
      </pc:sldChg>
      <pc:sldChg chg="addSp modSp">
        <pc:chgData name="Derek Sánchez" userId="7112d91aabc6e591" providerId="LiveId" clId="{420D0B26-5DA9-443A-BD2B-9F1184A27EAB}" dt="2025-02-11T13:12:11.524" v="883" actId="14100"/>
        <pc:sldMkLst>
          <pc:docMk/>
          <pc:sldMk cId="4237309743" sldId="1106"/>
        </pc:sldMkLst>
        <pc:spChg chg="mod">
          <ac:chgData name="Derek Sánchez" userId="7112d91aabc6e591" providerId="LiveId" clId="{420D0B26-5DA9-443A-BD2B-9F1184A27EAB}" dt="2025-02-11T13:11:09.520" v="871" actId="20577"/>
          <ac:spMkLst>
            <pc:docMk/>
            <pc:sldMk cId="4237309743" sldId="1106"/>
            <ac:spMk id="47" creationId="{DE8FCB56-AC6E-4843-8DE6-9E6B013DC6D4}"/>
          </ac:spMkLst>
        </pc:spChg>
        <pc:spChg chg="mod">
          <ac:chgData name="Derek Sánchez" userId="7112d91aabc6e591" providerId="LiveId" clId="{420D0B26-5DA9-443A-BD2B-9F1184A27EAB}" dt="2025-02-11T13:11:33.063" v="879" actId="20577"/>
          <ac:spMkLst>
            <pc:docMk/>
            <pc:sldMk cId="4237309743" sldId="1106"/>
            <ac:spMk id="48" creationId="{2E351693-7BE9-4DFA-9654-2B0FCC769B05}"/>
          </ac:spMkLst>
        </pc:spChg>
        <pc:spChg chg="mod">
          <ac:chgData name="Derek Sánchez" userId="7112d91aabc6e591" providerId="LiveId" clId="{420D0B26-5DA9-443A-BD2B-9F1184A27EAB}" dt="2025-02-11T13:10:56.686" v="847" actId="20577"/>
          <ac:spMkLst>
            <pc:docMk/>
            <pc:sldMk cId="4237309743" sldId="1106"/>
            <ac:spMk id="53" creationId="{0087756A-ADE4-43CA-B379-EF6788649391}"/>
          </ac:spMkLst>
        </pc:spChg>
        <pc:spChg chg="mod">
          <ac:chgData name="Derek Sánchez" userId="7112d91aabc6e591" providerId="LiveId" clId="{420D0B26-5DA9-443A-BD2B-9F1184A27EAB}" dt="2025-02-11T13:11:24.110" v="874" actId="20577"/>
          <ac:spMkLst>
            <pc:docMk/>
            <pc:sldMk cId="4237309743" sldId="1106"/>
            <ac:spMk id="54" creationId="{CDF78675-DAB7-4088-AE43-BC872F77CE86}"/>
          </ac:spMkLst>
        </pc:spChg>
        <pc:spChg chg="mod">
          <ac:chgData name="Derek Sánchez" userId="7112d91aabc6e591" providerId="LiveId" clId="{420D0B26-5DA9-443A-BD2B-9F1184A27EAB}" dt="2025-02-11T13:09:14.421" v="757" actId="164"/>
          <ac:spMkLst>
            <pc:docMk/>
            <pc:sldMk cId="4237309743" sldId="1106"/>
            <ac:spMk id="55" creationId="{7D7C3D87-69BB-4DD4-894B-2710D215A4B6}"/>
          </ac:spMkLst>
        </pc:spChg>
        <pc:spChg chg="mod">
          <ac:chgData name="Derek Sánchez" userId="7112d91aabc6e591" providerId="LiveId" clId="{420D0B26-5DA9-443A-BD2B-9F1184A27EAB}" dt="2025-02-11T13:09:14.421" v="757" actId="164"/>
          <ac:spMkLst>
            <pc:docMk/>
            <pc:sldMk cId="4237309743" sldId="1106"/>
            <ac:spMk id="56" creationId="{0E66E441-EA4F-47EE-BCAA-2D8538F7A807}"/>
          </ac:spMkLst>
        </pc:spChg>
        <pc:spChg chg="mod">
          <ac:chgData name="Derek Sánchez" userId="7112d91aabc6e591" providerId="LiveId" clId="{420D0B26-5DA9-443A-BD2B-9F1184A27EAB}" dt="2025-02-11T13:11:00.731" v="850" actId="20577"/>
          <ac:spMkLst>
            <pc:docMk/>
            <pc:sldMk cId="4237309743" sldId="1106"/>
            <ac:spMk id="57" creationId="{1626C0ED-C208-482C-8258-F244F276779D}"/>
          </ac:spMkLst>
        </pc:spChg>
        <pc:spChg chg="mod">
          <ac:chgData name="Derek Sánchez" userId="7112d91aabc6e591" providerId="LiveId" clId="{420D0B26-5DA9-443A-BD2B-9F1184A27EAB}" dt="2025-02-11T13:11:26.736" v="875" actId="20577"/>
          <ac:spMkLst>
            <pc:docMk/>
            <pc:sldMk cId="4237309743" sldId="1106"/>
            <ac:spMk id="58" creationId="{79620094-9E17-419A-B8D3-8010477025F7}"/>
          </ac:spMkLst>
        </pc:spChg>
        <pc:spChg chg="mod">
          <ac:chgData name="Derek Sánchez" userId="7112d91aabc6e591" providerId="LiveId" clId="{420D0B26-5DA9-443A-BD2B-9F1184A27EAB}" dt="2025-02-11T13:09:24.325" v="759" actId="164"/>
          <ac:spMkLst>
            <pc:docMk/>
            <pc:sldMk cId="4237309743" sldId="1106"/>
            <ac:spMk id="59" creationId="{5C1B6E9A-6C96-4E33-A5EE-FB91C7B38E61}"/>
          </ac:spMkLst>
        </pc:spChg>
        <pc:spChg chg="mod">
          <ac:chgData name="Derek Sánchez" userId="7112d91aabc6e591" providerId="LiveId" clId="{420D0B26-5DA9-443A-BD2B-9F1184A27EAB}" dt="2025-02-11T13:09:24.325" v="759" actId="164"/>
          <ac:spMkLst>
            <pc:docMk/>
            <pc:sldMk cId="4237309743" sldId="1106"/>
            <ac:spMk id="60" creationId="{883F8A24-7733-499F-AB04-FCDB0A407A14}"/>
          </ac:spMkLst>
        </pc:spChg>
        <pc:spChg chg="mod">
          <ac:chgData name="Derek Sánchez" userId="7112d91aabc6e591" providerId="LiveId" clId="{420D0B26-5DA9-443A-BD2B-9F1184A27EAB}" dt="2025-02-11T13:10:45.712" v="834" actId="20577"/>
          <ac:spMkLst>
            <pc:docMk/>
            <pc:sldMk cId="4237309743" sldId="1106"/>
            <ac:spMk id="62" creationId="{878F6A11-0BA8-4BAA-ACB1-FFDA09B17C24}"/>
          </ac:spMkLst>
        </pc:spChg>
        <pc:spChg chg="mod">
          <ac:chgData name="Derek Sánchez" userId="7112d91aabc6e591" providerId="LiveId" clId="{420D0B26-5DA9-443A-BD2B-9F1184A27EAB}" dt="2025-02-11T13:11:20.804" v="873" actId="20577"/>
          <ac:spMkLst>
            <pc:docMk/>
            <pc:sldMk cId="4237309743" sldId="1106"/>
            <ac:spMk id="63" creationId="{0DC90C81-E748-4B28-B575-A657719EFA31}"/>
          </ac:spMkLst>
        </pc:spChg>
        <pc:spChg chg="mod">
          <ac:chgData name="Derek Sánchez" userId="7112d91aabc6e591" providerId="LiveId" clId="{420D0B26-5DA9-443A-BD2B-9F1184A27EAB}" dt="2025-02-11T13:09:00.496" v="753" actId="164"/>
          <ac:spMkLst>
            <pc:docMk/>
            <pc:sldMk cId="4237309743" sldId="1106"/>
            <ac:spMk id="64" creationId="{2A82603B-CC1B-4C48-9220-755486322665}"/>
          </ac:spMkLst>
        </pc:spChg>
        <pc:spChg chg="mod">
          <ac:chgData name="Derek Sánchez" userId="7112d91aabc6e591" providerId="LiveId" clId="{420D0B26-5DA9-443A-BD2B-9F1184A27EAB}" dt="2025-02-11T13:09:00.496" v="753" actId="164"/>
          <ac:spMkLst>
            <pc:docMk/>
            <pc:sldMk cId="4237309743" sldId="1106"/>
            <ac:spMk id="65" creationId="{81B89FF5-2A8E-4760-A7BE-A522CF4D0F37}"/>
          </ac:spMkLst>
        </pc:spChg>
        <pc:spChg chg="add mod">
          <ac:chgData name="Derek Sánchez" userId="7112d91aabc6e591" providerId="LiveId" clId="{420D0B26-5DA9-443A-BD2B-9F1184A27EAB}" dt="2025-02-11T13:12:11.524" v="883" actId="14100"/>
          <ac:spMkLst>
            <pc:docMk/>
            <pc:sldMk cId="4237309743" sldId="1106"/>
            <ac:spMk id="67" creationId="{8F9A239B-9501-47BB-8A1A-3475C1DEF19B}"/>
          </ac:spMkLst>
        </pc:spChg>
        <pc:spChg chg="mod">
          <ac:chgData name="Derek Sánchez" userId="7112d91aabc6e591" providerId="LiveId" clId="{420D0B26-5DA9-443A-BD2B-9F1184A27EAB}" dt="2025-02-11T13:09:17.710" v="758" actId="1076"/>
          <ac:spMkLst>
            <pc:docMk/>
            <pc:sldMk cId="4237309743" sldId="1106"/>
            <ac:spMk id="77" creationId="{187ED83F-2DBC-4C96-A71D-04925305BB17}"/>
          </ac:spMkLst>
        </pc:spChg>
        <pc:grpChg chg="add mod">
          <ac:chgData name="Derek Sánchez" userId="7112d91aabc6e591" providerId="LiveId" clId="{420D0B26-5DA9-443A-BD2B-9F1184A27EAB}" dt="2025-02-11T13:10:29.572" v="817" actId="1035"/>
          <ac:grpSpMkLst>
            <pc:docMk/>
            <pc:sldMk cId="4237309743" sldId="1106"/>
            <ac:grpSpMk id="3" creationId="{1A557C4B-1EC7-4883-B376-15EC5D0BEEF9}"/>
          </ac:grpSpMkLst>
        </pc:grpChg>
        <pc:grpChg chg="add mod">
          <ac:chgData name="Derek Sánchez" userId="7112d91aabc6e591" providerId="LiveId" clId="{420D0B26-5DA9-443A-BD2B-9F1184A27EAB}" dt="2025-02-11T13:09:11.945" v="756" actId="164"/>
          <ac:grpSpMkLst>
            <pc:docMk/>
            <pc:sldMk cId="4237309743" sldId="1106"/>
            <ac:grpSpMk id="4" creationId="{3BB3F99C-C9AC-479C-9391-034D8D5FD6FD}"/>
          </ac:grpSpMkLst>
        </pc:grpChg>
        <pc:grpChg chg="add mod">
          <ac:chgData name="Derek Sánchez" userId="7112d91aabc6e591" providerId="LiveId" clId="{420D0B26-5DA9-443A-BD2B-9F1184A27EAB}" dt="2025-02-11T13:10:29.572" v="817" actId="1035"/>
          <ac:grpSpMkLst>
            <pc:docMk/>
            <pc:sldMk cId="4237309743" sldId="1106"/>
            <ac:grpSpMk id="5" creationId="{386EBB96-5AF2-41E1-BB55-8C168F3B1B64}"/>
          </ac:grpSpMkLst>
        </pc:grpChg>
        <pc:grpChg chg="add mod">
          <ac:chgData name="Derek Sánchez" userId="7112d91aabc6e591" providerId="LiveId" clId="{420D0B26-5DA9-443A-BD2B-9F1184A27EAB}" dt="2025-02-11T13:10:29.572" v="817" actId="1035"/>
          <ac:grpSpMkLst>
            <pc:docMk/>
            <pc:sldMk cId="4237309743" sldId="1106"/>
            <ac:grpSpMk id="6" creationId="{E8BE09E1-DCAA-4470-BF1A-8FFA7CBACE1A}"/>
          </ac:grpSpMkLst>
        </pc:grpChg>
        <pc:grpChg chg="add mod">
          <ac:chgData name="Derek Sánchez" userId="7112d91aabc6e591" providerId="LiveId" clId="{420D0B26-5DA9-443A-BD2B-9F1184A27EAB}" dt="2025-02-11T13:10:29.572" v="817" actId="1035"/>
          <ac:grpSpMkLst>
            <pc:docMk/>
            <pc:sldMk cId="4237309743" sldId="1106"/>
            <ac:grpSpMk id="46" creationId="{7C85E51D-AE2A-41CF-AB0D-6724EADD607D}"/>
          </ac:grpSpMkLst>
        </pc:grpChg>
      </pc:sldChg>
      <pc:sldChg chg="addSp delSp modSp mod">
        <pc:chgData name="Derek Sánchez" userId="7112d91aabc6e591" providerId="LiveId" clId="{420D0B26-5DA9-443A-BD2B-9F1184A27EAB}" dt="2025-02-11T13:07:20.929" v="733"/>
        <pc:sldMkLst>
          <pc:docMk/>
          <pc:sldMk cId="546739668" sldId="1108"/>
        </pc:sldMkLst>
        <pc:spChg chg="mod">
          <ac:chgData name="Derek Sánchez" userId="7112d91aabc6e591" providerId="LiveId" clId="{420D0B26-5DA9-443A-BD2B-9F1184A27EAB}" dt="2025-02-11T13:04:28.061" v="718" actId="1038"/>
          <ac:spMkLst>
            <pc:docMk/>
            <pc:sldMk cId="546739668" sldId="1108"/>
            <ac:spMk id="13" creationId="{68F333D8-B5E0-4177-8218-2F01794FE775}"/>
          </ac:spMkLst>
        </pc:spChg>
        <pc:spChg chg="add">
          <ac:chgData name="Derek Sánchez" userId="7112d91aabc6e591" providerId="LiveId" clId="{420D0B26-5DA9-443A-BD2B-9F1184A27EAB}" dt="2025-02-11T13:07:20.929" v="733"/>
          <ac:spMkLst>
            <pc:docMk/>
            <pc:sldMk cId="546739668" sldId="1108"/>
            <ac:spMk id="45" creationId="{374C7332-155B-4376-BE89-ABB40105974B}"/>
          </ac:spMkLst>
        </pc:spChg>
        <pc:spChg chg="mod">
          <ac:chgData name="Derek Sánchez" userId="7112d91aabc6e591" providerId="LiveId" clId="{420D0B26-5DA9-443A-BD2B-9F1184A27EAB}" dt="2025-02-11T13:04:28.061" v="718" actId="1038"/>
          <ac:spMkLst>
            <pc:docMk/>
            <pc:sldMk cId="546739668" sldId="1108"/>
            <ac:spMk id="56" creationId="{434FD6A0-B540-48DE-A47B-12E0B87B7009}"/>
          </ac:spMkLst>
        </pc:spChg>
        <pc:graphicFrameChg chg="add mod">
          <ac:chgData name="Derek Sánchez" userId="7112d91aabc6e591" providerId="LiveId" clId="{420D0B26-5DA9-443A-BD2B-9F1184A27EAB}" dt="2025-02-11T13:04:28.061" v="718" actId="1038"/>
          <ac:graphicFrameMkLst>
            <pc:docMk/>
            <pc:sldMk cId="546739668" sldId="1108"/>
            <ac:graphicFrameMk id="5" creationId="{6DF6E30D-CA52-46CA-8322-01D7E204940A}"/>
          </ac:graphicFrameMkLst>
        </pc:graphicFrameChg>
        <pc:graphicFrameChg chg="add del mod">
          <ac:chgData name="Derek Sánchez" userId="7112d91aabc6e591" providerId="LiveId" clId="{420D0B26-5DA9-443A-BD2B-9F1184A27EAB}" dt="2025-02-11T12:58:36.602" v="645" actId="478"/>
          <ac:graphicFrameMkLst>
            <pc:docMk/>
            <pc:sldMk cId="546739668" sldId="1108"/>
            <ac:graphicFrameMk id="38" creationId="{49500475-F63F-42D2-9591-1F2F982644E2}"/>
          </ac:graphicFrameMkLst>
        </pc:graphicFrameChg>
        <pc:graphicFrameChg chg="modGraphic">
          <ac:chgData name="Derek Sánchez" userId="7112d91aabc6e591" providerId="LiveId" clId="{420D0B26-5DA9-443A-BD2B-9F1184A27EAB}" dt="2025-02-11T12:55:28.124" v="631" actId="20577"/>
          <ac:graphicFrameMkLst>
            <pc:docMk/>
            <pc:sldMk cId="546739668" sldId="1108"/>
            <ac:graphicFrameMk id="41" creationId="{45B4AA93-8155-4C11-825C-DF6D94E9DA4E}"/>
          </ac:graphicFrameMkLst>
        </pc:graphicFrameChg>
        <pc:graphicFrameChg chg="modGraphic">
          <ac:chgData name="Derek Sánchez" userId="7112d91aabc6e591" providerId="LiveId" clId="{420D0B26-5DA9-443A-BD2B-9F1184A27EAB}" dt="2025-02-11T12:56:32.227" v="642" actId="20577"/>
          <ac:graphicFrameMkLst>
            <pc:docMk/>
            <pc:sldMk cId="546739668" sldId="1108"/>
            <ac:graphicFrameMk id="42" creationId="{4FB4D63E-AD18-484A-AC6C-D844129BA2B3}"/>
          </ac:graphicFrameMkLst>
        </pc:graphicFrameChg>
        <pc:graphicFrameChg chg="del">
          <ac:chgData name="Derek Sánchez" userId="7112d91aabc6e591" providerId="LiveId" clId="{420D0B26-5DA9-443A-BD2B-9F1184A27EAB}" dt="2025-02-11T13:00:48.694" v="656" actId="478"/>
          <ac:graphicFrameMkLst>
            <pc:docMk/>
            <pc:sldMk cId="546739668" sldId="1108"/>
            <ac:graphicFrameMk id="66" creationId="{747BC803-1113-4208-B96E-CBC8E8BE5B00}"/>
          </ac:graphicFrameMkLst>
        </pc:graphicFrameChg>
      </pc:sldChg>
      <pc:sldChg chg="addSp modSp">
        <pc:chgData name="Derek Sánchez" userId="7112d91aabc6e591" providerId="LiveId" clId="{420D0B26-5DA9-443A-BD2B-9F1184A27EAB}" dt="2025-02-11T13:05:30.999" v="724" actId="207"/>
        <pc:sldMkLst>
          <pc:docMk/>
          <pc:sldMk cId="1990674950" sldId="1109"/>
        </pc:sldMkLst>
        <pc:spChg chg="add mod">
          <ac:chgData name="Derek Sánchez" userId="7112d91aabc6e591" providerId="LiveId" clId="{420D0B26-5DA9-443A-BD2B-9F1184A27EAB}" dt="2025-02-11T13:05:30.999" v="724" actId="207"/>
          <ac:spMkLst>
            <pc:docMk/>
            <pc:sldMk cId="1990674950" sldId="1109"/>
            <ac:spMk id="3" creationId="{2DF02E39-C1DE-4069-8C9F-8DFA3295D0C5}"/>
          </ac:spMkLst>
        </pc:spChg>
      </pc:sldChg>
      <pc:sldChg chg="addSp delSp modSp add ord">
        <pc:chgData name="Derek Sánchez" userId="7112d91aabc6e591" providerId="LiveId" clId="{420D0B26-5DA9-443A-BD2B-9F1184A27EAB}" dt="2025-02-11T13:07:18.602" v="732"/>
        <pc:sldMkLst>
          <pc:docMk/>
          <pc:sldMk cId="2567132997" sldId="1110"/>
        </pc:sldMkLst>
        <pc:spChg chg="add del">
          <ac:chgData name="Derek Sánchez" userId="7112d91aabc6e591" providerId="LiveId" clId="{420D0B26-5DA9-443A-BD2B-9F1184A27EAB}" dt="2025-02-10T01:08:51.116" v="25" actId="478"/>
          <ac:spMkLst>
            <pc:docMk/>
            <pc:sldMk cId="2567132997" sldId="1110"/>
            <ac:spMk id="20" creationId="{8F8E28AE-AE0B-4F3B-B698-D3A86087929D}"/>
          </ac:spMkLst>
        </pc:spChg>
        <pc:spChg chg="add del">
          <ac:chgData name="Derek Sánchez" userId="7112d91aabc6e591" providerId="LiveId" clId="{420D0B26-5DA9-443A-BD2B-9F1184A27EAB}" dt="2025-02-10T01:09:14.496" v="35"/>
          <ac:spMkLst>
            <pc:docMk/>
            <pc:sldMk cId="2567132997" sldId="1110"/>
            <ac:spMk id="38" creationId="{BEEB327A-7BBD-4A37-87FD-944A39FFDFE0}"/>
          </ac:spMkLst>
        </pc:spChg>
        <pc:spChg chg="add">
          <ac:chgData name="Derek Sánchez" userId="7112d91aabc6e591" providerId="LiveId" clId="{420D0B26-5DA9-443A-BD2B-9F1184A27EAB}" dt="2025-02-11T13:07:18.602" v="732"/>
          <ac:spMkLst>
            <pc:docMk/>
            <pc:sldMk cId="2567132997" sldId="1110"/>
            <ac:spMk id="39" creationId="{210269FB-EA78-4CE0-ADA4-7632A5056921}"/>
          </ac:spMkLst>
        </pc:spChg>
        <pc:spChg chg="mod">
          <ac:chgData name="Derek Sánchez" userId="7112d91aabc6e591" providerId="LiveId" clId="{420D0B26-5DA9-443A-BD2B-9F1184A27EAB}" dt="2025-02-10T01:14:04.345" v="216" actId="20577"/>
          <ac:spMkLst>
            <pc:docMk/>
            <pc:sldMk cId="2567132997" sldId="1110"/>
            <ac:spMk id="44" creationId="{8D85CB73-828E-4F7F-92F2-4C4EE9435137}"/>
          </ac:spMkLst>
        </pc:spChg>
        <pc:spChg chg="add del">
          <ac:chgData name="Derek Sánchez" userId="7112d91aabc6e591" providerId="LiveId" clId="{420D0B26-5DA9-443A-BD2B-9F1184A27EAB}" dt="2025-02-10T01:08:51.116" v="25" actId="478"/>
          <ac:spMkLst>
            <pc:docMk/>
            <pc:sldMk cId="2567132997" sldId="1110"/>
            <ac:spMk id="61" creationId="{58ED8AD7-E5D1-4ED4-A01F-A2871D17CCE5}"/>
          </ac:spMkLst>
        </pc:spChg>
        <pc:spChg chg="add del mod">
          <ac:chgData name="Derek Sánchez" userId="7112d91aabc6e591" providerId="LiveId" clId="{420D0B26-5DA9-443A-BD2B-9F1184A27EAB}" dt="2025-02-11T12:53:48.767" v="623" actId="20577"/>
          <ac:spMkLst>
            <pc:docMk/>
            <pc:sldMk cId="2567132997" sldId="1110"/>
            <ac:spMk id="63" creationId="{09BF1B85-A6F5-4E15-8A6D-1916349302BA}"/>
          </ac:spMkLst>
        </pc:spChg>
        <pc:spChg chg="add del">
          <ac:chgData name="Derek Sánchez" userId="7112d91aabc6e591" providerId="LiveId" clId="{420D0B26-5DA9-443A-BD2B-9F1184A27EAB}" dt="2025-02-10T01:08:54.963" v="26" actId="478"/>
          <ac:spMkLst>
            <pc:docMk/>
            <pc:sldMk cId="2567132997" sldId="1110"/>
            <ac:spMk id="66" creationId="{42AC8B9A-8CE7-43CE-B3D7-90F90B12EDFF}"/>
          </ac:spMkLst>
        </pc:spChg>
        <pc:spChg chg="add del">
          <ac:chgData name="Derek Sánchez" userId="7112d91aabc6e591" providerId="LiveId" clId="{420D0B26-5DA9-443A-BD2B-9F1184A27EAB}" dt="2025-02-10T01:08:51.116" v="25" actId="478"/>
          <ac:spMkLst>
            <pc:docMk/>
            <pc:sldMk cId="2567132997" sldId="1110"/>
            <ac:spMk id="67" creationId="{AA1BA2E9-CB39-4BAD-B049-82EA2529FC39}"/>
          </ac:spMkLst>
        </pc:spChg>
        <pc:spChg chg="add del mod">
          <ac:chgData name="Derek Sánchez" userId="7112d91aabc6e591" providerId="LiveId" clId="{420D0B26-5DA9-443A-BD2B-9F1184A27EAB}" dt="2025-02-10T01:08:56.291" v="28" actId="478"/>
          <ac:spMkLst>
            <pc:docMk/>
            <pc:sldMk cId="2567132997" sldId="1110"/>
            <ac:spMk id="68" creationId="{5986732F-C3E3-4A83-A9F3-307ECE1E22DA}"/>
          </ac:spMkLst>
        </pc:spChg>
        <pc:spChg chg="add del">
          <ac:chgData name="Derek Sánchez" userId="7112d91aabc6e591" providerId="LiveId" clId="{420D0B26-5DA9-443A-BD2B-9F1184A27EAB}" dt="2025-02-10T01:08:56.942" v="29" actId="478"/>
          <ac:spMkLst>
            <pc:docMk/>
            <pc:sldMk cId="2567132997" sldId="1110"/>
            <ac:spMk id="72" creationId="{23D95A73-7E63-4A56-89BE-D83D786D71D2}"/>
          </ac:spMkLst>
        </pc:spChg>
        <pc:spChg chg="add del">
          <ac:chgData name="Derek Sánchez" userId="7112d91aabc6e591" providerId="LiveId" clId="{420D0B26-5DA9-443A-BD2B-9F1184A27EAB}" dt="2025-02-10T01:08:51.116" v="25" actId="478"/>
          <ac:spMkLst>
            <pc:docMk/>
            <pc:sldMk cId="2567132997" sldId="1110"/>
            <ac:spMk id="73" creationId="{BA7967F1-65E4-4EBE-89C6-19AC5C5E82CC}"/>
          </ac:spMkLst>
        </pc:spChg>
        <pc:spChg chg="add del">
          <ac:chgData name="Derek Sánchez" userId="7112d91aabc6e591" providerId="LiveId" clId="{420D0B26-5DA9-443A-BD2B-9F1184A27EAB}" dt="2025-02-10T01:08:58.523" v="30" actId="478"/>
          <ac:spMkLst>
            <pc:docMk/>
            <pc:sldMk cId="2567132997" sldId="1110"/>
            <ac:spMk id="74" creationId="{2068B36D-32D1-4510-8CD8-82BC3343CFEA}"/>
          </ac:spMkLst>
        </pc:spChg>
        <pc:spChg chg="del">
          <ac:chgData name="Derek Sánchez" userId="7112d91aabc6e591" providerId="LiveId" clId="{420D0B26-5DA9-443A-BD2B-9F1184A27EAB}" dt="2025-02-10T01:12:49.937" v="149" actId="478"/>
          <ac:spMkLst>
            <pc:docMk/>
            <pc:sldMk cId="2567132997" sldId="1110"/>
            <ac:spMk id="82" creationId="{F337F425-876D-447D-A615-705AEDFE0BE4}"/>
          </ac:spMkLst>
        </pc:spChg>
        <pc:picChg chg="add del">
          <ac:chgData name="Derek Sánchez" userId="7112d91aabc6e591" providerId="LiveId" clId="{420D0B26-5DA9-443A-BD2B-9F1184A27EAB}" dt="2025-02-10T01:14:32.925" v="219" actId="478"/>
          <ac:picMkLst>
            <pc:docMk/>
            <pc:sldMk cId="2567132997" sldId="1110"/>
            <ac:picMk id="3" creationId="{5B692E53-D4EF-4F42-8C64-A6E1C81F5EA6}"/>
          </ac:picMkLst>
        </pc:picChg>
        <pc:picChg chg="add del">
          <ac:chgData name="Derek Sánchez" userId="7112d91aabc6e591" providerId="LiveId" clId="{420D0B26-5DA9-443A-BD2B-9F1184A27EAB}" dt="2025-02-10T01:08:51.116" v="25" actId="478"/>
          <ac:picMkLst>
            <pc:docMk/>
            <pc:sldMk cId="2567132997" sldId="1110"/>
            <ac:picMk id="78" creationId="{BE992859-2112-4916-AB80-DEE17734A982}"/>
          </ac:picMkLst>
        </pc:picChg>
        <pc:picChg chg="add del">
          <ac:chgData name="Derek Sánchez" userId="7112d91aabc6e591" providerId="LiveId" clId="{420D0B26-5DA9-443A-BD2B-9F1184A27EAB}" dt="2025-02-10T01:08:51.116" v="25" actId="478"/>
          <ac:picMkLst>
            <pc:docMk/>
            <pc:sldMk cId="2567132997" sldId="1110"/>
            <ac:picMk id="80" creationId="{6EC05AB0-DA19-40C0-A5D5-D720C2F59816}"/>
          </ac:picMkLst>
        </pc:picChg>
        <pc:cxnChg chg="add del">
          <ac:chgData name="Derek Sánchez" userId="7112d91aabc6e591" providerId="LiveId" clId="{420D0B26-5DA9-443A-BD2B-9F1184A27EAB}" dt="2025-02-10T01:08:51.116" v="25" actId="478"/>
          <ac:cxnSpMkLst>
            <pc:docMk/>
            <pc:sldMk cId="2567132997" sldId="1110"/>
            <ac:cxnSpMk id="9" creationId="{358BFFE7-8A6E-477E-B93B-0DF900F721FD}"/>
          </ac:cxnSpMkLst>
        </pc:cxnChg>
        <pc:cxnChg chg="add del">
          <ac:chgData name="Derek Sánchez" userId="7112d91aabc6e591" providerId="LiveId" clId="{420D0B26-5DA9-443A-BD2B-9F1184A27EAB}" dt="2025-02-10T01:08:51.116" v="25" actId="478"/>
          <ac:cxnSpMkLst>
            <pc:docMk/>
            <pc:sldMk cId="2567132997" sldId="1110"/>
            <ac:cxnSpMk id="43" creationId="{4C88F10A-82D3-4F06-BA5F-9CB347E7C908}"/>
          </ac:cxnSpMkLst>
        </pc:cxnChg>
      </pc:sldChg>
      <pc:sldChg chg="new add del ord">
        <pc:chgData name="Derek Sánchez" userId="7112d91aabc6e591" providerId="LiveId" clId="{420D0B26-5DA9-443A-BD2B-9F1184A27EAB}" dt="2025-02-10T01:22:07.932" v="312" actId="47"/>
        <pc:sldMkLst>
          <pc:docMk/>
          <pc:sldMk cId="2746384412" sldId="1111"/>
        </pc:sldMkLst>
      </pc:sldChg>
      <pc:sldChg chg="delSp new add ord">
        <pc:chgData name="Derek Sánchez" userId="7112d91aabc6e591" providerId="LiveId" clId="{420D0B26-5DA9-443A-BD2B-9F1184A27EAB}" dt="2025-02-10T01:22:27.122" v="314" actId="478"/>
        <pc:sldMkLst>
          <pc:docMk/>
          <pc:sldMk cId="3491744771" sldId="1112"/>
        </pc:sldMkLst>
        <pc:spChg chg="del">
          <ac:chgData name="Derek Sánchez" userId="7112d91aabc6e591" providerId="LiveId" clId="{420D0B26-5DA9-443A-BD2B-9F1184A27EAB}" dt="2025-02-10T01:22:27.122" v="314" actId="478"/>
          <ac:spMkLst>
            <pc:docMk/>
            <pc:sldMk cId="3491744771" sldId="1112"/>
            <ac:spMk id="2" creationId="{431331EE-D0E4-4B5C-A1F8-8C9B1FEECC29}"/>
          </ac:spMkLst>
        </pc:spChg>
      </pc:sldChg>
      <pc:sldChg chg="add ord">
        <pc:chgData name="Derek Sánchez" userId="7112d91aabc6e591" providerId="LiveId" clId="{420D0B26-5DA9-443A-BD2B-9F1184A27EAB}" dt="2025-02-11T13:08:49.594" v="746"/>
        <pc:sldMkLst>
          <pc:docMk/>
          <pc:sldMk cId="347837791" sldId="1113"/>
        </pc:sldMkLst>
      </pc:sldChg>
      <pc:sldMasterChg chg="delSldLayout">
        <pc:chgData name="Derek Sánchez" userId="7112d91aabc6e591" providerId="LiveId" clId="{420D0B26-5DA9-443A-BD2B-9F1184A27EAB}" dt="2025-02-10T01:22:07.932" v="312" actId="47"/>
        <pc:sldMasterMkLst>
          <pc:docMk/>
          <pc:sldMasterMk cId="4184910590" sldId="2147483648"/>
        </pc:sldMasterMkLst>
        <pc:sldLayoutChg chg="del">
          <pc:chgData name="Derek Sánchez" userId="7112d91aabc6e591" providerId="LiveId" clId="{420D0B26-5DA9-443A-BD2B-9F1184A27EAB}" dt="2025-02-10T01:22:07.932" v="312" actId="47"/>
          <pc:sldLayoutMkLst>
            <pc:docMk/>
            <pc:sldMasterMk cId="4184910590" sldId="2147483648"/>
            <pc:sldLayoutMk cId="4109509993" sldId="2147483711"/>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Usuario\Desktop\Accenture\Caso%20Accenture\Deck\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uario\Desktop\Accenture\Caso%20Accenture\Deck\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uario\Desktop\Accenture\Caso%20Accenture\Deck\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Usuario\Desktop\Accenture\Caso%20Accenture\Deck\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5.xml"/><Relationship Id="rId1" Type="http://schemas.microsoft.com/office/2011/relationships/chartStyle" Target="style5.xml"/></Relationships>
</file>

<file path=ppt/charts/_rels/chartEx1.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C:\Users\Usuario\Desktop\Accenture\Caso%20Accenture\Deck\Data%20v2.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oleObject" Target="file:///C:\Users\Usuario\Desktop\Accenture\Caso%20Accenture\Deck\Data%20v2.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oleObject" Target="file:///C:\Users\Usuario\Desktop\Accenture\Caso%20Accenture\Deck\Data%20v2.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Hoja3!$D$78:$D$80</c:f>
              <c:strCache>
                <c:ptCount val="3"/>
                <c:pt idx="0">
                  <c:v>Month-to-month</c:v>
                </c:pt>
                <c:pt idx="1">
                  <c:v>One year</c:v>
                </c:pt>
                <c:pt idx="2">
                  <c:v>Two year</c:v>
                </c:pt>
              </c:strCache>
            </c:strRef>
          </c:cat>
          <c:val>
            <c:numRef>
              <c:f>Hoja3!$E$78:$E$80</c:f>
              <c:numCache>
                <c:formatCode>0%</c:formatCode>
                <c:ptCount val="3"/>
                <c:pt idx="0">
                  <c:v>0.5501916796819537</c:v>
                </c:pt>
                <c:pt idx="1">
                  <c:v>0.20914383075394008</c:v>
                </c:pt>
                <c:pt idx="2">
                  <c:v>0.24066448956410622</c:v>
                </c:pt>
              </c:numCache>
            </c:numRef>
          </c:val>
          <c:extLst>
            <c:ext xmlns:c16="http://schemas.microsoft.com/office/drawing/2014/chart" uri="{C3380CC4-5D6E-409C-BE32-E72D297353CC}">
              <c16:uniqueId val="{00000000-AACB-4CE0-B759-1D509E66CD8B}"/>
            </c:ext>
          </c:extLst>
        </c:ser>
        <c:dLbls>
          <c:dLblPos val="outEnd"/>
          <c:showLegendKey val="0"/>
          <c:showVal val="1"/>
          <c:showCatName val="0"/>
          <c:showSerName val="0"/>
          <c:showPercent val="0"/>
          <c:showBubbleSize val="0"/>
        </c:dLbls>
        <c:gapWidth val="219"/>
        <c:overlap val="-27"/>
        <c:axId val="615463104"/>
        <c:axId val="605206960"/>
      </c:barChart>
      <c:catAx>
        <c:axId val="615463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605206960"/>
        <c:crosses val="autoZero"/>
        <c:auto val="1"/>
        <c:lblAlgn val="ctr"/>
        <c:lblOffset val="100"/>
        <c:noMultiLvlLbl val="0"/>
      </c:catAx>
      <c:valAx>
        <c:axId val="605206960"/>
        <c:scaling>
          <c:orientation val="minMax"/>
        </c:scaling>
        <c:delete val="1"/>
        <c:axPos val="l"/>
        <c:numFmt formatCode="0%" sourceLinked="1"/>
        <c:majorTickMark val="none"/>
        <c:minorTickMark val="none"/>
        <c:tickLblPos val="nextTo"/>
        <c:crossAx val="6154631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MX"/>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Hoja3!$D$25:$D$26</c:f>
              <c:strCache>
                <c:ptCount val="2"/>
                <c:pt idx="0">
                  <c:v>No</c:v>
                </c:pt>
                <c:pt idx="1">
                  <c:v>Yes</c:v>
                </c:pt>
              </c:strCache>
            </c:strRef>
          </c:cat>
          <c:val>
            <c:numRef>
              <c:f>Hoja3!$E$25:$E$26</c:f>
              <c:numCache>
                <c:formatCode>0%</c:formatCode>
                <c:ptCount val="2"/>
                <c:pt idx="0">
                  <c:v>9.6833735624023851E-2</c:v>
                </c:pt>
                <c:pt idx="1">
                  <c:v>0.90316626437597614</c:v>
                </c:pt>
              </c:numCache>
            </c:numRef>
          </c:val>
          <c:extLst>
            <c:ext xmlns:c16="http://schemas.microsoft.com/office/drawing/2014/chart" uri="{C3380CC4-5D6E-409C-BE32-E72D297353CC}">
              <c16:uniqueId val="{00000000-C6BE-4570-AC30-4AA5B43A2F98}"/>
            </c:ext>
          </c:extLst>
        </c:ser>
        <c:dLbls>
          <c:dLblPos val="outEnd"/>
          <c:showLegendKey val="0"/>
          <c:showVal val="1"/>
          <c:showCatName val="0"/>
          <c:showSerName val="0"/>
          <c:showPercent val="0"/>
          <c:showBubbleSize val="0"/>
        </c:dLbls>
        <c:gapWidth val="219"/>
        <c:overlap val="-27"/>
        <c:axId val="615463104"/>
        <c:axId val="605206960"/>
      </c:barChart>
      <c:catAx>
        <c:axId val="615463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605206960"/>
        <c:crosses val="autoZero"/>
        <c:auto val="1"/>
        <c:lblAlgn val="ctr"/>
        <c:lblOffset val="100"/>
        <c:noMultiLvlLbl val="0"/>
      </c:catAx>
      <c:valAx>
        <c:axId val="605206960"/>
        <c:scaling>
          <c:orientation val="minMax"/>
        </c:scaling>
        <c:delete val="1"/>
        <c:axPos val="l"/>
        <c:numFmt formatCode="0%" sourceLinked="1"/>
        <c:majorTickMark val="none"/>
        <c:minorTickMark val="none"/>
        <c:tickLblPos val="nextTo"/>
        <c:crossAx val="6154631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MX"/>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Hoja3!$D$20:$D$21</c:f>
              <c:strCache>
                <c:ptCount val="2"/>
                <c:pt idx="0">
                  <c:v>No</c:v>
                </c:pt>
                <c:pt idx="1">
                  <c:v>Yes</c:v>
                </c:pt>
              </c:strCache>
            </c:strRef>
          </c:cat>
          <c:val>
            <c:numRef>
              <c:f>Hoja3!$E$20:$E$21</c:f>
              <c:numCache>
                <c:formatCode>0%</c:formatCode>
                <c:ptCount val="2"/>
                <c:pt idx="0">
                  <c:v>0.70041175635382646</c:v>
                </c:pt>
                <c:pt idx="1">
                  <c:v>0.29958824364617348</c:v>
                </c:pt>
              </c:numCache>
            </c:numRef>
          </c:val>
          <c:extLst>
            <c:ext xmlns:c16="http://schemas.microsoft.com/office/drawing/2014/chart" uri="{C3380CC4-5D6E-409C-BE32-E72D297353CC}">
              <c16:uniqueId val="{00000000-269D-4D4B-BA73-62BB7D1B8FD9}"/>
            </c:ext>
          </c:extLst>
        </c:ser>
        <c:dLbls>
          <c:dLblPos val="outEnd"/>
          <c:showLegendKey val="0"/>
          <c:showVal val="1"/>
          <c:showCatName val="0"/>
          <c:showSerName val="0"/>
          <c:showPercent val="0"/>
          <c:showBubbleSize val="0"/>
        </c:dLbls>
        <c:gapWidth val="219"/>
        <c:overlap val="-27"/>
        <c:axId val="615463104"/>
        <c:axId val="605206960"/>
      </c:barChart>
      <c:catAx>
        <c:axId val="615463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605206960"/>
        <c:crosses val="autoZero"/>
        <c:auto val="1"/>
        <c:lblAlgn val="ctr"/>
        <c:lblOffset val="100"/>
        <c:noMultiLvlLbl val="0"/>
      </c:catAx>
      <c:valAx>
        <c:axId val="605206960"/>
        <c:scaling>
          <c:orientation val="minMax"/>
        </c:scaling>
        <c:delete val="1"/>
        <c:axPos val="l"/>
        <c:numFmt formatCode="0%" sourceLinked="1"/>
        <c:majorTickMark val="none"/>
        <c:minorTickMark val="none"/>
        <c:tickLblPos val="nextTo"/>
        <c:crossAx val="6154631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MX"/>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Hoja3!$D$4:$D$5</c:f>
              <c:strCache>
                <c:ptCount val="2"/>
                <c:pt idx="0">
                  <c:v>No</c:v>
                </c:pt>
                <c:pt idx="1">
                  <c:v>Yes</c:v>
                </c:pt>
              </c:strCache>
            </c:strRef>
          </c:cat>
          <c:val>
            <c:numRef>
              <c:f>Hoja3!$E$4:$E$5</c:f>
              <c:numCache>
                <c:formatCode>0%</c:formatCode>
                <c:ptCount val="2"/>
                <c:pt idx="0">
                  <c:v>0.83785318756211846</c:v>
                </c:pt>
                <c:pt idx="1">
                  <c:v>0.16214681243788159</c:v>
                </c:pt>
              </c:numCache>
            </c:numRef>
          </c:val>
          <c:extLst>
            <c:ext xmlns:c16="http://schemas.microsoft.com/office/drawing/2014/chart" uri="{C3380CC4-5D6E-409C-BE32-E72D297353CC}">
              <c16:uniqueId val="{00000000-E5DB-4569-AAA3-9B86FA78812E}"/>
            </c:ext>
          </c:extLst>
        </c:ser>
        <c:dLbls>
          <c:dLblPos val="outEnd"/>
          <c:showLegendKey val="0"/>
          <c:showVal val="1"/>
          <c:showCatName val="0"/>
          <c:showSerName val="0"/>
          <c:showPercent val="0"/>
          <c:showBubbleSize val="0"/>
        </c:dLbls>
        <c:gapWidth val="219"/>
        <c:overlap val="-27"/>
        <c:axId val="615463104"/>
        <c:axId val="605206960"/>
      </c:barChart>
      <c:catAx>
        <c:axId val="615463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605206960"/>
        <c:crosses val="autoZero"/>
        <c:auto val="1"/>
        <c:lblAlgn val="ctr"/>
        <c:lblOffset val="100"/>
        <c:noMultiLvlLbl val="0"/>
      </c:catAx>
      <c:valAx>
        <c:axId val="605206960"/>
        <c:scaling>
          <c:orientation val="minMax"/>
        </c:scaling>
        <c:delete val="1"/>
        <c:axPos val="l"/>
        <c:numFmt formatCode="0%" sourceLinked="1"/>
        <c:majorTickMark val="none"/>
        <c:minorTickMark val="none"/>
        <c:tickLblPos val="nextTo"/>
        <c:crossAx val="6154631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MX"/>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Hoja1!$B$1</c:f>
              <c:strCache>
                <c:ptCount val="1"/>
                <c:pt idx="0">
                  <c:v>Serie 1</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900" b="0" i="0" u="none" strike="noStrike" kern="1200" baseline="0">
                    <a:solidFill>
                      <a:schemeClr val="tx1">
                        <a:lumMod val="75000"/>
                        <a:lumOff val="25000"/>
                      </a:schemeClr>
                    </a:solidFill>
                    <a:latin typeface="+mn-lt"/>
                    <a:ea typeface="+mn-ea"/>
                    <a:cs typeface="+mn-cs"/>
                  </a:defRPr>
                </a:pPr>
                <a:endParaRPr lang="es-MX"/>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Hoja1!$A$2:$A$3</c:f>
              <c:strCache>
                <c:ptCount val="2"/>
                <c:pt idx="0">
                  <c:v>No</c:v>
                </c:pt>
                <c:pt idx="1">
                  <c:v>Yes</c:v>
                </c:pt>
              </c:strCache>
            </c:strRef>
          </c:cat>
          <c:val>
            <c:numRef>
              <c:f>Hoja1!$B$2:$B$3</c:f>
              <c:numCache>
                <c:formatCode>0%</c:formatCode>
                <c:ptCount val="2"/>
                <c:pt idx="0">
                  <c:v>0.73</c:v>
                </c:pt>
                <c:pt idx="1">
                  <c:v>0.27</c:v>
                </c:pt>
              </c:numCache>
            </c:numRef>
          </c:val>
          <c:extLst>
            <c:ext xmlns:c16="http://schemas.microsoft.com/office/drawing/2014/chart" uri="{C3380CC4-5D6E-409C-BE32-E72D297353CC}">
              <c16:uniqueId val="{00000000-1C71-40B0-833B-83CADB9853D0}"/>
            </c:ext>
          </c:extLst>
        </c:ser>
        <c:dLbls>
          <c:dLblPos val="outEnd"/>
          <c:showLegendKey val="0"/>
          <c:showVal val="1"/>
          <c:showCatName val="0"/>
          <c:showSerName val="0"/>
          <c:showPercent val="0"/>
          <c:showBubbleSize val="0"/>
        </c:dLbls>
        <c:gapWidth val="219"/>
        <c:overlap val="-27"/>
        <c:axId val="57966416"/>
        <c:axId val="2130319664"/>
      </c:barChart>
      <c:catAx>
        <c:axId val="57966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2130319664"/>
        <c:crosses val="autoZero"/>
        <c:auto val="1"/>
        <c:lblAlgn val="ctr"/>
        <c:lblOffset val="100"/>
        <c:noMultiLvlLbl val="0"/>
      </c:catAx>
      <c:valAx>
        <c:axId val="2130319664"/>
        <c:scaling>
          <c:orientation val="minMax"/>
        </c:scaling>
        <c:delete val="1"/>
        <c:axPos val="l"/>
        <c:numFmt formatCode="0%" sourceLinked="1"/>
        <c:majorTickMark val="none"/>
        <c:minorTickMark val="none"/>
        <c:tickLblPos val="nextTo"/>
        <c:crossAx val="57966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pPr>
      <a:endParaRPr lang="es-MX"/>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Box!$A$2:$A$7044</cx:f>
        <cx:lvl ptCount="7043">
          <cx:pt idx="0">Yes</cx:pt>
          <cx:pt idx="1">Yes</cx:pt>
          <cx:pt idx="2">Yes</cx:pt>
          <cx:pt idx="3">Yes</cx:pt>
          <cx:pt idx="4">Yes</cx:pt>
          <cx:pt idx="5">Yes</cx:pt>
          <cx:pt idx="6">Yes</cx:pt>
          <cx:pt idx="7">Yes</cx:pt>
          <cx:pt idx="8">Yes</cx:pt>
          <cx:pt idx="9">Yes</cx:pt>
          <cx:pt idx="10">Yes</cx:pt>
          <cx:pt idx="11">Yes</cx:pt>
          <cx:pt idx="12">Yes</cx:pt>
          <cx:pt idx="13">Yes</cx:pt>
          <cx:pt idx="14">Yes</cx:pt>
          <cx:pt idx="15">Yes</cx:pt>
          <cx:pt idx="16">Yes</cx:pt>
          <cx:pt idx="17">Yes</cx:pt>
          <cx:pt idx="18">Yes</cx:pt>
          <cx:pt idx="19">Yes</cx:pt>
          <cx:pt idx="20">Yes</cx:pt>
          <cx:pt idx="21">Yes</cx:pt>
          <cx:pt idx="22">Yes</cx:pt>
          <cx:pt idx="23">Yes</cx:pt>
          <cx:pt idx="24">Yes</cx:pt>
          <cx:pt idx="25">Yes</cx:pt>
          <cx:pt idx="26">Yes</cx:pt>
          <cx:pt idx="27">Yes</cx:pt>
          <cx:pt idx="28">Yes</cx:pt>
          <cx:pt idx="29">Yes</cx:pt>
          <cx:pt idx="30">Yes</cx:pt>
          <cx:pt idx="31">Yes</cx:pt>
          <cx:pt idx="32">Yes</cx:pt>
          <cx:pt idx="33">Yes</cx:pt>
          <cx:pt idx="34">Yes</cx:pt>
          <cx:pt idx="35">Yes</cx:pt>
          <cx:pt idx="36">Yes</cx:pt>
          <cx:pt idx="37">Yes</cx:pt>
          <cx:pt idx="38">Yes</cx:pt>
          <cx:pt idx="39">Yes</cx:pt>
          <cx:pt idx="40">Yes</cx:pt>
          <cx:pt idx="41">Yes</cx:pt>
          <cx:pt idx="42">Yes</cx:pt>
          <cx:pt idx="43">Yes</cx:pt>
          <cx:pt idx="44">Yes</cx:pt>
          <cx:pt idx="45">Yes</cx:pt>
          <cx:pt idx="46">Yes</cx:pt>
          <cx:pt idx="47">Yes</cx:pt>
          <cx:pt idx="48">Yes</cx:pt>
          <cx:pt idx="49">Yes</cx:pt>
          <cx:pt idx="50">Yes</cx:pt>
          <cx:pt idx="51">Yes</cx:pt>
          <cx:pt idx="52">Yes</cx:pt>
          <cx:pt idx="53">Yes</cx:pt>
          <cx:pt idx="54">Yes</cx:pt>
          <cx:pt idx="55">Yes</cx:pt>
          <cx:pt idx="56">Yes</cx:pt>
          <cx:pt idx="57">Yes</cx:pt>
          <cx:pt idx="58">Yes</cx:pt>
          <cx:pt idx="59">Yes</cx:pt>
          <cx:pt idx="60">Yes</cx:pt>
          <cx:pt idx="61">Yes</cx:pt>
          <cx:pt idx="62">Yes</cx:pt>
          <cx:pt idx="63">Yes</cx:pt>
          <cx:pt idx="64">Yes</cx:pt>
          <cx:pt idx="65">Yes</cx:pt>
          <cx:pt idx="66">Yes</cx:pt>
          <cx:pt idx="67">Yes</cx:pt>
          <cx:pt idx="68">Yes</cx:pt>
          <cx:pt idx="69">Yes</cx:pt>
          <cx:pt idx="70">Yes</cx:pt>
          <cx:pt idx="71">Yes</cx:pt>
          <cx:pt idx="72">Yes</cx:pt>
          <cx:pt idx="73">Yes</cx:pt>
          <cx:pt idx="74">Yes</cx:pt>
          <cx:pt idx="75">Yes</cx:pt>
          <cx:pt idx="76">Yes</cx:pt>
          <cx:pt idx="77">Yes</cx:pt>
          <cx:pt idx="78">Yes</cx:pt>
          <cx:pt idx="79">Yes</cx:pt>
          <cx:pt idx="80">Yes</cx:pt>
          <cx:pt idx="81">Yes</cx:pt>
          <cx:pt idx="82">Yes</cx:pt>
          <cx:pt idx="83">Yes</cx:pt>
          <cx:pt idx="84">Yes</cx:pt>
          <cx:pt idx="85">Yes</cx:pt>
          <cx:pt idx="86">Yes</cx:pt>
          <cx:pt idx="87">Yes</cx:pt>
          <cx:pt idx="88">Yes</cx:pt>
          <cx:pt idx="89">Yes</cx:pt>
          <cx:pt idx="90">Yes</cx:pt>
          <cx:pt idx="91">Yes</cx:pt>
          <cx:pt idx="92">Yes</cx:pt>
          <cx:pt idx="93">Yes</cx:pt>
          <cx:pt idx="94">Yes</cx:pt>
          <cx:pt idx="95">Yes</cx:pt>
          <cx:pt idx="96">Yes</cx:pt>
          <cx:pt idx="97">Yes</cx:pt>
          <cx:pt idx="98">Yes</cx:pt>
          <cx:pt idx="99">Yes</cx:pt>
          <cx:pt idx="100">Yes</cx:pt>
          <cx:pt idx="101">Yes</cx:pt>
          <cx:pt idx="102">Yes</cx:pt>
          <cx:pt idx="103">Yes</cx:pt>
          <cx:pt idx="104">Yes</cx:pt>
          <cx:pt idx="105">Yes</cx:pt>
          <cx:pt idx="106">Yes</cx:pt>
          <cx:pt idx="107">Yes</cx:pt>
          <cx:pt idx="108">Yes</cx:pt>
          <cx:pt idx="109">Yes</cx:pt>
          <cx:pt idx="110">Yes</cx:pt>
          <cx:pt idx="111">Yes</cx:pt>
          <cx:pt idx="112">Yes</cx:pt>
          <cx:pt idx="113">Yes</cx:pt>
          <cx:pt idx="114">Yes</cx:pt>
          <cx:pt idx="115">Yes</cx:pt>
          <cx:pt idx="116">Yes</cx:pt>
          <cx:pt idx="117">Yes</cx:pt>
          <cx:pt idx="118">Yes</cx:pt>
          <cx:pt idx="119">Yes</cx:pt>
          <cx:pt idx="120">Yes</cx:pt>
          <cx:pt idx="121">Yes</cx:pt>
          <cx:pt idx="122">Yes</cx:pt>
          <cx:pt idx="123">Yes</cx:pt>
          <cx:pt idx="124">Yes</cx:pt>
          <cx:pt idx="125">Yes</cx:pt>
          <cx:pt idx="126">Yes</cx:pt>
          <cx:pt idx="127">Yes</cx:pt>
          <cx:pt idx="128">Yes</cx:pt>
          <cx:pt idx="129">Yes</cx:pt>
          <cx:pt idx="130">Yes</cx:pt>
          <cx:pt idx="131">Yes</cx:pt>
          <cx:pt idx="132">Yes</cx:pt>
          <cx:pt idx="133">Yes</cx:pt>
          <cx:pt idx="134">Yes</cx:pt>
          <cx:pt idx="135">Yes</cx:pt>
          <cx:pt idx="136">Yes</cx:pt>
          <cx:pt idx="137">Yes</cx:pt>
          <cx:pt idx="138">Yes</cx:pt>
          <cx:pt idx="139">Yes</cx:pt>
          <cx:pt idx="140">Yes</cx:pt>
          <cx:pt idx="141">Yes</cx:pt>
          <cx:pt idx="142">Yes</cx:pt>
          <cx:pt idx="143">Yes</cx:pt>
          <cx:pt idx="144">Yes</cx:pt>
          <cx:pt idx="145">Yes</cx:pt>
          <cx:pt idx="146">Yes</cx:pt>
          <cx:pt idx="147">Yes</cx:pt>
          <cx:pt idx="148">Yes</cx:pt>
          <cx:pt idx="149">Yes</cx:pt>
          <cx:pt idx="150">Yes</cx:pt>
          <cx:pt idx="151">Yes</cx:pt>
          <cx:pt idx="152">Yes</cx:pt>
          <cx:pt idx="153">Yes</cx:pt>
          <cx:pt idx="154">Yes</cx:pt>
          <cx:pt idx="155">Yes</cx:pt>
          <cx:pt idx="156">Yes</cx:pt>
          <cx:pt idx="157">Yes</cx:pt>
          <cx:pt idx="158">Yes</cx:pt>
          <cx:pt idx="159">Yes</cx:pt>
          <cx:pt idx="160">Yes</cx:pt>
          <cx:pt idx="161">Yes</cx:pt>
          <cx:pt idx="162">Yes</cx:pt>
          <cx:pt idx="163">Yes</cx:pt>
          <cx:pt idx="164">Yes</cx:pt>
          <cx:pt idx="165">Yes</cx:pt>
          <cx:pt idx="166">Yes</cx:pt>
          <cx:pt idx="167">Yes</cx:pt>
          <cx:pt idx="168">Yes</cx:pt>
          <cx:pt idx="169">Yes</cx:pt>
          <cx:pt idx="170">Yes</cx:pt>
          <cx:pt idx="171">Yes</cx:pt>
          <cx:pt idx="172">Yes</cx:pt>
          <cx:pt idx="173">Yes</cx:pt>
          <cx:pt idx="174">Yes</cx:pt>
          <cx:pt idx="175">Yes</cx:pt>
          <cx:pt idx="176">Yes</cx:pt>
          <cx:pt idx="177">Yes</cx:pt>
          <cx:pt idx="178">Yes</cx:pt>
          <cx:pt idx="179">Yes</cx:pt>
          <cx:pt idx="180">Yes</cx:pt>
          <cx:pt idx="181">Yes</cx:pt>
          <cx:pt idx="182">Yes</cx:pt>
          <cx:pt idx="183">Yes</cx:pt>
          <cx:pt idx="184">Yes</cx:pt>
          <cx:pt idx="185">Yes</cx:pt>
          <cx:pt idx="186">Yes</cx:pt>
          <cx:pt idx="187">Yes</cx:pt>
          <cx:pt idx="188">Yes</cx:pt>
          <cx:pt idx="189">Yes</cx:pt>
          <cx:pt idx="190">Yes</cx:pt>
          <cx:pt idx="191">Yes</cx:pt>
          <cx:pt idx="192">Yes</cx:pt>
          <cx:pt idx="193">Yes</cx:pt>
          <cx:pt idx="194">Yes</cx:pt>
          <cx:pt idx="195">Yes</cx:pt>
          <cx:pt idx="196">Yes</cx:pt>
          <cx:pt idx="197">Yes</cx:pt>
          <cx:pt idx="198">Yes</cx:pt>
          <cx:pt idx="199">Yes</cx:pt>
          <cx:pt idx="200">Yes</cx:pt>
          <cx:pt idx="201">Yes</cx:pt>
          <cx:pt idx="202">Yes</cx:pt>
          <cx:pt idx="203">Yes</cx:pt>
          <cx:pt idx="204">Yes</cx:pt>
          <cx:pt idx="205">Yes</cx:pt>
          <cx:pt idx="206">Yes</cx:pt>
          <cx:pt idx="207">Yes</cx:pt>
          <cx:pt idx="208">Yes</cx:pt>
          <cx:pt idx="209">Yes</cx:pt>
          <cx:pt idx="210">Yes</cx:pt>
          <cx:pt idx="211">Yes</cx:pt>
          <cx:pt idx="212">Yes</cx:pt>
          <cx:pt idx="213">Yes</cx:pt>
          <cx:pt idx="214">Yes</cx:pt>
          <cx:pt idx="215">Yes</cx:pt>
          <cx:pt idx="216">Yes</cx:pt>
          <cx:pt idx="217">Yes</cx:pt>
          <cx:pt idx="218">Yes</cx:pt>
          <cx:pt idx="219">Yes</cx:pt>
          <cx:pt idx="220">Yes</cx:pt>
          <cx:pt idx="221">Yes</cx:pt>
          <cx:pt idx="222">Yes</cx:pt>
          <cx:pt idx="223">Yes</cx:pt>
          <cx:pt idx="224">Yes</cx:pt>
          <cx:pt idx="225">Yes</cx:pt>
          <cx:pt idx="226">Yes</cx:pt>
          <cx:pt idx="227">Yes</cx:pt>
          <cx:pt idx="228">Yes</cx:pt>
          <cx:pt idx="229">Yes</cx:pt>
          <cx:pt idx="230">Yes</cx:pt>
          <cx:pt idx="231">Yes</cx:pt>
          <cx:pt idx="232">Yes</cx:pt>
          <cx:pt idx="233">Yes</cx:pt>
          <cx:pt idx="234">Yes</cx:pt>
          <cx:pt idx="235">Yes</cx:pt>
          <cx:pt idx="236">Yes</cx:pt>
          <cx:pt idx="237">Yes</cx:pt>
          <cx:pt idx="238">Yes</cx:pt>
          <cx:pt idx="239">Yes</cx:pt>
          <cx:pt idx="240">Yes</cx:pt>
          <cx:pt idx="241">Yes</cx:pt>
          <cx:pt idx="242">Yes</cx:pt>
          <cx:pt idx="243">Yes</cx:pt>
          <cx:pt idx="244">Yes</cx:pt>
          <cx:pt idx="245">Yes</cx:pt>
          <cx:pt idx="246">Yes</cx:pt>
          <cx:pt idx="247">Yes</cx:pt>
          <cx:pt idx="248">Yes</cx:pt>
          <cx:pt idx="249">Yes</cx:pt>
          <cx:pt idx="250">Yes</cx:pt>
          <cx:pt idx="251">Yes</cx:pt>
          <cx:pt idx="252">Yes</cx:pt>
          <cx:pt idx="253">Yes</cx:pt>
          <cx:pt idx="254">Yes</cx:pt>
          <cx:pt idx="255">Yes</cx:pt>
          <cx:pt idx="256">Yes</cx:pt>
          <cx:pt idx="257">Yes</cx:pt>
          <cx:pt idx="258">Yes</cx:pt>
          <cx:pt idx="259">Yes</cx:pt>
          <cx:pt idx="260">Yes</cx:pt>
          <cx:pt idx="261">Yes</cx:pt>
          <cx:pt idx="262">Yes</cx:pt>
          <cx:pt idx="263">Yes</cx:pt>
          <cx:pt idx="264">Yes</cx:pt>
          <cx:pt idx="265">Yes</cx:pt>
          <cx:pt idx="266">Yes</cx:pt>
          <cx:pt idx="267">Yes</cx:pt>
          <cx:pt idx="268">Yes</cx:pt>
          <cx:pt idx="269">Yes</cx:pt>
          <cx:pt idx="270">Yes</cx:pt>
          <cx:pt idx="271">Yes</cx:pt>
          <cx:pt idx="272">Yes</cx:pt>
          <cx:pt idx="273">Yes</cx:pt>
          <cx:pt idx="274">Yes</cx:pt>
          <cx:pt idx="275">Yes</cx:pt>
          <cx:pt idx="276">Yes</cx:pt>
          <cx:pt idx="277">Yes</cx:pt>
          <cx:pt idx="278">Yes</cx:pt>
          <cx:pt idx="279">Yes</cx:pt>
          <cx:pt idx="280">Yes</cx:pt>
          <cx:pt idx="281">Yes</cx:pt>
          <cx:pt idx="282">Yes</cx:pt>
          <cx:pt idx="283">Yes</cx:pt>
          <cx:pt idx="284">Yes</cx:pt>
          <cx:pt idx="285">Yes</cx:pt>
          <cx:pt idx="286">Yes</cx:pt>
          <cx:pt idx="287">Yes</cx:pt>
          <cx:pt idx="288">Yes</cx:pt>
          <cx:pt idx="289">Yes</cx:pt>
          <cx:pt idx="290">Yes</cx:pt>
          <cx:pt idx="291">Yes</cx:pt>
          <cx:pt idx="292">Yes</cx:pt>
          <cx:pt idx="293">Yes</cx:pt>
          <cx:pt idx="294">Yes</cx:pt>
          <cx:pt idx="295">Yes</cx:pt>
          <cx:pt idx="296">Yes</cx:pt>
          <cx:pt idx="297">Yes</cx:pt>
          <cx:pt idx="298">Yes</cx:pt>
          <cx:pt idx="299">Yes</cx:pt>
          <cx:pt idx="300">Yes</cx:pt>
          <cx:pt idx="301">Yes</cx:pt>
          <cx:pt idx="302">Yes</cx:pt>
          <cx:pt idx="303">Yes</cx:pt>
          <cx:pt idx="304">Yes</cx:pt>
          <cx:pt idx="305">Yes</cx:pt>
          <cx:pt idx="306">Yes</cx:pt>
          <cx:pt idx="307">Yes</cx:pt>
          <cx:pt idx="308">Yes</cx:pt>
          <cx:pt idx="309">Yes</cx:pt>
          <cx:pt idx="310">Yes</cx:pt>
          <cx:pt idx="311">Yes</cx:pt>
          <cx:pt idx="312">Yes</cx:pt>
          <cx:pt idx="313">Yes</cx:pt>
          <cx:pt idx="314">Yes</cx:pt>
          <cx:pt idx="315">Yes</cx:pt>
          <cx:pt idx="316">Yes</cx:pt>
          <cx:pt idx="317">Yes</cx:pt>
          <cx:pt idx="318">Yes</cx:pt>
          <cx:pt idx="319">Yes</cx:pt>
          <cx:pt idx="320">Yes</cx:pt>
          <cx:pt idx="321">Yes</cx:pt>
          <cx:pt idx="322">Yes</cx:pt>
          <cx:pt idx="323">Yes</cx:pt>
          <cx:pt idx="324">Yes</cx:pt>
          <cx:pt idx="325">Yes</cx:pt>
          <cx:pt idx="326">Yes</cx:pt>
          <cx:pt idx="327">Yes</cx:pt>
          <cx:pt idx="328">Yes</cx:pt>
          <cx:pt idx="329">Yes</cx:pt>
          <cx:pt idx="330">Yes</cx:pt>
          <cx:pt idx="331">Yes</cx:pt>
          <cx:pt idx="332">Yes</cx:pt>
          <cx:pt idx="333">Yes</cx:pt>
          <cx:pt idx="334">Yes</cx:pt>
          <cx:pt idx="335">Yes</cx:pt>
          <cx:pt idx="336">Yes</cx:pt>
          <cx:pt idx="337">Yes</cx:pt>
          <cx:pt idx="338">Yes</cx:pt>
          <cx:pt idx="339">Yes</cx:pt>
          <cx:pt idx="340">Yes</cx:pt>
          <cx:pt idx="341">Yes</cx:pt>
          <cx:pt idx="342">Yes</cx:pt>
          <cx:pt idx="343">Yes</cx:pt>
          <cx:pt idx="344">Yes</cx:pt>
          <cx:pt idx="345">Yes</cx:pt>
          <cx:pt idx="346">Yes</cx:pt>
          <cx:pt idx="347">Yes</cx:pt>
          <cx:pt idx="348">Yes</cx:pt>
          <cx:pt idx="349">Yes</cx:pt>
          <cx:pt idx="350">Yes</cx:pt>
          <cx:pt idx="351">Yes</cx:pt>
          <cx:pt idx="352">Yes</cx:pt>
          <cx:pt idx="353">Yes</cx:pt>
          <cx:pt idx="354">Yes</cx:pt>
          <cx:pt idx="355">Yes</cx:pt>
          <cx:pt idx="356">Yes</cx:pt>
          <cx:pt idx="357">Yes</cx:pt>
          <cx:pt idx="358">Yes</cx:pt>
          <cx:pt idx="359">Yes</cx:pt>
          <cx:pt idx="360">Yes</cx:pt>
          <cx:pt idx="361">Yes</cx:pt>
          <cx:pt idx="362">Yes</cx:pt>
          <cx:pt idx="363">Yes</cx:pt>
          <cx:pt idx="364">Yes</cx:pt>
          <cx:pt idx="365">Yes</cx:pt>
          <cx:pt idx="366">Yes</cx:pt>
          <cx:pt idx="367">Yes</cx:pt>
          <cx:pt idx="368">Yes</cx:pt>
          <cx:pt idx="369">Yes</cx:pt>
          <cx:pt idx="370">Yes</cx:pt>
          <cx:pt idx="371">Yes</cx:pt>
          <cx:pt idx="372">Yes</cx:pt>
          <cx:pt idx="373">Yes</cx:pt>
          <cx:pt idx="374">Yes</cx:pt>
          <cx:pt idx="375">Yes</cx:pt>
          <cx:pt idx="376">Yes</cx:pt>
          <cx:pt idx="377">Yes</cx:pt>
          <cx:pt idx="378">Yes</cx:pt>
          <cx:pt idx="379">Yes</cx:pt>
          <cx:pt idx="380">Yes</cx:pt>
          <cx:pt idx="381">Yes</cx:pt>
          <cx:pt idx="382">Yes</cx:pt>
          <cx:pt idx="383">Yes</cx:pt>
          <cx:pt idx="384">Yes</cx:pt>
          <cx:pt idx="385">Yes</cx:pt>
          <cx:pt idx="386">Yes</cx:pt>
          <cx:pt idx="387">Yes</cx:pt>
          <cx:pt idx="388">Yes</cx:pt>
          <cx:pt idx="389">Yes</cx:pt>
          <cx:pt idx="390">Yes</cx:pt>
          <cx:pt idx="391">Yes</cx:pt>
          <cx:pt idx="392">Yes</cx:pt>
          <cx:pt idx="393">Yes</cx:pt>
          <cx:pt idx="394">Yes</cx:pt>
          <cx:pt idx="395">Yes</cx:pt>
          <cx:pt idx="396">Yes</cx:pt>
          <cx:pt idx="397">Yes</cx:pt>
          <cx:pt idx="398">Yes</cx:pt>
          <cx:pt idx="399">Yes</cx:pt>
          <cx:pt idx="400">Yes</cx:pt>
          <cx:pt idx="401">Yes</cx:pt>
          <cx:pt idx="402">Yes</cx:pt>
          <cx:pt idx="403">Yes</cx:pt>
          <cx:pt idx="404">Yes</cx:pt>
          <cx:pt idx="405">Yes</cx:pt>
          <cx:pt idx="406">Yes</cx:pt>
          <cx:pt idx="407">Yes</cx:pt>
          <cx:pt idx="408">Yes</cx:pt>
          <cx:pt idx="409">Yes</cx:pt>
          <cx:pt idx="410">Yes</cx:pt>
          <cx:pt idx="411">Yes</cx:pt>
          <cx:pt idx="412">Yes</cx:pt>
          <cx:pt idx="413">Yes</cx:pt>
          <cx:pt idx="414">Yes</cx:pt>
          <cx:pt idx="415">Yes</cx:pt>
          <cx:pt idx="416">Yes</cx:pt>
          <cx:pt idx="417">Yes</cx:pt>
          <cx:pt idx="418">Yes</cx:pt>
          <cx:pt idx="419">Yes</cx:pt>
          <cx:pt idx="420">Yes</cx:pt>
          <cx:pt idx="421">Yes</cx:pt>
          <cx:pt idx="422">Yes</cx:pt>
          <cx:pt idx="423">Yes</cx:pt>
          <cx:pt idx="424">Yes</cx:pt>
          <cx:pt idx="425">Yes</cx:pt>
          <cx:pt idx="426">Yes</cx:pt>
          <cx:pt idx="427">Yes</cx:pt>
          <cx:pt idx="428">Yes</cx:pt>
          <cx:pt idx="429">Yes</cx:pt>
          <cx:pt idx="430">Yes</cx:pt>
          <cx:pt idx="431">Yes</cx:pt>
          <cx:pt idx="432">Yes</cx:pt>
          <cx:pt idx="433">Yes</cx:pt>
          <cx:pt idx="434">Yes</cx:pt>
          <cx:pt idx="435">Yes</cx:pt>
          <cx:pt idx="436">Yes</cx:pt>
          <cx:pt idx="437">Yes</cx:pt>
          <cx:pt idx="438">Yes</cx:pt>
          <cx:pt idx="439">Yes</cx:pt>
          <cx:pt idx="440">Yes</cx:pt>
          <cx:pt idx="441">Yes</cx:pt>
          <cx:pt idx="442">Yes</cx:pt>
          <cx:pt idx="443">Yes</cx:pt>
          <cx:pt idx="444">Yes</cx:pt>
          <cx:pt idx="445">Yes</cx:pt>
          <cx:pt idx="446">Yes</cx:pt>
          <cx:pt idx="447">Yes</cx:pt>
          <cx:pt idx="448">Yes</cx:pt>
          <cx:pt idx="449">Yes</cx:pt>
          <cx:pt idx="450">Yes</cx:pt>
          <cx:pt idx="451">Yes</cx:pt>
          <cx:pt idx="452">Yes</cx:pt>
          <cx:pt idx="453">Yes</cx:pt>
          <cx:pt idx="454">Yes</cx:pt>
          <cx:pt idx="455">Yes</cx:pt>
          <cx:pt idx="456">Yes</cx:pt>
          <cx:pt idx="457">Yes</cx:pt>
          <cx:pt idx="458">Yes</cx:pt>
          <cx:pt idx="459">Yes</cx:pt>
          <cx:pt idx="460">Yes</cx:pt>
          <cx:pt idx="461">Yes</cx:pt>
          <cx:pt idx="462">Yes</cx:pt>
          <cx:pt idx="463">Yes</cx:pt>
          <cx:pt idx="464">Yes</cx:pt>
          <cx:pt idx="465">Yes</cx:pt>
          <cx:pt idx="466">Yes</cx:pt>
          <cx:pt idx="467">Yes</cx:pt>
          <cx:pt idx="468">Yes</cx:pt>
          <cx:pt idx="469">Yes</cx:pt>
          <cx:pt idx="470">Yes</cx:pt>
          <cx:pt idx="471">Yes</cx:pt>
          <cx:pt idx="472">Yes</cx:pt>
          <cx:pt idx="473">Yes</cx:pt>
          <cx:pt idx="474">Yes</cx:pt>
          <cx:pt idx="475">Yes</cx:pt>
          <cx:pt idx="476">Yes</cx:pt>
          <cx:pt idx="477">Yes</cx:pt>
          <cx:pt idx="478">Yes</cx:pt>
          <cx:pt idx="479">Yes</cx:pt>
          <cx:pt idx="480">Yes</cx:pt>
          <cx:pt idx="481">Yes</cx:pt>
          <cx:pt idx="482">Yes</cx:pt>
          <cx:pt idx="483">Yes</cx:pt>
          <cx:pt idx="484">Yes</cx:pt>
          <cx:pt idx="485">Yes</cx:pt>
          <cx:pt idx="486">Yes</cx:pt>
          <cx:pt idx="487">Yes</cx:pt>
          <cx:pt idx="488">Yes</cx:pt>
          <cx:pt idx="489">Yes</cx:pt>
          <cx:pt idx="490">Yes</cx:pt>
          <cx:pt idx="491">Yes</cx:pt>
          <cx:pt idx="492">Yes</cx:pt>
          <cx:pt idx="493">Yes</cx:pt>
          <cx:pt idx="494">Yes</cx:pt>
          <cx:pt idx="495">Yes</cx:pt>
          <cx:pt idx="496">Yes</cx:pt>
          <cx:pt idx="497">Yes</cx:pt>
          <cx:pt idx="498">Yes</cx:pt>
          <cx:pt idx="499">Yes</cx:pt>
          <cx:pt idx="500">Yes</cx:pt>
          <cx:pt idx="501">Yes</cx:pt>
          <cx:pt idx="502">Yes</cx:pt>
          <cx:pt idx="503">Yes</cx:pt>
          <cx:pt idx="504">Yes</cx:pt>
          <cx:pt idx="505">Yes</cx:pt>
          <cx:pt idx="506">Yes</cx:pt>
          <cx:pt idx="507">Yes</cx:pt>
          <cx:pt idx="508">Yes</cx:pt>
          <cx:pt idx="509">Yes</cx:pt>
          <cx:pt idx="510">Yes</cx:pt>
          <cx:pt idx="511">Yes</cx:pt>
          <cx:pt idx="512">Yes</cx:pt>
          <cx:pt idx="513">Yes</cx:pt>
          <cx:pt idx="514">Yes</cx:pt>
          <cx:pt idx="515">Yes</cx:pt>
          <cx:pt idx="516">Yes</cx:pt>
          <cx:pt idx="517">Yes</cx:pt>
          <cx:pt idx="518">Yes</cx:pt>
          <cx:pt idx="519">Yes</cx:pt>
          <cx:pt idx="520">Yes</cx:pt>
          <cx:pt idx="521">Yes</cx:pt>
          <cx:pt idx="522">Yes</cx:pt>
          <cx:pt idx="523">Yes</cx:pt>
          <cx:pt idx="524">Yes</cx:pt>
          <cx:pt idx="525">Yes</cx:pt>
          <cx:pt idx="526">Yes</cx:pt>
          <cx:pt idx="527">Yes</cx:pt>
          <cx:pt idx="528">Yes</cx:pt>
          <cx:pt idx="529">Yes</cx:pt>
          <cx:pt idx="530">Yes</cx:pt>
          <cx:pt idx="531">Yes</cx:pt>
          <cx:pt idx="532">Yes</cx:pt>
          <cx:pt idx="533">Yes</cx:pt>
          <cx:pt idx="534">Yes</cx:pt>
          <cx:pt idx="535">Yes</cx:pt>
          <cx:pt idx="536">Yes</cx:pt>
          <cx:pt idx="537">Yes</cx:pt>
          <cx:pt idx="538">Yes</cx:pt>
          <cx:pt idx="539">Yes</cx:pt>
          <cx:pt idx="540">Yes</cx:pt>
          <cx:pt idx="541">Yes</cx:pt>
          <cx:pt idx="542">Yes</cx:pt>
          <cx:pt idx="543">Yes</cx:pt>
          <cx:pt idx="544">Yes</cx:pt>
          <cx:pt idx="545">Yes</cx:pt>
          <cx:pt idx="546">Yes</cx:pt>
          <cx:pt idx="547">Yes</cx:pt>
          <cx:pt idx="548">Yes</cx:pt>
          <cx:pt idx="549">Yes</cx:pt>
          <cx:pt idx="550">Yes</cx:pt>
          <cx:pt idx="551">Yes</cx:pt>
          <cx:pt idx="552">Yes</cx:pt>
          <cx:pt idx="553">Yes</cx:pt>
          <cx:pt idx="554">Yes</cx:pt>
          <cx:pt idx="555">Yes</cx:pt>
          <cx:pt idx="556">Yes</cx:pt>
          <cx:pt idx="557">Yes</cx:pt>
          <cx:pt idx="558">Yes</cx:pt>
          <cx:pt idx="559">Yes</cx:pt>
          <cx:pt idx="560">Yes</cx:pt>
          <cx:pt idx="561">Yes</cx:pt>
          <cx:pt idx="562">Yes</cx:pt>
          <cx:pt idx="563">Yes</cx:pt>
          <cx:pt idx="564">Yes</cx:pt>
          <cx:pt idx="565">Yes</cx:pt>
          <cx:pt idx="566">Yes</cx:pt>
          <cx:pt idx="567">Yes</cx:pt>
          <cx:pt idx="568">Yes</cx:pt>
          <cx:pt idx="569">Yes</cx:pt>
          <cx:pt idx="570">Yes</cx:pt>
          <cx:pt idx="571">Yes</cx:pt>
          <cx:pt idx="572">Yes</cx:pt>
          <cx:pt idx="573">Yes</cx:pt>
          <cx:pt idx="574">Yes</cx:pt>
          <cx:pt idx="575">Yes</cx:pt>
          <cx:pt idx="576">Yes</cx:pt>
          <cx:pt idx="577">Yes</cx:pt>
          <cx:pt idx="578">Yes</cx:pt>
          <cx:pt idx="579">Yes</cx:pt>
          <cx:pt idx="580">Yes</cx:pt>
          <cx:pt idx="581">Yes</cx:pt>
          <cx:pt idx="582">Yes</cx:pt>
          <cx:pt idx="583">Yes</cx:pt>
          <cx:pt idx="584">Yes</cx:pt>
          <cx:pt idx="585">Yes</cx:pt>
          <cx:pt idx="586">Yes</cx:pt>
          <cx:pt idx="587">Yes</cx:pt>
          <cx:pt idx="588">Yes</cx:pt>
          <cx:pt idx="589">Yes</cx:pt>
          <cx:pt idx="590">Yes</cx:pt>
          <cx:pt idx="591">Yes</cx:pt>
          <cx:pt idx="592">Yes</cx:pt>
          <cx:pt idx="593">Yes</cx:pt>
          <cx:pt idx="594">Yes</cx:pt>
          <cx:pt idx="595">Yes</cx:pt>
          <cx:pt idx="596">Yes</cx:pt>
          <cx:pt idx="597">Yes</cx:pt>
          <cx:pt idx="598">Yes</cx:pt>
          <cx:pt idx="599">Yes</cx:pt>
          <cx:pt idx="600">Yes</cx:pt>
          <cx:pt idx="601">Yes</cx:pt>
          <cx:pt idx="602">Yes</cx:pt>
          <cx:pt idx="603">Yes</cx:pt>
          <cx:pt idx="604">Yes</cx:pt>
          <cx:pt idx="605">Yes</cx:pt>
          <cx:pt idx="606">Yes</cx:pt>
          <cx:pt idx="607">Yes</cx:pt>
          <cx:pt idx="608">Yes</cx:pt>
          <cx:pt idx="609">Yes</cx:pt>
          <cx:pt idx="610">Yes</cx:pt>
          <cx:pt idx="611">Yes</cx:pt>
          <cx:pt idx="612">Yes</cx:pt>
          <cx:pt idx="613">Yes</cx:pt>
          <cx:pt idx="614">Yes</cx:pt>
          <cx:pt idx="615">Yes</cx:pt>
          <cx:pt idx="616">Yes</cx:pt>
          <cx:pt idx="617">Yes</cx:pt>
          <cx:pt idx="618">Yes</cx:pt>
          <cx:pt idx="619">Yes</cx:pt>
          <cx:pt idx="620">Yes</cx:pt>
          <cx:pt idx="621">Yes</cx:pt>
          <cx:pt idx="622">Yes</cx:pt>
          <cx:pt idx="623">Yes</cx:pt>
          <cx:pt idx="624">Yes</cx:pt>
          <cx:pt idx="625">Yes</cx:pt>
          <cx:pt idx="626">Yes</cx:pt>
          <cx:pt idx="627">Yes</cx:pt>
          <cx:pt idx="628">Yes</cx:pt>
          <cx:pt idx="629">Yes</cx:pt>
          <cx:pt idx="630">Yes</cx:pt>
          <cx:pt idx="631">Yes</cx:pt>
          <cx:pt idx="632">Yes</cx:pt>
          <cx:pt idx="633">Yes</cx:pt>
          <cx:pt idx="634">Yes</cx:pt>
          <cx:pt idx="635">Yes</cx:pt>
          <cx:pt idx="636">Yes</cx:pt>
          <cx:pt idx="637">Yes</cx:pt>
          <cx:pt idx="638">Yes</cx:pt>
          <cx:pt idx="639">Yes</cx:pt>
          <cx:pt idx="640">Yes</cx:pt>
          <cx:pt idx="641">Yes</cx:pt>
          <cx:pt idx="642">Yes</cx:pt>
          <cx:pt idx="643">Yes</cx:pt>
          <cx:pt idx="644">Yes</cx:pt>
          <cx:pt idx="645">Yes</cx:pt>
          <cx:pt idx="646">Yes</cx:pt>
          <cx:pt idx="647">Yes</cx:pt>
          <cx:pt idx="648">Yes</cx:pt>
          <cx:pt idx="649">Yes</cx:pt>
          <cx:pt idx="650">Yes</cx:pt>
          <cx:pt idx="651">Yes</cx:pt>
          <cx:pt idx="652">Yes</cx:pt>
          <cx:pt idx="653">Yes</cx:pt>
          <cx:pt idx="654">Yes</cx:pt>
          <cx:pt idx="655">Yes</cx:pt>
          <cx:pt idx="656">Yes</cx:pt>
          <cx:pt idx="657">Yes</cx:pt>
          <cx:pt idx="658">Yes</cx:pt>
          <cx:pt idx="659">Yes</cx:pt>
          <cx:pt idx="660">Yes</cx:pt>
          <cx:pt idx="661">Yes</cx:pt>
          <cx:pt idx="662">Yes</cx:pt>
          <cx:pt idx="663">Yes</cx:pt>
          <cx:pt idx="664">Yes</cx:pt>
          <cx:pt idx="665">Yes</cx:pt>
          <cx:pt idx="666">Yes</cx:pt>
          <cx:pt idx="667">Yes</cx:pt>
          <cx:pt idx="668">Yes</cx:pt>
          <cx:pt idx="669">Yes</cx:pt>
          <cx:pt idx="670">Yes</cx:pt>
          <cx:pt idx="671">Yes</cx:pt>
          <cx:pt idx="672">Yes</cx:pt>
          <cx:pt idx="673">Yes</cx:pt>
          <cx:pt idx="674">Yes</cx:pt>
          <cx:pt idx="675">Yes</cx:pt>
          <cx:pt idx="676">Yes</cx:pt>
          <cx:pt idx="677">Yes</cx:pt>
          <cx:pt idx="678">Yes</cx:pt>
          <cx:pt idx="679">Yes</cx:pt>
          <cx:pt idx="680">Yes</cx:pt>
          <cx:pt idx="681">Yes</cx:pt>
          <cx:pt idx="682">Yes</cx:pt>
          <cx:pt idx="683">Yes</cx:pt>
          <cx:pt idx="684">Yes</cx:pt>
          <cx:pt idx="685">Yes</cx:pt>
          <cx:pt idx="686">Yes</cx:pt>
          <cx:pt idx="687">Yes</cx:pt>
          <cx:pt idx="688">Yes</cx:pt>
          <cx:pt idx="689">Yes</cx:pt>
          <cx:pt idx="690">Yes</cx:pt>
          <cx:pt idx="691">Yes</cx:pt>
          <cx:pt idx="692">Yes</cx:pt>
          <cx:pt idx="693">Yes</cx:pt>
          <cx:pt idx="694">Yes</cx:pt>
          <cx:pt idx="695">Yes</cx:pt>
          <cx:pt idx="696">Yes</cx:pt>
          <cx:pt idx="697">Yes</cx:pt>
          <cx:pt idx="698">Yes</cx:pt>
          <cx:pt idx="699">Yes</cx:pt>
          <cx:pt idx="700">Yes</cx:pt>
          <cx:pt idx="701">Yes</cx:pt>
          <cx:pt idx="702">Yes</cx:pt>
          <cx:pt idx="703">Yes</cx:pt>
          <cx:pt idx="704">Yes</cx:pt>
          <cx:pt idx="705">Yes</cx:pt>
          <cx:pt idx="706">Yes</cx:pt>
          <cx:pt idx="707">Yes</cx:pt>
          <cx:pt idx="708">Yes</cx:pt>
          <cx:pt idx="709">Yes</cx:pt>
          <cx:pt idx="710">Yes</cx:pt>
          <cx:pt idx="711">Yes</cx:pt>
          <cx:pt idx="712">Yes</cx:pt>
          <cx:pt idx="713">Yes</cx:pt>
          <cx:pt idx="714">Yes</cx:pt>
          <cx:pt idx="715">Yes</cx:pt>
          <cx:pt idx="716">Yes</cx:pt>
          <cx:pt idx="717">Yes</cx:pt>
          <cx:pt idx="718">Yes</cx:pt>
          <cx:pt idx="719">Yes</cx:pt>
          <cx:pt idx="720">Yes</cx:pt>
          <cx:pt idx="721">Yes</cx:pt>
          <cx:pt idx="722">Yes</cx:pt>
          <cx:pt idx="723">Yes</cx:pt>
          <cx:pt idx="724">Yes</cx:pt>
          <cx:pt idx="725">Yes</cx:pt>
          <cx:pt idx="726">Yes</cx:pt>
          <cx:pt idx="727">Yes</cx:pt>
          <cx:pt idx="728">Yes</cx:pt>
          <cx:pt idx="729">Yes</cx:pt>
          <cx:pt idx="730">Yes</cx:pt>
          <cx:pt idx="731">Yes</cx:pt>
          <cx:pt idx="732">Yes</cx:pt>
          <cx:pt idx="733">Yes</cx:pt>
          <cx:pt idx="734">Yes</cx:pt>
          <cx:pt idx="735">Yes</cx:pt>
          <cx:pt idx="736">Yes</cx:pt>
          <cx:pt idx="737">Yes</cx:pt>
          <cx:pt idx="738">Yes</cx:pt>
          <cx:pt idx="739">Yes</cx:pt>
          <cx:pt idx="740">Yes</cx:pt>
          <cx:pt idx="741">Yes</cx:pt>
          <cx:pt idx="742">Yes</cx:pt>
          <cx:pt idx="743">Yes</cx:pt>
          <cx:pt idx="744">Yes</cx:pt>
          <cx:pt idx="745">Yes</cx:pt>
          <cx:pt idx="746">Yes</cx:pt>
          <cx:pt idx="747">Yes</cx:pt>
          <cx:pt idx="748">Yes</cx:pt>
          <cx:pt idx="749">Yes</cx:pt>
          <cx:pt idx="750">Yes</cx:pt>
          <cx:pt idx="751">Yes</cx:pt>
          <cx:pt idx="752">Yes</cx:pt>
          <cx:pt idx="753">Yes</cx:pt>
          <cx:pt idx="754">Yes</cx:pt>
          <cx:pt idx="755">Yes</cx:pt>
          <cx:pt idx="756">Yes</cx:pt>
          <cx:pt idx="757">Yes</cx:pt>
          <cx:pt idx="758">Yes</cx:pt>
          <cx:pt idx="759">Yes</cx:pt>
          <cx:pt idx="760">Yes</cx:pt>
          <cx:pt idx="761">Yes</cx:pt>
          <cx:pt idx="762">Yes</cx:pt>
          <cx:pt idx="763">Yes</cx:pt>
          <cx:pt idx="764">Yes</cx:pt>
          <cx:pt idx="765">Yes</cx:pt>
          <cx:pt idx="766">Yes</cx:pt>
          <cx:pt idx="767">Yes</cx:pt>
          <cx:pt idx="768">Yes</cx:pt>
          <cx:pt idx="769">Yes</cx:pt>
          <cx:pt idx="770">Yes</cx:pt>
          <cx:pt idx="771">Yes</cx:pt>
          <cx:pt idx="772">Yes</cx:pt>
          <cx:pt idx="773">Yes</cx:pt>
          <cx:pt idx="774">Yes</cx:pt>
          <cx:pt idx="775">Yes</cx:pt>
          <cx:pt idx="776">Yes</cx:pt>
          <cx:pt idx="777">Yes</cx:pt>
          <cx:pt idx="778">Yes</cx:pt>
          <cx:pt idx="779">Yes</cx:pt>
          <cx:pt idx="780">Yes</cx:pt>
          <cx:pt idx="781">Yes</cx:pt>
          <cx:pt idx="782">Yes</cx:pt>
          <cx:pt idx="783">Yes</cx:pt>
          <cx:pt idx="784">Yes</cx:pt>
          <cx:pt idx="785">Yes</cx:pt>
          <cx:pt idx="786">Yes</cx:pt>
          <cx:pt idx="787">Yes</cx:pt>
          <cx:pt idx="788">Yes</cx:pt>
          <cx:pt idx="789">Yes</cx:pt>
          <cx:pt idx="790">Yes</cx:pt>
          <cx:pt idx="791">Yes</cx:pt>
          <cx:pt idx="792">Yes</cx:pt>
          <cx:pt idx="793">Yes</cx:pt>
          <cx:pt idx="794">Yes</cx:pt>
          <cx:pt idx="795">Yes</cx:pt>
          <cx:pt idx="796">Yes</cx:pt>
          <cx:pt idx="797">Yes</cx:pt>
          <cx:pt idx="798">Yes</cx:pt>
          <cx:pt idx="799">Yes</cx:pt>
          <cx:pt idx="800">Yes</cx:pt>
          <cx:pt idx="801">Yes</cx:pt>
          <cx:pt idx="802">Yes</cx:pt>
          <cx:pt idx="803">Yes</cx:pt>
          <cx:pt idx="804">Yes</cx:pt>
          <cx:pt idx="805">Yes</cx:pt>
          <cx:pt idx="806">Yes</cx:pt>
          <cx:pt idx="807">Yes</cx:pt>
          <cx:pt idx="808">Yes</cx:pt>
          <cx:pt idx="809">Yes</cx:pt>
          <cx:pt idx="810">Yes</cx:pt>
          <cx:pt idx="811">Yes</cx:pt>
          <cx:pt idx="812">Yes</cx:pt>
          <cx:pt idx="813">Yes</cx:pt>
          <cx:pt idx="814">Yes</cx:pt>
          <cx:pt idx="815">Yes</cx:pt>
          <cx:pt idx="816">Yes</cx:pt>
          <cx:pt idx="817">Yes</cx:pt>
          <cx:pt idx="818">Yes</cx:pt>
          <cx:pt idx="819">Yes</cx:pt>
          <cx:pt idx="820">Yes</cx:pt>
          <cx:pt idx="821">Yes</cx:pt>
          <cx:pt idx="822">Yes</cx:pt>
          <cx:pt idx="823">Yes</cx:pt>
          <cx:pt idx="824">Yes</cx:pt>
          <cx:pt idx="825">Yes</cx:pt>
          <cx:pt idx="826">Yes</cx:pt>
          <cx:pt idx="827">Yes</cx:pt>
          <cx:pt idx="828">Yes</cx:pt>
          <cx:pt idx="829">Yes</cx:pt>
          <cx:pt idx="830">Yes</cx:pt>
          <cx:pt idx="831">Yes</cx:pt>
          <cx:pt idx="832">Yes</cx:pt>
          <cx:pt idx="833">Yes</cx:pt>
          <cx:pt idx="834">Yes</cx:pt>
          <cx:pt idx="835">Yes</cx:pt>
          <cx:pt idx="836">Yes</cx:pt>
          <cx:pt idx="837">Yes</cx:pt>
          <cx:pt idx="838">Yes</cx:pt>
          <cx:pt idx="839">Yes</cx:pt>
          <cx:pt idx="840">Yes</cx:pt>
          <cx:pt idx="841">Yes</cx:pt>
          <cx:pt idx="842">Yes</cx:pt>
          <cx:pt idx="843">Yes</cx:pt>
          <cx:pt idx="844">Yes</cx:pt>
          <cx:pt idx="845">Yes</cx:pt>
          <cx:pt idx="846">Yes</cx:pt>
          <cx:pt idx="847">Yes</cx:pt>
          <cx:pt idx="848">Yes</cx:pt>
          <cx:pt idx="849">Yes</cx:pt>
          <cx:pt idx="850">Yes</cx:pt>
          <cx:pt idx="851">Yes</cx:pt>
          <cx:pt idx="852">Yes</cx:pt>
          <cx:pt idx="853">Yes</cx:pt>
          <cx:pt idx="854">Yes</cx:pt>
          <cx:pt idx="855">Yes</cx:pt>
          <cx:pt idx="856">Yes</cx:pt>
          <cx:pt idx="857">Yes</cx:pt>
          <cx:pt idx="858">Yes</cx:pt>
          <cx:pt idx="859">Yes</cx:pt>
          <cx:pt idx="860">Yes</cx:pt>
          <cx:pt idx="861">Yes</cx:pt>
          <cx:pt idx="862">Yes</cx:pt>
          <cx:pt idx="863">Yes</cx:pt>
          <cx:pt idx="864">Yes</cx:pt>
          <cx:pt idx="865">Yes</cx:pt>
          <cx:pt idx="866">Yes</cx:pt>
          <cx:pt idx="867">Yes</cx:pt>
          <cx:pt idx="868">Yes</cx:pt>
          <cx:pt idx="869">Yes</cx:pt>
          <cx:pt idx="870">Yes</cx:pt>
          <cx:pt idx="871">Yes</cx:pt>
          <cx:pt idx="872">Yes</cx:pt>
          <cx:pt idx="873">Yes</cx:pt>
          <cx:pt idx="874">Yes</cx:pt>
          <cx:pt idx="875">Yes</cx:pt>
          <cx:pt idx="876">Yes</cx:pt>
          <cx:pt idx="877">Yes</cx:pt>
          <cx:pt idx="878">Yes</cx:pt>
          <cx:pt idx="879">Yes</cx:pt>
          <cx:pt idx="880">Yes</cx:pt>
          <cx:pt idx="881">Yes</cx:pt>
          <cx:pt idx="882">Yes</cx:pt>
          <cx:pt idx="883">Yes</cx:pt>
          <cx:pt idx="884">Yes</cx:pt>
          <cx:pt idx="885">Yes</cx:pt>
          <cx:pt idx="886">Yes</cx:pt>
          <cx:pt idx="887">Yes</cx:pt>
          <cx:pt idx="888">Yes</cx:pt>
          <cx:pt idx="889">Yes</cx:pt>
          <cx:pt idx="890">Yes</cx:pt>
          <cx:pt idx="891">Yes</cx:pt>
          <cx:pt idx="892">Yes</cx:pt>
          <cx:pt idx="893">Yes</cx:pt>
          <cx:pt idx="894">Yes</cx:pt>
          <cx:pt idx="895">Yes</cx:pt>
          <cx:pt idx="896">Yes</cx:pt>
          <cx:pt idx="897">Yes</cx:pt>
          <cx:pt idx="898">Yes</cx:pt>
          <cx:pt idx="899">Yes</cx:pt>
          <cx:pt idx="900">Yes</cx:pt>
          <cx:pt idx="901">Yes</cx:pt>
          <cx:pt idx="902">Yes</cx:pt>
          <cx:pt idx="903">Yes</cx:pt>
          <cx:pt idx="904">Yes</cx:pt>
          <cx:pt idx="905">Yes</cx:pt>
          <cx:pt idx="906">Yes</cx:pt>
          <cx:pt idx="907">Yes</cx:pt>
          <cx:pt idx="908">Yes</cx:pt>
          <cx:pt idx="909">Yes</cx:pt>
          <cx:pt idx="910">Yes</cx:pt>
          <cx:pt idx="911">Yes</cx:pt>
          <cx:pt idx="912">Yes</cx:pt>
          <cx:pt idx="913">Yes</cx:pt>
          <cx:pt idx="914">Yes</cx:pt>
          <cx:pt idx="915">Yes</cx:pt>
          <cx:pt idx="916">Yes</cx:pt>
          <cx:pt idx="917">Yes</cx:pt>
          <cx:pt idx="918">Yes</cx:pt>
          <cx:pt idx="919">Yes</cx:pt>
          <cx:pt idx="920">Yes</cx:pt>
          <cx:pt idx="921">Yes</cx:pt>
          <cx:pt idx="922">Yes</cx:pt>
          <cx:pt idx="923">Yes</cx:pt>
          <cx:pt idx="924">Yes</cx:pt>
          <cx:pt idx="925">Yes</cx:pt>
          <cx:pt idx="926">Yes</cx:pt>
          <cx:pt idx="927">Yes</cx:pt>
          <cx:pt idx="928">Yes</cx:pt>
          <cx:pt idx="929">Yes</cx:pt>
          <cx:pt idx="930">Yes</cx:pt>
          <cx:pt idx="931">Yes</cx:pt>
          <cx:pt idx="932">Yes</cx:pt>
          <cx:pt idx="933">Yes</cx:pt>
          <cx:pt idx="934">Yes</cx:pt>
          <cx:pt idx="935">Yes</cx:pt>
          <cx:pt idx="936">Yes</cx:pt>
          <cx:pt idx="937">Yes</cx:pt>
          <cx:pt idx="938">Yes</cx:pt>
          <cx:pt idx="939">Yes</cx:pt>
          <cx:pt idx="940">Yes</cx:pt>
          <cx:pt idx="941">Yes</cx:pt>
          <cx:pt idx="942">Yes</cx:pt>
          <cx:pt idx="943">Yes</cx:pt>
          <cx:pt idx="944">Yes</cx:pt>
          <cx:pt idx="945">Yes</cx:pt>
          <cx:pt idx="946">Yes</cx:pt>
          <cx:pt idx="947">Yes</cx:pt>
          <cx:pt idx="948">Yes</cx:pt>
          <cx:pt idx="949">Yes</cx:pt>
          <cx:pt idx="950">Yes</cx:pt>
          <cx:pt idx="951">Yes</cx:pt>
          <cx:pt idx="952">Yes</cx:pt>
          <cx:pt idx="953">Yes</cx:pt>
          <cx:pt idx="954">Yes</cx:pt>
          <cx:pt idx="955">Yes</cx:pt>
          <cx:pt idx="956">Yes</cx:pt>
          <cx:pt idx="957">Yes</cx:pt>
          <cx:pt idx="958">Yes</cx:pt>
          <cx:pt idx="959">Yes</cx:pt>
          <cx:pt idx="960">Yes</cx:pt>
          <cx:pt idx="961">Yes</cx:pt>
          <cx:pt idx="962">Yes</cx:pt>
          <cx:pt idx="963">Yes</cx:pt>
          <cx:pt idx="964">Yes</cx:pt>
          <cx:pt idx="965">Yes</cx:pt>
          <cx:pt idx="966">Yes</cx:pt>
          <cx:pt idx="967">Yes</cx:pt>
          <cx:pt idx="968">Yes</cx:pt>
          <cx:pt idx="969">Yes</cx:pt>
          <cx:pt idx="970">Yes</cx:pt>
          <cx:pt idx="971">Yes</cx:pt>
          <cx:pt idx="972">Yes</cx:pt>
          <cx:pt idx="973">Yes</cx:pt>
          <cx:pt idx="974">Yes</cx:pt>
          <cx:pt idx="975">Yes</cx:pt>
          <cx:pt idx="976">Yes</cx:pt>
          <cx:pt idx="977">Yes</cx:pt>
          <cx:pt idx="978">Yes</cx:pt>
          <cx:pt idx="979">Yes</cx:pt>
          <cx:pt idx="980">Yes</cx:pt>
          <cx:pt idx="981">Yes</cx:pt>
          <cx:pt idx="982">Yes</cx:pt>
          <cx:pt idx="983">Yes</cx:pt>
          <cx:pt idx="984">Yes</cx:pt>
          <cx:pt idx="985">Yes</cx:pt>
          <cx:pt idx="986">Yes</cx:pt>
          <cx:pt idx="987">Yes</cx:pt>
          <cx:pt idx="988">Yes</cx:pt>
          <cx:pt idx="989">Yes</cx:pt>
          <cx:pt idx="990">Yes</cx:pt>
          <cx:pt idx="991">Yes</cx:pt>
          <cx:pt idx="992">Yes</cx:pt>
          <cx:pt idx="993">Yes</cx:pt>
          <cx:pt idx="994">Yes</cx:pt>
          <cx:pt idx="995">Yes</cx:pt>
          <cx:pt idx="996">Yes</cx:pt>
          <cx:pt idx="997">Yes</cx:pt>
          <cx:pt idx="998">Yes</cx:pt>
          <cx:pt idx="999">Yes</cx:pt>
          <cx:pt idx="1000">Yes</cx:pt>
          <cx:pt idx="1001">Yes</cx:pt>
          <cx:pt idx="1002">Yes</cx:pt>
          <cx:pt idx="1003">Yes</cx:pt>
          <cx:pt idx="1004">Yes</cx:pt>
          <cx:pt idx="1005">Yes</cx:pt>
          <cx:pt idx="1006">Yes</cx:pt>
          <cx:pt idx="1007">Yes</cx:pt>
          <cx:pt idx="1008">Yes</cx:pt>
          <cx:pt idx="1009">Yes</cx:pt>
          <cx:pt idx="1010">Yes</cx:pt>
          <cx:pt idx="1011">Yes</cx:pt>
          <cx:pt idx="1012">Yes</cx:pt>
          <cx:pt idx="1013">Yes</cx:pt>
          <cx:pt idx="1014">Yes</cx:pt>
          <cx:pt idx="1015">Yes</cx:pt>
          <cx:pt idx="1016">Yes</cx:pt>
          <cx:pt idx="1017">Yes</cx:pt>
          <cx:pt idx="1018">Yes</cx:pt>
          <cx:pt idx="1019">Yes</cx:pt>
          <cx:pt idx="1020">Yes</cx:pt>
          <cx:pt idx="1021">Yes</cx:pt>
          <cx:pt idx="1022">Yes</cx:pt>
          <cx:pt idx="1023">Yes</cx:pt>
          <cx:pt idx="1024">Yes</cx:pt>
          <cx:pt idx="1025">Yes</cx:pt>
          <cx:pt idx="1026">Yes</cx:pt>
          <cx:pt idx="1027">Yes</cx:pt>
          <cx:pt idx="1028">Yes</cx:pt>
          <cx:pt idx="1029">Yes</cx:pt>
          <cx:pt idx="1030">Yes</cx:pt>
          <cx:pt idx="1031">Yes</cx:pt>
          <cx:pt idx="1032">Yes</cx:pt>
          <cx:pt idx="1033">Yes</cx:pt>
          <cx:pt idx="1034">Yes</cx:pt>
          <cx:pt idx="1035">Yes</cx:pt>
          <cx:pt idx="1036">Yes</cx:pt>
          <cx:pt idx="1037">Yes</cx:pt>
          <cx:pt idx="1038">Yes</cx:pt>
          <cx:pt idx="1039">Yes</cx:pt>
          <cx:pt idx="1040">Yes</cx:pt>
          <cx:pt idx="1041">Yes</cx:pt>
          <cx:pt idx="1042">Yes</cx:pt>
          <cx:pt idx="1043">Yes</cx:pt>
          <cx:pt idx="1044">Yes</cx:pt>
          <cx:pt idx="1045">Yes</cx:pt>
          <cx:pt idx="1046">Yes</cx:pt>
          <cx:pt idx="1047">Yes</cx:pt>
          <cx:pt idx="1048">Yes</cx:pt>
          <cx:pt idx="1049">Yes</cx:pt>
          <cx:pt idx="1050">Yes</cx:pt>
          <cx:pt idx="1051">Yes</cx:pt>
          <cx:pt idx="1052">Yes</cx:pt>
          <cx:pt idx="1053">Yes</cx:pt>
          <cx:pt idx="1054">Yes</cx:pt>
          <cx:pt idx="1055">Yes</cx:pt>
          <cx:pt idx="1056">Yes</cx:pt>
          <cx:pt idx="1057">Yes</cx:pt>
          <cx:pt idx="1058">Yes</cx:pt>
          <cx:pt idx="1059">Yes</cx:pt>
          <cx:pt idx="1060">Yes</cx:pt>
          <cx:pt idx="1061">Yes</cx:pt>
          <cx:pt idx="1062">Yes</cx:pt>
          <cx:pt idx="1063">Yes</cx:pt>
          <cx:pt idx="1064">Yes</cx:pt>
          <cx:pt idx="1065">Yes</cx:pt>
          <cx:pt idx="1066">Yes</cx:pt>
          <cx:pt idx="1067">Yes</cx:pt>
          <cx:pt idx="1068">Yes</cx:pt>
          <cx:pt idx="1069">Yes</cx:pt>
          <cx:pt idx="1070">Yes</cx:pt>
          <cx:pt idx="1071">Yes</cx:pt>
          <cx:pt idx="1072">Yes</cx:pt>
          <cx:pt idx="1073">Yes</cx:pt>
          <cx:pt idx="1074">Yes</cx:pt>
          <cx:pt idx="1075">Yes</cx:pt>
          <cx:pt idx="1076">Yes</cx:pt>
          <cx:pt idx="1077">Yes</cx:pt>
          <cx:pt idx="1078">Yes</cx:pt>
          <cx:pt idx="1079">Yes</cx:pt>
          <cx:pt idx="1080">Yes</cx:pt>
          <cx:pt idx="1081">Yes</cx:pt>
          <cx:pt idx="1082">Yes</cx:pt>
          <cx:pt idx="1083">Yes</cx:pt>
          <cx:pt idx="1084">Yes</cx:pt>
          <cx:pt idx="1085">Yes</cx:pt>
          <cx:pt idx="1086">Yes</cx:pt>
          <cx:pt idx="1087">Yes</cx:pt>
          <cx:pt idx="1088">Yes</cx:pt>
          <cx:pt idx="1089">Yes</cx:pt>
          <cx:pt idx="1090">Yes</cx:pt>
          <cx:pt idx="1091">Yes</cx:pt>
          <cx:pt idx="1092">Yes</cx:pt>
          <cx:pt idx="1093">Yes</cx:pt>
          <cx:pt idx="1094">Yes</cx:pt>
          <cx:pt idx="1095">Yes</cx:pt>
          <cx:pt idx="1096">Yes</cx:pt>
          <cx:pt idx="1097">Yes</cx:pt>
          <cx:pt idx="1098">Yes</cx:pt>
          <cx:pt idx="1099">Yes</cx:pt>
          <cx:pt idx="1100">Yes</cx:pt>
          <cx:pt idx="1101">Yes</cx:pt>
          <cx:pt idx="1102">Yes</cx:pt>
          <cx:pt idx="1103">Yes</cx:pt>
          <cx:pt idx="1104">Yes</cx:pt>
          <cx:pt idx="1105">Yes</cx:pt>
          <cx:pt idx="1106">Yes</cx:pt>
          <cx:pt idx="1107">Yes</cx:pt>
          <cx:pt idx="1108">Yes</cx:pt>
          <cx:pt idx="1109">Yes</cx:pt>
          <cx:pt idx="1110">Yes</cx:pt>
          <cx:pt idx="1111">Yes</cx:pt>
          <cx:pt idx="1112">Yes</cx:pt>
          <cx:pt idx="1113">Yes</cx:pt>
          <cx:pt idx="1114">Yes</cx:pt>
          <cx:pt idx="1115">Yes</cx:pt>
          <cx:pt idx="1116">Yes</cx:pt>
          <cx:pt idx="1117">Yes</cx:pt>
          <cx:pt idx="1118">Yes</cx:pt>
          <cx:pt idx="1119">Yes</cx:pt>
          <cx:pt idx="1120">Yes</cx:pt>
          <cx:pt idx="1121">Yes</cx:pt>
          <cx:pt idx="1122">Yes</cx:pt>
          <cx:pt idx="1123">Yes</cx:pt>
          <cx:pt idx="1124">Yes</cx:pt>
          <cx:pt idx="1125">Yes</cx:pt>
          <cx:pt idx="1126">Yes</cx:pt>
          <cx:pt idx="1127">Yes</cx:pt>
          <cx:pt idx="1128">Yes</cx:pt>
          <cx:pt idx="1129">Yes</cx:pt>
          <cx:pt idx="1130">Yes</cx:pt>
          <cx:pt idx="1131">Yes</cx:pt>
          <cx:pt idx="1132">Yes</cx:pt>
          <cx:pt idx="1133">Yes</cx:pt>
          <cx:pt idx="1134">Yes</cx:pt>
          <cx:pt idx="1135">Yes</cx:pt>
          <cx:pt idx="1136">Yes</cx:pt>
          <cx:pt idx="1137">Yes</cx:pt>
          <cx:pt idx="1138">Yes</cx:pt>
          <cx:pt idx="1139">Yes</cx:pt>
          <cx:pt idx="1140">Yes</cx:pt>
          <cx:pt idx="1141">Yes</cx:pt>
          <cx:pt idx="1142">Yes</cx:pt>
          <cx:pt idx="1143">Yes</cx:pt>
          <cx:pt idx="1144">Yes</cx:pt>
          <cx:pt idx="1145">Yes</cx:pt>
          <cx:pt idx="1146">Yes</cx:pt>
          <cx:pt idx="1147">Yes</cx:pt>
          <cx:pt idx="1148">Yes</cx:pt>
          <cx:pt idx="1149">Yes</cx:pt>
          <cx:pt idx="1150">Yes</cx:pt>
          <cx:pt idx="1151">Yes</cx:pt>
          <cx:pt idx="1152">Yes</cx:pt>
          <cx:pt idx="1153">Yes</cx:pt>
          <cx:pt idx="1154">Yes</cx:pt>
          <cx:pt idx="1155">Yes</cx:pt>
          <cx:pt idx="1156">Yes</cx:pt>
          <cx:pt idx="1157">Yes</cx:pt>
          <cx:pt idx="1158">Yes</cx:pt>
          <cx:pt idx="1159">Yes</cx:pt>
          <cx:pt idx="1160">Yes</cx:pt>
          <cx:pt idx="1161">Yes</cx:pt>
          <cx:pt idx="1162">Yes</cx:pt>
          <cx:pt idx="1163">Yes</cx:pt>
          <cx:pt idx="1164">Yes</cx:pt>
          <cx:pt idx="1165">Yes</cx:pt>
          <cx:pt idx="1166">Yes</cx:pt>
          <cx:pt idx="1167">Yes</cx:pt>
          <cx:pt idx="1168">Yes</cx:pt>
          <cx:pt idx="1169">Yes</cx:pt>
          <cx:pt idx="1170">Yes</cx:pt>
          <cx:pt idx="1171">Yes</cx:pt>
          <cx:pt idx="1172">Yes</cx:pt>
          <cx:pt idx="1173">Yes</cx:pt>
          <cx:pt idx="1174">Yes</cx:pt>
          <cx:pt idx="1175">Yes</cx:pt>
          <cx:pt idx="1176">Yes</cx:pt>
          <cx:pt idx="1177">Yes</cx:pt>
          <cx:pt idx="1178">Yes</cx:pt>
          <cx:pt idx="1179">Yes</cx:pt>
          <cx:pt idx="1180">Yes</cx:pt>
          <cx:pt idx="1181">Yes</cx:pt>
          <cx:pt idx="1182">Yes</cx:pt>
          <cx:pt idx="1183">Yes</cx:pt>
          <cx:pt idx="1184">Yes</cx:pt>
          <cx:pt idx="1185">Yes</cx:pt>
          <cx:pt idx="1186">Yes</cx:pt>
          <cx:pt idx="1187">Yes</cx:pt>
          <cx:pt idx="1188">Yes</cx:pt>
          <cx:pt idx="1189">Yes</cx:pt>
          <cx:pt idx="1190">Yes</cx:pt>
          <cx:pt idx="1191">Yes</cx:pt>
          <cx:pt idx="1192">Yes</cx:pt>
          <cx:pt idx="1193">Yes</cx:pt>
          <cx:pt idx="1194">Yes</cx:pt>
          <cx:pt idx="1195">Yes</cx:pt>
          <cx:pt idx="1196">Yes</cx:pt>
          <cx:pt idx="1197">Yes</cx:pt>
          <cx:pt idx="1198">Yes</cx:pt>
          <cx:pt idx="1199">Yes</cx:pt>
          <cx:pt idx="1200">Yes</cx:pt>
          <cx:pt idx="1201">Yes</cx:pt>
          <cx:pt idx="1202">Yes</cx:pt>
          <cx:pt idx="1203">Yes</cx:pt>
          <cx:pt idx="1204">Yes</cx:pt>
          <cx:pt idx="1205">Yes</cx:pt>
          <cx:pt idx="1206">Yes</cx:pt>
          <cx:pt idx="1207">Yes</cx:pt>
          <cx:pt idx="1208">Yes</cx:pt>
          <cx:pt idx="1209">Yes</cx:pt>
          <cx:pt idx="1210">Yes</cx:pt>
          <cx:pt idx="1211">Yes</cx:pt>
          <cx:pt idx="1212">Yes</cx:pt>
          <cx:pt idx="1213">Yes</cx:pt>
          <cx:pt idx="1214">Yes</cx:pt>
          <cx:pt idx="1215">Yes</cx:pt>
          <cx:pt idx="1216">Yes</cx:pt>
          <cx:pt idx="1217">Yes</cx:pt>
          <cx:pt idx="1218">Yes</cx:pt>
          <cx:pt idx="1219">Yes</cx:pt>
          <cx:pt idx="1220">Yes</cx:pt>
          <cx:pt idx="1221">Yes</cx:pt>
          <cx:pt idx="1222">Yes</cx:pt>
          <cx:pt idx="1223">Yes</cx:pt>
          <cx:pt idx="1224">Yes</cx:pt>
          <cx:pt idx="1225">Yes</cx:pt>
          <cx:pt idx="1226">Yes</cx:pt>
          <cx:pt idx="1227">Yes</cx:pt>
          <cx:pt idx="1228">Yes</cx:pt>
          <cx:pt idx="1229">Yes</cx:pt>
          <cx:pt idx="1230">Yes</cx:pt>
          <cx:pt idx="1231">Yes</cx:pt>
          <cx:pt idx="1232">Yes</cx:pt>
          <cx:pt idx="1233">Yes</cx:pt>
          <cx:pt idx="1234">Yes</cx:pt>
          <cx:pt idx="1235">Yes</cx:pt>
          <cx:pt idx="1236">Yes</cx:pt>
          <cx:pt idx="1237">Yes</cx:pt>
          <cx:pt idx="1238">Yes</cx:pt>
          <cx:pt idx="1239">Yes</cx:pt>
          <cx:pt idx="1240">Yes</cx:pt>
          <cx:pt idx="1241">Yes</cx:pt>
          <cx:pt idx="1242">Yes</cx:pt>
          <cx:pt idx="1243">Yes</cx:pt>
          <cx:pt idx="1244">Yes</cx:pt>
          <cx:pt idx="1245">Yes</cx:pt>
          <cx:pt idx="1246">Yes</cx:pt>
          <cx:pt idx="1247">Yes</cx:pt>
          <cx:pt idx="1248">Yes</cx:pt>
          <cx:pt idx="1249">Yes</cx:pt>
          <cx:pt idx="1250">Yes</cx:pt>
          <cx:pt idx="1251">Yes</cx:pt>
          <cx:pt idx="1252">Yes</cx:pt>
          <cx:pt idx="1253">Yes</cx:pt>
          <cx:pt idx="1254">Yes</cx:pt>
          <cx:pt idx="1255">Yes</cx:pt>
          <cx:pt idx="1256">Yes</cx:pt>
          <cx:pt idx="1257">Yes</cx:pt>
          <cx:pt idx="1258">Yes</cx:pt>
          <cx:pt idx="1259">Yes</cx:pt>
          <cx:pt idx="1260">Yes</cx:pt>
          <cx:pt idx="1261">Yes</cx:pt>
          <cx:pt idx="1262">Yes</cx:pt>
          <cx:pt idx="1263">Yes</cx:pt>
          <cx:pt idx="1264">Yes</cx:pt>
          <cx:pt idx="1265">Yes</cx:pt>
          <cx:pt idx="1266">Yes</cx:pt>
          <cx:pt idx="1267">Yes</cx:pt>
          <cx:pt idx="1268">Yes</cx:pt>
          <cx:pt idx="1269">Yes</cx:pt>
          <cx:pt idx="1270">Yes</cx:pt>
          <cx:pt idx="1271">Yes</cx:pt>
          <cx:pt idx="1272">Yes</cx:pt>
          <cx:pt idx="1273">Yes</cx:pt>
          <cx:pt idx="1274">Yes</cx:pt>
          <cx:pt idx="1275">Yes</cx:pt>
          <cx:pt idx="1276">Yes</cx:pt>
          <cx:pt idx="1277">Yes</cx:pt>
          <cx:pt idx="1278">Yes</cx:pt>
          <cx:pt idx="1279">Yes</cx:pt>
          <cx:pt idx="1280">Yes</cx:pt>
          <cx:pt idx="1281">Yes</cx:pt>
          <cx:pt idx="1282">Yes</cx:pt>
          <cx:pt idx="1283">Yes</cx:pt>
          <cx:pt idx="1284">Yes</cx:pt>
          <cx:pt idx="1285">Yes</cx:pt>
          <cx:pt idx="1286">Yes</cx:pt>
          <cx:pt idx="1287">Yes</cx:pt>
          <cx:pt idx="1288">Yes</cx:pt>
          <cx:pt idx="1289">Yes</cx:pt>
          <cx:pt idx="1290">Yes</cx:pt>
          <cx:pt idx="1291">Yes</cx:pt>
          <cx:pt idx="1292">Yes</cx:pt>
          <cx:pt idx="1293">Yes</cx:pt>
          <cx:pt idx="1294">Yes</cx:pt>
          <cx:pt idx="1295">Yes</cx:pt>
          <cx:pt idx="1296">Yes</cx:pt>
          <cx:pt idx="1297">Yes</cx:pt>
          <cx:pt idx="1298">Yes</cx:pt>
          <cx:pt idx="1299">Yes</cx:pt>
          <cx:pt idx="1300">Yes</cx:pt>
          <cx:pt idx="1301">Yes</cx:pt>
          <cx:pt idx="1302">Yes</cx:pt>
          <cx:pt idx="1303">Yes</cx:pt>
          <cx:pt idx="1304">Yes</cx:pt>
          <cx:pt idx="1305">Yes</cx:pt>
          <cx:pt idx="1306">Yes</cx:pt>
          <cx:pt idx="1307">Yes</cx:pt>
          <cx:pt idx="1308">Yes</cx:pt>
          <cx:pt idx="1309">Yes</cx:pt>
          <cx:pt idx="1310">Yes</cx:pt>
          <cx:pt idx="1311">Yes</cx:pt>
          <cx:pt idx="1312">Yes</cx:pt>
          <cx:pt idx="1313">Yes</cx:pt>
          <cx:pt idx="1314">Yes</cx:pt>
          <cx:pt idx="1315">Yes</cx:pt>
          <cx:pt idx="1316">Yes</cx:pt>
          <cx:pt idx="1317">Yes</cx:pt>
          <cx:pt idx="1318">Yes</cx:pt>
          <cx:pt idx="1319">Yes</cx:pt>
          <cx:pt idx="1320">Yes</cx:pt>
          <cx:pt idx="1321">Yes</cx:pt>
          <cx:pt idx="1322">Yes</cx:pt>
          <cx:pt idx="1323">Yes</cx:pt>
          <cx:pt idx="1324">Yes</cx:pt>
          <cx:pt idx="1325">Yes</cx:pt>
          <cx:pt idx="1326">Yes</cx:pt>
          <cx:pt idx="1327">Yes</cx:pt>
          <cx:pt idx="1328">Yes</cx:pt>
          <cx:pt idx="1329">Yes</cx:pt>
          <cx:pt idx="1330">Yes</cx:pt>
          <cx:pt idx="1331">Yes</cx:pt>
          <cx:pt idx="1332">Yes</cx:pt>
          <cx:pt idx="1333">Yes</cx:pt>
          <cx:pt idx="1334">Yes</cx:pt>
          <cx:pt idx="1335">Yes</cx:pt>
          <cx:pt idx="1336">Yes</cx:pt>
          <cx:pt idx="1337">Yes</cx:pt>
          <cx:pt idx="1338">Yes</cx:pt>
          <cx:pt idx="1339">Yes</cx:pt>
          <cx:pt idx="1340">Yes</cx:pt>
          <cx:pt idx="1341">Yes</cx:pt>
          <cx:pt idx="1342">Yes</cx:pt>
          <cx:pt idx="1343">Yes</cx:pt>
          <cx:pt idx="1344">Yes</cx:pt>
          <cx:pt idx="1345">Yes</cx:pt>
          <cx:pt idx="1346">Yes</cx:pt>
          <cx:pt idx="1347">Yes</cx:pt>
          <cx:pt idx="1348">Yes</cx:pt>
          <cx:pt idx="1349">Yes</cx:pt>
          <cx:pt idx="1350">Yes</cx:pt>
          <cx:pt idx="1351">Yes</cx:pt>
          <cx:pt idx="1352">Yes</cx:pt>
          <cx:pt idx="1353">Yes</cx:pt>
          <cx:pt idx="1354">Yes</cx:pt>
          <cx:pt idx="1355">Yes</cx:pt>
          <cx:pt idx="1356">Yes</cx:pt>
          <cx:pt idx="1357">Yes</cx:pt>
          <cx:pt idx="1358">Yes</cx:pt>
          <cx:pt idx="1359">Yes</cx:pt>
          <cx:pt idx="1360">Yes</cx:pt>
          <cx:pt idx="1361">Yes</cx:pt>
          <cx:pt idx="1362">Yes</cx:pt>
          <cx:pt idx="1363">Yes</cx:pt>
          <cx:pt idx="1364">Yes</cx:pt>
          <cx:pt idx="1365">Yes</cx:pt>
          <cx:pt idx="1366">Yes</cx:pt>
          <cx:pt idx="1367">Yes</cx:pt>
          <cx:pt idx="1368">Yes</cx:pt>
          <cx:pt idx="1369">Yes</cx:pt>
          <cx:pt idx="1370">Yes</cx:pt>
          <cx:pt idx="1371">Yes</cx:pt>
          <cx:pt idx="1372">Yes</cx:pt>
          <cx:pt idx="1373">Yes</cx:pt>
          <cx:pt idx="1374">Yes</cx:pt>
          <cx:pt idx="1375">Yes</cx:pt>
          <cx:pt idx="1376">Yes</cx:pt>
          <cx:pt idx="1377">Yes</cx:pt>
          <cx:pt idx="1378">Yes</cx:pt>
          <cx:pt idx="1379">Yes</cx:pt>
          <cx:pt idx="1380">Yes</cx:pt>
          <cx:pt idx="1381">Yes</cx:pt>
          <cx:pt idx="1382">Yes</cx:pt>
          <cx:pt idx="1383">Yes</cx:pt>
          <cx:pt idx="1384">Yes</cx:pt>
          <cx:pt idx="1385">Yes</cx:pt>
          <cx:pt idx="1386">Yes</cx:pt>
          <cx:pt idx="1387">Yes</cx:pt>
          <cx:pt idx="1388">Yes</cx:pt>
          <cx:pt idx="1389">Yes</cx:pt>
          <cx:pt idx="1390">Yes</cx:pt>
          <cx:pt idx="1391">Yes</cx:pt>
          <cx:pt idx="1392">Yes</cx:pt>
          <cx:pt idx="1393">Yes</cx:pt>
          <cx:pt idx="1394">Yes</cx:pt>
          <cx:pt idx="1395">Yes</cx:pt>
          <cx:pt idx="1396">Yes</cx:pt>
          <cx:pt idx="1397">Yes</cx:pt>
          <cx:pt idx="1398">Yes</cx:pt>
          <cx:pt idx="1399">Yes</cx:pt>
          <cx:pt idx="1400">Yes</cx:pt>
          <cx:pt idx="1401">Yes</cx:pt>
          <cx:pt idx="1402">Yes</cx:pt>
          <cx:pt idx="1403">Yes</cx:pt>
          <cx:pt idx="1404">Yes</cx:pt>
          <cx:pt idx="1405">Yes</cx:pt>
          <cx:pt idx="1406">Yes</cx:pt>
          <cx:pt idx="1407">Yes</cx:pt>
          <cx:pt idx="1408">Yes</cx:pt>
          <cx:pt idx="1409">Yes</cx:pt>
          <cx:pt idx="1410">Yes</cx:pt>
          <cx:pt idx="1411">Yes</cx:pt>
          <cx:pt idx="1412">Yes</cx:pt>
          <cx:pt idx="1413">Yes</cx:pt>
          <cx:pt idx="1414">Yes</cx:pt>
          <cx:pt idx="1415">Yes</cx:pt>
          <cx:pt idx="1416">Yes</cx:pt>
          <cx:pt idx="1417">Yes</cx:pt>
          <cx:pt idx="1418">Yes</cx:pt>
          <cx:pt idx="1419">Yes</cx:pt>
          <cx:pt idx="1420">Yes</cx:pt>
          <cx:pt idx="1421">Yes</cx:pt>
          <cx:pt idx="1422">Yes</cx:pt>
          <cx:pt idx="1423">Yes</cx:pt>
          <cx:pt idx="1424">Yes</cx:pt>
          <cx:pt idx="1425">Yes</cx:pt>
          <cx:pt idx="1426">Yes</cx:pt>
          <cx:pt idx="1427">Yes</cx:pt>
          <cx:pt idx="1428">Yes</cx:pt>
          <cx:pt idx="1429">Yes</cx:pt>
          <cx:pt idx="1430">Yes</cx:pt>
          <cx:pt idx="1431">Yes</cx:pt>
          <cx:pt idx="1432">Yes</cx:pt>
          <cx:pt idx="1433">Yes</cx:pt>
          <cx:pt idx="1434">Yes</cx:pt>
          <cx:pt idx="1435">Yes</cx:pt>
          <cx:pt idx="1436">Yes</cx:pt>
          <cx:pt idx="1437">Yes</cx:pt>
          <cx:pt idx="1438">Yes</cx:pt>
          <cx:pt idx="1439">Yes</cx:pt>
          <cx:pt idx="1440">Yes</cx:pt>
          <cx:pt idx="1441">Yes</cx:pt>
          <cx:pt idx="1442">Yes</cx:pt>
          <cx:pt idx="1443">Yes</cx:pt>
          <cx:pt idx="1444">Yes</cx:pt>
          <cx:pt idx="1445">Yes</cx:pt>
          <cx:pt idx="1446">Yes</cx:pt>
          <cx:pt idx="1447">Yes</cx:pt>
          <cx:pt idx="1448">Yes</cx:pt>
          <cx:pt idx="1449">Yes</cx:pt>
          <cx:pt idx="1450">Yes</cx:pt>
          <cx:pt idx="1451">Yes</cx:pt>
          <cx:pt idx="1452">Yes</cx:pt>
          <cx:pt idx="1453">Yes</cx:pt>
          <cx:pt idx="1454">Yes</cx:pt>
          <cx:pt idx="1455">Yes</cx:pt>
          <cx:pt idx="1456">Yes</cx:pt>
          <cx:pt idx="1457">Yes</cx:pt>
          <cx:pt idx="1458">Yes</cx:pt>
          <cx:pt idx="1459">Yes</cx:pt>
          <cx:pt idx="1460">Yes</cx:pt>
          <cx:pt idx="1461">Yes</cx:pt>
          <cx:pt idx="1462">Yes</cx:pt>
          <cx:pt idx="1463">Yes</cx:pt>
          <cx:pt idx="1464">Yes</cx:pt>
          <cx:pt idx="1465">Yes</cx:pt>
          <cx:pt idx="1466">Yes</cx:pt>
          <cx:pt idx="1467">Yes</cx:pt>
          <cx:pt idx="1468">Yes</cx:pt>
          <cx:pt idx="1469">Yes</cx:pt>
          <cx:pt idx="1470">Yes</cx:pt>
          <cx:pt idx="1471">Yes</cx:pt>
          <cx:pt idx="1472">Yes</cx:pt>
          <cx:pt idx="1473">Yes</cx:pt>
          <cx:pt idx="1474">Yes</cx:pt>
          <cx:pt idx="1475">Yes</cx:pt>
          <cx:pt idx="1476">Yes</cx:pt>
          <cx:pt idx="1477">Yes</cx:pt>
          <cx:pt idx="1478">Yes</cx:pt>
          <cx:pt idx="1479">Yes</cx:pt>
          <cx:pt idx="1480">Yes</cx:pt>
          <cx:pt idx="1481">Yes</cx:pt>
          <cx:pt idx="1482">Yes</cx:pt>
          <cx:pt idx="1483">Yes</cx:pt>
          <cx:pt idx="1484">Yes</cx:pt>
          <cx:pt idx="1485">Yes</cx:pt>
          <cx:pt idx="1486">Yes</cx:pt>
          <cx:pt idx="1487">Yes</cx:pt>
          <cx:pt idx="1488">Yes</cx:pt>
          <cx:pt idx="1489">Yes</cx:pt>
          <cx:pt idx="1490">Yes</cx:pt>
          <cx:pt idx="1491">Yes</cx:pt>
          <cx:pt idx="1492">Yes</cx:pt>
          <cx:pt idx="1493">Yes</cx:pt>
          <cx:pt idx="1494">Yes</cx:pt>
          <cx:pt idx="1495">Yes</cx:pt>
          <cx:pt idx="1496">Yes</cx:pt>
          <cx:pt idx="1497">Yes</cx:pt>
          <cx:pt idx="1498">Yes</cx:pt>
          <cx:pt idx="1499">Yes</cx:pt>
          <cx:pt idx="1500">Yes</cx:pt>
          <cx:pt idx="1501">Yes</cx:pt>
          <cx:pt idx="1502">Yes</cx:pt>
          <cx:pt idx="1503">Yes</cx:pt>
          <cx:pt idx="1504">Yes</cx:pt>
          <cx:pt idx="1505">Yes</cx:pt>
          <cx:pt idx="1506">Yes</cx:pt>
          <cx:pt idx="1507">Yes</cx:pt>
          <cx:pt idx="1508">Yes</cx:pt>
          <cx:pt idx="1509">Yes</cx:pt>
          <cx:pt idx="1510">Yes</cx:pt>
          <cx:pt idx="1511">Yes</cx:pt>
          <cx:pt idx="1512">Yes</cx:pt>
          <cx:pt idx="1513">Yes</cx:pt>
          <cx:pt idx="1514">Yes</cx:pt>
          <cx:pt idx="1515">Yes</cx:pt>
          <cx:pt idx="1516">Yes</cx:pt>
          <cx:pt idx="1517">Yes</cx:pt>
          <cx:pt idx="1518">Yes</cx:pt>
          <cx:pt idx="1519">Yes</cx:pt>
          <cx:pt idx="1520">Yes</cx:pt>
          <cx:pt idx="1521">Yes</cx:pt>
          <cx:pt idx="1522">Yes</cx:pt>
          <cx:pt idx="1523">Yes</cx:pt>
          <cx:pt idx="1524">Yes</cx:pt>
          <cx:pt idx="1525">Yes</cx:pt>
          <cx:pt idx="1526">Yes</cx:pt>
          <cx:pt idx="1527">Yes</cx:pt>
          <cx:pt idx="1528">Yes</cx:pt>
          <cx:pt idx="1529">Yes</cx:pt>
          <cx:pt idx="1530">Yes</cx:pt>
          <cx:pt idx="1531">Yes</cx:pt>
          <cx:pt idx="1532">Yes</cx:pt>
          <cx:pt idx="1533">Yes</cx:pt>
          <cx:pt idx="1534">Yes</cx:pt>
          <cx:pt idx="1535">Yes</cx:pt>
          <cx:pt idx="1536">Yes</cx:pt>
          <cx:pt idx="1537">Yes</cx:pt>
          <cx:pt idx="1538">Yes</cx:pt>
          <cx:pt idx="1539">Yes</cx:pt>
          <cx:pt idx="1540">Yes</cx:pt>
          <cx:pt idx="1541">Yes</cx:pt>
          <cx:pt idx="1542">Yes</cx:pt>
          <cx:pt idx="1543">Yes</cx:pt>
          <cx:pt idx="1544">Yes</cx:pt>
          <cx:pt idx="1545">Yes</cx:pt>
          <cx:pt idx="1546">Yes</cx:pt>
          <cx:pt idx="1547">Yes</cx:pt>
          <cx:pt idx="1548">Yes</cx:pt>
          <cx:pt idx="1549">Yes</cx:pt>
          <cx:pt idx="1550">Yes</cx:pt>
          <cx:pt idx="1551">Yes</cx:pt>
          <cx:pt idx="1552">Yes</cx:pt>
          <cx:pt idx="1553">Yes</cx:pt>
          <cx:pt idx="1554">Yes</cx:pt>
          <cx:pt idx="1555">Yes</cx:pt>
          <cx:pt idx="1556">Yes</cx:pt>
          <cx:pt idx="1557">Yes</cx:pt>
          <cx:pt idx="1558">Yes</cx:pt>
          <cx:pt idx="1559">Yes</cx:pt>
          <cx:pt idx="1560">Yes</cx:pt>
          <cx:pt idx="1561">Yes</cx:pt>
          <cx:pt idx="1562">Yes</cx:pt>
          <cx:pt idx="1563">Yes</cx:pt>
          <cx:pt idx="1564">Yes</cx:pt>
          <cx:pt idx="1565">Yes</cx:pt>
          <cx:pt idx="1566">Yes</cx:pt>
          <cx:pt idx="1567">Yes</cx:pt>
          <cx:pt idx="1568">Yes</cx:pt>
          <cx:pt idx="1569">Yes</cx:pt>
          <cx:pt idx="1570">Yes</cx:pt>
          <cx:pt idx="1571">Yes</cx:pt>
          <cx:pt idx="1572">Yes</cx:pt>
          <cx:pt idx="1573">Yes</cx:pt>
          <cx:pt idx="1574">Yes</cx:pt>
          <cx:pt idx="1575">Yes</cx:pt>
          <cx:pt idx="1576">Yes</cx:pt>
          <cx:pt idx="1577">Yes</cx:pt>
          <cx:pt idx="1578">Yes</cx:pt>
          <cx:pt idx="1579">Yes</cx:pt>
          <cx:pt idx="1580">Yes</cx:pt>
          <cx:pt idx="1581">Yes</cx:pt>
          <cx:pt idx="1582">Yes</cx:pt>
          <cx:pt idx="1583">Yes</cx:pt>
          <cx:pt idx="1584">Yes</cx:pt>
          <cx:pt idx="1585">Yes</cx:pt>
          <cx:pt idx="1586">Yes</cx:pt>
          <cx:pt idx="1587">Yes</cx:pt>
          <cx:pt idx="1588">Yes</cx:pt>
          <cx:pt idx="1589">Yes</cx:pt>
          <cx:pt idx="1590">Yes</cx:pt>
          <cx:pt idx="1591">Yes</cx:pt>
          <cx:pt idx="1592">Yes</cx:pt>
          <cx:pt idx="1593">Yes</cx:pt>
          <cx:pt idx="1594">Yes</cx:pt>
          <cx:pt idx="1595">Yes</cx:pt>
          <cx:pt idx="1596">Yes</cx:pt>
          <cx:pt idx="1597">Yes</cx:pt>
          <cx:pt idx="1598">Yes</cx:pt>
          <cx:pt idx="1599">Yes</cx:pt>
          <cx:pt idx="1600">Yes</cx:pt>
          <cx:pt idx="1601">Yes</cx:pt>
          <cx:pt idx="1602">Yes</cx:pt>
          <cx:pt idx="1603">Yes</cx:pt>
          <cx:pt idx="1604">Yes</cx:pt>
          <cx:pt idx="1605">Yes</cx:pt>
          <cx:pt idx="1606">Yes</cx:pt>
          <cx:pt idx="1607">Yes</cx:pt>
          <cx:pt idx="1608">Yes</cx:pt>
          <cx:pt idx="1609">Yes</cx:pt>
          <cx:pt idx="1610">Yes</cx:pt>
          <cx:pt idx="1611">Yes</cx:pt>
          <cx:pt idx="1612">Yes</cx:pt>
          <cx:pt idx="1613">Yes</cx:pt>
          <cx:pt idx="1614">Yes</cx:pt>
          <cx:pt idx="1615">Yes</cx:pt>
          <cx:pt idx="1616">Yes</cx:pt>
          <cx:pt idx="1617">Yes</cx:pt>
          <cx:pt idx="1618">Yes</cx:pt>
          <cx:pt idx="1619">Yes</cx:pt>
          <cx:pt idx="1620">Yes</cx:pt>
          <cx:pt idx="1621">Yes</cx:pt>
          <cx:pt idx="1622">Yes</cx:pt>
          <cx:pt idx="1623">Yes</cx:pt>
          <cx:pt idx="1624">Yes</cx:pt>
          <cx:pt idx="1625">Yes</cx:pt>
          <cx:pt idx="1626">Yes</cx:pt>
          <cx:pt idx="1627">Yes</cx:pt>
          <cx:pt idx="1628">Yes</cx:pt>
          <cx:pt idx="1629">Yes</cx:pt>
          <cx:pt idx="1630">Yes</cx:pt>
          <cx:pt idx="1631">Yes</cx:pt>
          <cx:pt idx="1632">Yes</cx:pt>
          <cx:pt idx="1633">Yes</cx:pt>
          <cx:pt idx="1634">Yes</cx:pt>
          <cx:pt idx="1635">Yes</cx:pt>
          <cx:pt idx="1636">Yes</cx:pt>
          <cx:pt idx="1637">Yes</cx:pt>
          <cx:pt idx="1638">Yes</cx:pt>
          <cx:pt idx="1639">Yes</cx:pt>
          <cx:pt idx="1640">Yes</cx:pt>
          <cx:pt idx="1641">Yes</cx:pt>
          <cx:pt idx="1642">Yes</cx:pt>
          <cx:pt idx="1643">Yes</cx:pt>
          <cx:pt idx="1644">Yes</cx:pt>
          <cx:pt idx="1645">Yes</cx:pt>
          <cx:pt idx="1646">Yes</cx:pt>
          <cx:pt idx="1647">Yes</cx:pt>
          <cx:pt idx="1648">Yes</cx:pt>
          <cx:pt idx="1649">Yes</cx:pt>
          <cx:pt idx="1650">Yes</cx:pt>
          <cx:pt idx="1651">Yes</cx:pt>
          <cx:pt idx="1652">Yes</cx:pt>
          <cx:pt idx="1653">Yes</cx:pt>
          <cx:pt idx="1654">Yes</cx:pt>
          <cx:pt idx="1655">Yes</cx:pt>
          <cx:pt idx="1656">Yes</cx:pt>
          <cx:pt idx="1657">Yes</cx:pt>
          <cx:pt idx="1658">Yes</cx:pt>
          <cx:pt idx="1659">Yes</cx:pt>
          <cx:pt idx="1660">Yes</cx:pt>
          <cx:pt idx="1661">Yes</cx:pt>
          <cx:pt idx="1662">Yes</cx:pt>
          <cx:pt idx="1663">Yes</cx:pt>
          <cx:pt idx="1664">Yes</cx:pt>
          <cx:pt idx="1665">Yes</cx:pt>
          <cx:pt idx="1666">Yes</cx:pt>
          <cx:pt idx="1667">Yes</cx:pt>
          <cx:pt idx="1668">Yes</cx:pt>
          <cx:pt idx="1669">Yes</cx:pt>
          <cx:pt idx="1670">Yes</cx:pt>
          <cx:pt idx="1671">Yes</cx:pt>
          <cx:pt idx="1672">Yes</cx:pt>
          <cx:pt idx="1673">Yes</cx:pt>
          <cx:pt idx="1674">Yes</cx:pt>
          <cx:pt idx="1675">Yes</cx:pt>
          <cx:pt idx="1676">Yes</cx:pt>
          <cx:pt idx="1677">Yes</cx:pt>
          <cx:pt idx="1678">Yes</cx:pt>
          <cx:pt idx="1679">Yes</cx:pt>
          <cx:pt idx="1680">Yes</cx:pt>
          <cx:pt idx="1681">Yes</cx:pt>
          <cx:pt idx="1682">Yes</cx:pt>
          <cx:pt idx="1683">Yes</cx:pt>
          <cx:pt idx="1684">Yes</cx:pt>
          <cx:pt idx="1685">Yes</cx:pt>
          <cx:pt idx="1686">Yes</cx:pt>
          <cx:pt idx="1687">Yes</cx:pt>
          <cx:pt idx="1688">Yes</cx:pt>
          <cx:pt idx="1689">Yes</cx:pt>
          <cx:pt idx="1690">Yes</cx:pt>
          <cx:pt idx="1691">Yes</cx:pt>
          <cx:pt idx="1692">Yes</cx:pt>
          <cx:pt idx="1693">Yes</cx:pt>
          <cx:pt idx="1694">Yes</cx:pt>
          <cx:pt idx="1695">Yes</cx:pt>
          <cx:pt idx="1696">Yes</cx:pt>
          <cx:pt idx="1697">Yes</cx:pt>
          <cx:pt idx="1698">Yes</cx:pt>
          <cx:pt idx="1699">Yes</cx:pt>
          <cx:pt idx="1700">Yes</cx:pt>
          <cx:pt idx="1701">Yes</cx:pt>
          <cx:pt idx="1702">Yes</cx:pt>
          <cx:pt idx="1703">Yes</cx:pt>
          <cx:pt idx="1704">Yes</cx:pt>
          <cx:pt idx="1705">Yes</cx:pt>
          <cx:pt idx="1706">Yes</cx:pt>
          <cx:pt idx="1707">Yes</cx:pt>
          <cx:pt idx="1708">Yes</cx:pt>
          <cx:pt idx="1709">Yes</cx:pt>
          <cx:pt idx="1710">Yes</cx:pt>
          <cx:pt idx="1711">Yes</cx:pt>
          <cx:pt idx="1712">Yes</cx:pt>
          <cx:pt idx="1713">Yes</cx:pt>
          <cx:pt idx="1714">Yes</cx:pt>
          <cx:pt idx="1715">Yes</cx:pt>
          <cx:pt idx="1716">Yes</cx:pt>
          <cx:pt idx="1717">Yes</cx:pt>
          <cx:pt idx="1718">Yes</cx:pt>
          <cx:pt idx="1719">Yes</cx:pt>
          <cx:pt idx="1720">Yes</cx:pt>
          <cx:pt idx="1721">Yes</cx:pt>
          <cx:pt idx="1722">Yes</cx:pt>
          <cx:pt idx="1723">Yes</cx:pt>
          <cx:pt idx="1724">Yes</cx:pt>
          <cx:pt idx="1725">Yes</cx:pt>
          <cx:pt idx="1726">Yes</cx:pt>
          <cx:pt idx="1727">Yes</cx:pt>
          <cx:pt idx="1728">Yes</cx:pt>
          <cx:pt idx="1729">Yes</cx:pt>
          <cx:pt idx="1730">Yes</cx:pt>
          <cx:pt idx="1731">Yes</cx:pt>
          <cx:pt idx="1732">Yes</cx:pt>
          <cx:pt idx="1733">Yes</cx:pt>
          <cx:pt idx="1734">Yes</cx:pt>
          <cx:pt idx="1735">Yes</cx:pt>
          <cx:pt idx="1736">Yes</cx:pt>
          <cx:pt idx="1737">Yes</cx:pt>
          <cx:pt idx="1738">Yes</cx:pt>
          <cx:pt idx="1739">Yes</cx:pt>
          <cx:pt idx="1740">Yes</cx:pt>
          <cx:pt idx="1741">Yes</cx:pt>
          <cx:pt idx="1742">Yes</cx:pt>
          <cx:pt idx="1743">Yes</cx:pt>
          <cx:pt idx="1744">Yes</cx:pt>
          <cx:pt idx="1745">Yes</cx:pt>
          <cx:pt idx="1746">Yes</cx:pt>
          <cx:pt idx="1747">Yes</cx:pt>
          <cx:pt idx="1748">Yes</cx:pt>
          <cx:pt idx="1749">Yes</cx:pt>
          <cx:pt idx="1750">Yes</cx:pt>
          <cx:pt idx="1751">Yes</cx:pt>
          <cx:pt idx="1752">Yes</cx:pt>
          <cx:pt idx="1753">Yes</cx:pt>
          <cx:pt idx="1754">Yes</cx:pt>
          <cx:pt idx="1755">Yes</cx:pt>
          <cx:pt idx="1756">Yes</cx:pt>
          <cx:pt idx="1757">Yes</cx:pt>
          <cx:pt idx="1758">Yes</cx:pt>
          <cx:pt idx="1759">Yes</cx:pt>
          <cx:pt idx="1760">Yes</cx:pt>
          <cx:pt idx="1761">Yes</cx:pt>
          <cx:pt idx="1762">Yes</cx:pt>
          <cx:pt idx="1763">Yes</cx:pt>
          <cx:pt idx="1764">Yes</cx:pt>
          <cx:pt idx="1765">Yes</cx:pt>
          <cx:pt idx="1766">Yes</cx:pt>
          <cx:pt idx="1767">Yes</cx:pt>
          <cx:pt idx="1768">Yes</cx:pt>
          <cx:pt idx="1769">Yes</cx:pt>
          <cx:pt idx="1770">Yes</cx:pt>
          <cx:pt idx="1771">Yes</cx:pt>
          <cx:pt idx="1772">Yes</cx:pt>
          <cx:pt idx="1773">Yes</cx:pt>
          <cx:pt idx="1774">Yes</cx:pt>
          <cx:pt idx="1775">Yes</cx:pt>
          <cx:pt idx="1776">Yes</cx:pt>
          <cx:pt idx="1777">Yes</cx:pt>
          <cx:pt idx="1778">Yes</cx:pt>
          <cx:pt idx="1779">Yes</cx:pt>
          <cx:pt idx="1780">Yes</cx:pt>
          <cx:pt idx="1781">Yes</cx:pt>
          <cx:pt idx="1782">Yes</cx:pt>
          <cx:pt idx="1783">Yes</cx:pt>
          <cx:pt idx="1784">Yes</cx:pt>
          <cx:pt idx="1785">Yes</cx:pt>
          <cx:pt idx="1786">Yes</cx:pt>
          <cx:pt idx="1787">Yes</cx:pt>
          <cx:pt idx="1788">Yes</cx:pt>
          <cx:pt idx="1789">Yes</cx:pt>
          <cx:pt idx="1790">Yes</cx:pt>
          <cx:pt idx="1791">Yes</cx:pt>
          <cx:pt idx="1792">Yes</cx:pt>
          <cx:pt idx="1793">Yes</cx:pt>
          <cx:pt idx="1794">Yes</cx:pt>
          <cx:pt idx="1795">Yes</cx:pt>
          <cx:pt idx="1796">Yes</cx:pt>
          <cx:pt idx="1797">Yes</cx:pt>
          <cx:pt idx="1798">Yes</cx:pt>
          <cx:pt idx="1799">Yes</cx:pt>
          <cx:pt idx="1800">Yes</cx:pt>
          <cx:pt idx="1801">Yes</cx:pt>
          <cx:pt idx="1802">Yes</cx:pt>
          <cx:pt idx="1803">Yes</cx:pt>
          <cx:pt idx="1804">Yes</cx:pt>
          <cx:pt idx="1805">Yes</cx:pt>
          <cx:pt idx="1806">Yes</cx:pt>
          <cx:pt idx="1807">Yes</cx:pt>
          <cx:pt idx="1808">Yes</cx:pt>
          <cx:pt idx="1809">Yes</cx:pt>
          <cx:pt idx="1810">Yes</cx:pt>
          <cx:pt idx="1811">Yes</cx:pt>
          <cx:pt idx="1812">Yes</cx:pt>
          <cx:pt idx="1813">Yes</cx:pt>
          <cx:pt idx="1814">Yes</cx:pt>
          <cx:pt idx="1815">Yes</cx:pt>
          <cx:pt idx="1816">Yes</cx:pt>
          <cx:pt idx="1817">Yes</cx:pt>
          <cx:pt idx="1818">Yes</cx:pt>
          <cx:pt idx="1819">Yes</cx:pt>
          <cx:pt idx="1820">Yes</cx:pt>
          <cx:pt idx="1821">Yes</cx:pt>
          <cx:pt idx="1822">Yes</cx:pt>
          <cx:pt idx="1823">Yes</cx:pt>
          <cx:pt idx="1824">Yes</cx:pt>
          <cx:pt idx="1825">Yes</cx:pt>
          <cx:pt idx="1826">Yes</cx:pt>
          <cx:pt idx="1827">Yes</cx:pt>
          <cx:pt idx="1828">Yes</cx:pt>
          <cx:pt idx="1829">Yes</cx:pt>
          <cx:pt idx="1830">Yes</cx:pt>
          <cx:pt idx="1831">Yes</cx:pt>
          <cx:pt idx="1832">Yes</cx:pt>
          <cx:pt idx="1833">Yes</cx:pt>
          <cx:pt idx="1834">Yes</cx:pt>
          <cx:pt idx="1835">Yes</cx:pt>
          <cx:pt idx="1836">Yes</cx:pt>
          <cx:pt idx="1837">Yes</cx:pt>
          <cx:pt idx="1838">Yes</cx:pt>
          <cx:pt idx="1839">Yes</cx:pt>
          <cx:pt idx="1840">Yes</cx:pt>
          <cx:pt idx="1841">Yes</cx:pt>
          <cx:pt idx="1842">Yes</cx:pt>
          <cx:pt idx="1843">Yes</cx:pt>
          <cx:pt idx="1844">Yes</cx:pt>
          <cx:pt idx="1845">Yes</cx:pt>
          <cx:pt idx="1846">Yes</cx:pt>
          <cx:pt idx="1847">Yes</cx:pt>
          <cx:pt idx="1848">Yes</cx:pt>
          <cx:pt idx="1849">Yes</cx:pt>
          <cx:pt idx="1850">Yes</cx:pt>
          <cx:pt idx="1851">Yes</cx:pt>
          <cx:pt idx="1852">Yes</cx:pt>
          <cx:pt idx="1853">Yes</cx:pt>
          <cx:pt idx="1854">Yes</cx:pt>
          <cx:pt idx="1855">Yes</cx:pt>
          <cx:pt idx="1856">Yes</cx:pt>
          <cx:pt idx="1857">Yes</cx:pt>
          <cx:pt idx="1858">Yes</cx:pt>
          <cx:pt idx="1859">Yes</cx:pt>
          <cx:pt idx="1860">Yes</cx:pt>
          <cx:pt idx="1861">Yes</cx:pt>
          <cx:pt idx="1862">Yes</cx:pt>
          <cx:pt idx="1863">Yes</cx:pt>
          <cx:pt idx="1864">Yes</cx:pt>
          <cx:pt idx="1865">Yes</cx:pt>
          <cx:pt idx="1866">Yes</cx:pt>
          <cx:pt idx="1867">Yes</cx:pt>
          <cx:pt idx="1868">Yes</cx:pt>
          <cx:pt idx="1869">Yes</cx:pt>
          <cx:pt idx="1870">Yes</cx:pt>
          <cx:pt idx="1871">Yes</cx:pt>
          <cx:pt idx="1872">Yes</cx:pt>
          <cx:pt idx="1873">Yes</cx:pt>
          <cx:pt idx="1874">Yes</cx:pt>
          <cx:pt idx="1875">Yes</cx:pt>
          <cx:pt idx="1876">Yes</cx:pt>
          <cx:pt idx="1877">Yes</cx:pt>
          <cx:pt idx="1878">Yes</cx:pt>
          <cx:pt idx="1879">Yes</cx:pt>
          <cx:pt idx="1880">Yes</cx:pt>
          <cx:pt idx="1881">Yes</cx:pt>
          <cx:pt idx="1882">Yes</cx:pt>
          <cx:pt idx="1883">Yes</cx:pt>
          <cx:pt idx="1884">Yes</cx:pt>
          <cx:pt idx="1885">Yes</cx:pt>
          <cx:pt idx="1886">Yes</cx:pt>
          <cx:pt idx="1887">Yes</cx:pt>
          <cx:pt idx="1888">Yes</cx:pt>
          <cx:pt idx="1889">Yes</cx:pt>
          <cx:pt idx="1890">Yes</cx:pt>
          <cx:pt idx="1891">Yes</cx:pt>
          <cx:pt idx="1892">Yes</cx:pt>
          <cx:pt idx="1893">Yes</cx:pt>
          <cx:pt idx="1894">Yes</cx:pt>
          <cx:pt idx="1895">Yes</cx:pt>
          <cx:pt idx="1896">Yes</cx:pt>
          <cx:pt idx="1897">Yes</cx:pt>
          <cx:pt idx="1898">Yes</cx:pt>
          <cx:pt idx="1899">Yes</cx:pt>
          <cx:pt idx="1900">Yes</cx:pt>
          <cx:pt idx="1901">Yes</cx:pt>
          <cx:pt idx="1902">Yes</cx:pt>
          <cx:pt idx="1903">Yes</cx:pt>
          <cx:pt idx="1904">Yes</cx:pt>
          <cx:pt idx="1905">Yes</cx:pt>
          <cx:pt idx="1906">Yes</cx:pt>
          <cx:pt idx="1907">Yes</cx:pt>
          <cx:pt idx="1908">Yes</cx:pt>
          <cx:pt idx="1909">Yes</cx:pt>
          <cx:pt idx="1910">Yes</cx:pt>
          <cx:pt idx="1911">Yes</cx:pt>
          <cx:pt idx="1912">Yes</cx:pt>
          <cx:pt idx="1913">Yes</cx:pt>
          <cx:pt idx="1914">Yes</cx:pt>
          <cx:pt idx="1915">Yes</cx:pt>
          <cx:pt idx="1916">Yes</cx:pt>
          <cx:pt idx="1917">Yes</cx:pt>
          <cx:pt idx="1918">Yes</cx:pt>
          <cx:pt idx="1919">Yes</cx:pt>
          <cx:pt idx="1920">Yes</cx:pt>
          <cx:pt idx="1921">Yes</cx:pt>
          <cx:pt idx="1922">Yes</cx:pt>
          <cx:pt idx="1923">Yes</cx:pt>
          <cx:pt idx="1924">Yes</cx:pt>
          <cx:pt idx="1925">Yes</cx:pt>
          <cx:pt idx="1926">Yes</cx:pt>
          <cx:pt idx="1927">Yes</cx:pt>
          <cx:pt idx="1928">Yes</cx:pt>
          <cx:pt idx="1929">Yes</cx:pt>
          <cx:pt idx="1930">Yes</cx:pt>
          <cx:pt idx="1931">Yes</cx:pt>
          <cx:pt idx="1932">Yes</cx:pt>
          <cx:pt idx="1933">Yes</cx:pt>
          <cx:pt idx="1934">Yes</cx:pt>
          <cx:pt idx="1935">Yes</cx:pt>
          <cx:pt idx="1936">Yes</cx:pt>
          <cx:pt idx="1937">Yes</cx:pt>
          <cx:pt idx="1938">Yes</cx:pt>
          <cx:pt idx="1939">Yes</cx:pt>
          <cx:pt idx="1940">Yes</cx:pt>
          <cx:pt idx="1941">Yes</cx:pt>
          <cx:pt idx="1942">Yes</cx:pt>
          <cx:pt idx="1943">Yes</cx:pt>
          <cx:pt idx="1944">Yes</cx:pt>
          <cx:pt idx="1945">Yes</cx:pt>
          <cx:pt idx="1946">Yes</cx:pt>
          <cx:pt idx="1947">Yes</cx:pt>
          <cx:pt idx="1948">Yes</cx:pt>
          <cx:pt idx="1949">Yes</cx:pt>
          <cx:pt idx="1950">Yes</cx:pt>
          <cx:pt idx="1951">Yes</cx:pt>
          <cx:pt idx="1952">Yes</cx:pt>
          <cx:pt idx="1953">Yes</cx:pt>
          <cx:pt idx="1954">Yes</cx:pt>
          <cx:pt idx="1955">Yes</cx:pt>
          <cx:pt idx="1956">Yes</cx:pt>
          <cx:pt idx="1957">Yes</cx:pt>
          <cx:pt idx="1958">Yes</cx:pt>
          <cx:pt idx="1959">Yes</cx:pt>
          <cx:pt idx="1960">Yes</cx:pt>
          <cx:pt idx="1961">Yes</cx:pt>
          <cx:pt idx="1962">Yes</cx:pt>
          <cx:pt idx="1963">Yes</cx:pt>
          <cx:pt idx="1964">Yes</cx:pt>
          <cx:pt idx="1965">Yes</cx:pt>
          <cx:pt idx="1966">Yes</cx:pt>
          <cx:pt idx="1967">Yes</cx:pt>
          <cx:pt idx="1968">Yes</cx:pt>
          <cx:pt idx="1969">Yes</cx:pt>
          <cx:pt idx="1970">Yes</cx:pt>
          <cx:pt idx="1971">Yes</cx:pt>
          <cx:pt idx="1972">Yes</cx:pt>
          <cx:pt idx="1973">Yes</cx:pt>
          <cx:pt idx="1974">Yes</cx:pt>
          <cx:pt idx="1975">Yes</cx:pt>
          <cx:pt idx="1976">Yes</cx:pt>
          <cx:pt idx="1977">Yes</cx:pt>
          <cx:pt idx="1978">Yes</cx:pt>
          <cx:pt idx="1979">Yes</cx:pt>
          <cx:pt idx="1980">Yes</cx:pt>
          <cx:pt idx="1981">Yes</cx:pt>
          <cx:pt idx="1982">Yes</cx:pt>
          <cx:pt idx="1983">Yes</cx:pt>
          <cx:pt idx="1984">Yes</cx:pt>
          <cx:pt idx="1985">Yes</cx:pt>
          <cx:pt idx="1986">Yes</cx:pt>
          <cx:pt idx="1987">Yes</cx:pt>
          <cx:pt idx="1988">Yes</cx:pt>
          <cx:pt idx="1989">Yes</cx:pt>
          <cx:pt idx="1990">Yes</cx:pt>
          <cx:pt idx="1991">Yes</cx:pt>
          <cx:pt idx="1992">Yes</cx:pt>
          <cx:pt idx="1993">Yes</cx:pt>
          <cx:pt idx="1994">Yes</cx:pt>
          <cx:pt idx="1995">Yes</cx:pt>
          <cx:pt idx="1996">Yes</cx:pt>
          <cx:pt idx="1997">Yes</cx:pt>
          <cx:pt idx="1998">Yes</cx:pt>
          <cx:pt idx="1999">Yes</cx:pt>
          <cx:pt idx="2000">Yes</cx:pt>
          <cx:pt idx="2001">Yes</cx:pt>
          <cx:pt idx="2002">Yes</cx:pt>
          <cx:pt idx="2003">Yes</cx:pt>
          <cx:pt idx="2004">Yes</cx:pt>
          <cx:pt idx="2005">Yes</cx:pt>
          <cx:pt idx="2006">Yes</cx:pt>
          <cx:pt idx="2007">Yes</cx:pt>
          <cx:pt idx="2008">Yes</cx:pt>
          <cx:pt idx="2009">Yes</cx:pt>
          <cx:pt idx="2010">Yes</cx:pt>
          <cx:pt idx="2011">Yes</cx:pt>
          <cx:pt idx="2012">Yes</cx:pt>
          <cx:pt idx="2013">Yes</cx:pt>
          <cx:pt idx="2014">Yes</cx:pt>
          <cx:pt idx="2015">Yes</cx:pt>
          <cx:pt idx="2016">Yes</cx:pt>
          <cx:pt idx="2017">Yes</cx:pt>
          <cx:pt idx="2018">Yes</cx:pt>
          <cx:pt idx="2019">Yes</cx:pt>
          <cx:pt idx="2020">Yes</cx:pt>
          <cx:pt idx="2021">Yes</cx:pt>
          <cx:pt idx="2022">Yes</cx:pt>
          <cx:pt idx="2023">Yes</cx:pt>
          <cx:pt idx="2024">Yes</cx:pt>
          <cx:pt idx="2025">Yes</cx:pt>
          <cx:pt idx="2026">Yes</cx:pt>
          <cx:pt idx="2027">Yes</cx:pt>
          <cx:pt idx="2028">Yes</cx:pt>
          <cx:pt idx="2029">Yes</cx:pt>
          <cx:pt idx="2030">Yes</cx:pt>
          <cx:pt idx="2031">Yes</cx:pt>
          <cx:pt idx="2032">Yes</cx:pt>
          <cx:pt idx="2033">Yes</cx:pt>
          <cx:pt idx="2034">Yes</cx:pt>
          <cx:pt idx="2035">Yes</cx:pt>
          <cx:pt idx="2036">Yes</cx:pt>
          <cx:pt idx="2037">Yes</cx:pt>
          <cx:pt idx="2038">Yes</cx:pt>
          <cx:pt idx="2039">Yes</cx:pt>
          <cx:pt idx="2040">Yes</cx:pt>
          <cx:pt idx="2041">Yes</cx:pt>
          <cx:pt idx="2042">Yes</cx:pt>
          <cx:pt idx="2043">Yes</cx:pt>
          <cx:pt idx="2044">Yes</cx:pt>
          <cx:pt idx="2045">Yes</cx:pt>
          <cx:pt idx="2046">Yes</cx:pt>
          <cx:pt idx="2047">Yes</cx:pt>
          <cx:pt idx="2048">Yes</cx:pt>
          <cx:pt idx="2049">Yes</cx:pt>
          <cx:pt idx="2050">Yes</cx:pt>
          <cx:pt idx="2051">Yes</cx:pt>
          <cx:pt idx="2052">Yes</cx:pt>
          <cx:pt idx="2053">Yes</cx:pt>
          <cx:pt idx="2054">Yes</cx:pt>
          <cx:pt idx="2055">Yes</cx:pt>
          <cx:pt idx="2056">Yes</cx:pt>
          <cx:pt idx="2057">Yes</cx:pt>
          <cx:pt idx="2058">Yes</cx:pt>
          <cx:pt idx="2059">Yes</cx:pt>
          <cx:pt idx="2060">Yes</cx:pt>
          <cx:pt idx="2061">Yes</cx:pt>
          <cx:pt idx="2062">Yes</cx:pt>
          <cx:pt idx="2063">Yes</cx:pt>
          <cx:pt idx="2064">Yes</cx:pt>
          <cx:pt idx="2065">Yes</cx:pt>
          <cx:pt idx="2066">Yes</cx:pt>
          <cx:pt idx="2067">Yes</cx:pt>
          <cx:pt idx="2068">Yes</cx:pt>
          <cx:pt idx="2069">Yes</cx:pt>
          <cx:pt idx="2070">Yes</cx:pt>
          <cx:pt idx="2071">Yes</cx:pt>
          <cx:pt idx="2072">Yes</cx:pt>
          <cx:pt idx="2073">Yes</cx:pt>
          <cx:pt idx="2074">Yes</cx:pt>
          <cx:pt idx="2075">Yes</cx:pt>
          <cx:pt idx="2076">Yes</cx:pt>
          <cx:pt idx="2077">Yes</cx:pt>
          <cx:pt idx="2078">Yes</cx:pt>
          <cx:pt idx="2079">Yes</cx:pt>
          <cx:pt idx="2080">Yes</cx:pt>
          <cx:pt idx="2081">Yes</cx:pt>
          <cx:pt idx="2082">Yes</cx:pt>
          <cx:pt idx="2083">Yes</cx:pt>
          <cx:pt idx="2084">Yes</cx:pt>
          <cx:pt idx="2085">Yes</cx:pt>
          <cx:pt idx="2086">Yes</cx:pt>
          <cx:pt idx="2087">Yes</cx:pt>
          <cx:pt idx="2088">Yes</cx:pt>
          <cx:pt idx="2089">Yes</cx:pt>
          <cx:pt idx="2090">Yes</cx:pt>
          <cx:pt idx="2091">Yes</cx:pt>
          <cx:pt idx="2092">Yes</cx:pt>
          <cx:pt idx="2093">Yes</cx:pt>
          <cx:pt idx="2094">Yes</cx:pt>
          <cx:pt idx="2095">Yes</cx:pt>
          <cx:pt idx="2096">Yes</cx:pt>
          <cx:pt idx="2097">Yes</cx:pt>
          <cx:pt idx="2098">Yes</cx:pt>
          <cx:pt idx="2099">Yes</cx:pt>
          <cx:pt idx="2100">Yes</cx:pt>
          <cx:pt idx="2101">Yes</cx:pt>
          <cx:pt idx="2102">Yes</cx:pt>
          <cx:pt idx="2103">Yes</cx:pt>
          <cx:pt idx="2104">Yes</cx:pt>
          <cx:pt idx="2105">Yes</cx:pt>
          <cx:pt idx="2106">Yes</cx:pt>
          <cx:pt idx="2107">Yes</cx:pt>
          <cx:pt idx="2108">Yes</cx:pt>
          <cx:pt idx="2109">Yes</cx:pt>
          <cx:pt idx="2110">Yes</cx:pt>
          <cx:pt idx="2111">Yes</cx:pt>
          <cx:pt idx="2112">Yes</cx:pt>
          <cx:pt idx="2113">Yes</cx:pt>
          <cx:pt idx="2114">Yes</cx:pt>
          <cx:pt idx="2115">Yes</cx:pt>
          <cx:pt idx="2116">Yes</cx:pt>
          <cx:pt idx="2117">Yes</cx:pt>
          <cx:pt idx="2118">Yes</cx:pt>
          <cx:pt idx="2119">Yes</cx:pt>
          <cx:pt idx="2120">Yes</cx:pt>
          <cx:pt idx="2121">Yes</cx:pt>
          <cx:pt idx="2122">Yes</cx:pt>
          <cx:pt idx="2123">Yes</cx:pt>
          <cx:pt idx="2124">Yes</cx:pt>
          <cx:pt idx="2125">Yes</cx:pt>
          <cx:pt idx="2126">Yes</cx:pt>
          <cx:pt idx="2127">Yes</cx:pt>
          <cx:pt idx="2128">Yes</cx:pt>
          <cx:pt idx="2129">Yes</cx:pt>
          <cx:pt idx="2130">Yes</cx:pt>
          <cx:pt idx="2131">Yes</cx:pt>
          <cx:pt idx="2132">Yes</cx:pt>
          <cx:pt idx="2133">Yes</cx:pt>
          <cx:pt idx="2134">Yes</cx:pt>
          <cx:pt idx="2135">Yes</cx:pt>
          <cx:pt idx="2136">Yes</cx:pt>
          <cx:pt idx="2137">Yes</cx:pt>
          <cx:pt idx="2138">Yes</cx:pt>
          <cx:pt idx="2139">Yes</cx:pt>
          <cx:pt idx="2140">Yes</cx:pt>
          <cx:pt idx="2141">Yes</cx:pt>
          <cx:pt idx="2142">Yes</cx:pt>
          <cx:pt idx="2143">Yes</cx:pt>
          <cx:pt idx="2144">Yes</cx:pt>
          <cx:pt idx="2145">Yes</cx:pt>
          <cx:pt idx="2146">Yes</cx:pt>
          <cx:pt idx="2147">Yes</cx:pt>
          <cx:pt idx="2148">Yes</cx:pt>
          <cx:pt idx="2149">Yes</cx:pt>
          <cx:pt idx="2150">Yes</cx:pt>
          <cx:pt idx="2151">Yes</cx:pt>
          <cx:pt idx="2152">Yes</cx:pt>
          <cx:pt idx="2153">Yes</cx:pt>
          <cx:pt idx="2154">Yes</cx:pt>
          <cx:pt idx="2155">Yes</cx:pt>
          <cx:pt idx="2156">Yes</cx:pt>
          <cx:pt idx="2157">Yes</cx:pt>
          <cx:pt idx="2158">Yes</cx:pt>
          <cx:pt idx="2159">Yes</cx:pt>
          <cx:pt idx="2160">Yes</cx:pt>
          <cx:pt idx="2161">Yes</cx:pt>
          <cx:pt idx="2162">Yes</cx:pt>
          <cx:pt idx="2163">Yes</cx:pt>
          <cx:pt idx="2164">Yes</cx:pt>
          <cx:pt idx="2165">Yes</cx:pt>
          <cx:pt idx="2166">Yes</cx:pt>
          <cx:pt idx="2167">Yes</cx:pt>
          <cx:pt idx="2168">Yes</cx:pt>
          <cx:pt idx="2169">Yes</cx:pt>
          <cx:pt idx="2170">Yes</cx:pt>
          <cx:pt idx="2171">Yes</cx:pt>
          <cx:pt idx="2172">Yes</cx:pt>
          <cx:pt idx="2173">Yes</cx:pt>
          <cx:pt idx="2174">Yes</cx:pt>
          <cx:pt idx="2175">Yes</cx:pt>
          <cx:pt idx="2176">Yes</cx:pt>
          <cx:pt idx="2177">Yes</cx:pt>
          <cx:pt idx="2178">Yes</cx:pt>
          <cx:pt idx="2179">Yes</cx:pt>
          <cx:pt idx="2180">Yes</cx:pt>
          <cx:pt idx="2181">Yes</cx:pt>
          <cx:pt idx="2182">Yes</cx:pt>
          <cx:pt idx="2183">Yes</cx:pt>
          <cx:pt idx="2184">Yes</cx:pt>
          <cx:pt idx="2185">Yes</cx:pt>
          <cx:pt idx="2186">Yes</cx:pt>
          <cx:pt idx="2187">Yes</cx:pt>
          <cx:pt idx="2188">Yes</cx:pt>
          <cx:pt idx="2189">Yes</cx:pt>
          <cx:pt idx="2190">Yes</cx:pt>
          <cx:pt idx="2191">Yes</cx:pt>
          <cx:pt idx="2192">Yes</cx:pt>
          <cx:pt idx="2193">Yes</cx:pt>
          <cx:pt idx="2194">Yes</cx:pt>
          <cx:pt idx="2195">Yes</cx:pt>
          <cx:pt idx="2196">Yes</cx:pt>
          <cx:pt idx="2197">Yes</cx:pt>
          <cx:pt idx="2198">Yes</cx:pt>
          <cx:pt idx="2199">Yes</cx:pt>
          <cx:pt idx="2200">Yes</cx:pt>
          <cx:pt idx="2201">Yes</cx:pt>
          <cx:pt idx="2202">Yes</cx:pt>
          <cx:pt idx="2203">Yes</cx:pt>
          <cx:pt idx="2204">Yes</cx:pt>
          <cx:pt idx="2205">Yes</cx:pt>
          <cx:pt idx="2206">Yes</cx:pt>
          <cx:pt idx="2207">Yes</cx:pt>
          <cx:pt idx="2208">Yes</cx:pt>
          <cx:pt idx="2209">Yes</cx:pt>
          <cx:pt idx="2210">Yes</cx:pt>
          <cx:pt idx="2211">Yes</cx:pt>
          <cx:pt idx="2212">Yes</cx:pt>
          <cx:pt idx="2213">Yes</cx:pt>
          <cx:pt idx="2214">Yes</cx:pt>
          <cx:pt idx="2215">Yes</cx:pt>
          <cx:pt idx="2216">Yes</cx:pt>
          <cx:pt idx="2217">Yes</cx:pt>
          <cx:pt idx="2218">Yes</cx:pt>
          <cx:pt idx="2219">Yes</cx:pt>
          <cx:pt idx="2220">Yes</cx:pt>
          <cx:pt idx="2221">Yes</cx:pt>
          <cx:pt idx="2222">Yes</cx:pt>
          <cx:pt idx="2223">Yes</cx:pt>
          <cx:pt idx="2224">Yes</cx:pt>
          <cx:pt idx="2225">Yes</cx:pt>
          <cx:pt idx="2226">Yes</cx:pt>
          <cx:pt idx="2227">Yes</cx:pt>
          <cx:pt idx="2228">Yes</cx:pt>
          <cx:pt idx="2229">Yes</cx:pt>
          <cx:pt idx="2230">Yes</cx:pt>
          <cx:pt idx="2231">Yes</cx:pt>
          <cx:pt idx="2232">Yes</cx:pt>
          <cx:pt idx="2233">Yes</cx:pt>
          <cx:pt idx="2234">Yes</cx:pt>
          <cx:pt idx="2235">Yes</cx:pt>
          <cx:pt idx="2236">Yes</cx:pt>
          <cx:pt idx="2237">Yes</cx:pt>
          <cx:pt idx="2238">Yes</cx:pt>
          <cx:pt idx="2239">Yes</cx:pt>
          <cx:pt idx="2240">Yes</cx:pt>
          <cx:pt idx="2241">Yes</cx:pt>
          <cx:pt idx="2242">Yes</cx:pt>
          <cx:pt idx="2243">Yes</cx:pt>
          <cx:pt idx="2244">Yes</cx:pt>
          <cx:pt idx="2245">Yes</cx:pt>
          <cx:pt idx="2246">Yes</cx:pt>
          <cx:pt idx="2247">Yes</cx:pt>
          <cx:pt idx="2248">Yes</cx:pt>
          <cx:pt idx="2249">Yes</cx:pt>
          <cx:pt idx="2250">Yes</cx:pt>
          <cx:pt idx="2251">Yes</cx:pt>
          <cx:pt idx="2252">Yes</cx:pt>
          <cx:pt idx="2253">Yes</cx:pt>
          <cx:pt idx="2254">Yes</cx:pt>
          <cx:pt idx="2255">Yes</cx:pt>
          <cx:pt idx="2256">Yes</cx:pt>
          <cx:pt idx="2257">Yes</cx:pt>
          <cx:pt idx="2258">Yes</cx:pt>
          <cx:pt idx="2259">Yes</cx:pt>
          <cx:pt idx="2260">Yes</cx:pt>
          <cx:pt idx="2261">Yes</cx:pt>
          <cx:pt idx="2262">Yes</cx:pt>
          <cx:pt idx="2263">Yes</cx:pt>
          <cx:pt idx="2264">Yes</cx:pt>
          <cx:pt idx="2265">Yes</cx:pt>
          <cx:pt idx="2266">Yes</cx:pt>
          <cx:pt idx="2267">Yes</cx:pt>
          <cx:pt idx="2268">No</cx:pt>
          <cx:pt idx="2269">Yes</cx:pt>
          <cx:pt idx="2270">Yes</cx:pt>
          <cx:pt idx="2271">No</cx:pt>
          <cx:pt idx="2272">No</cx:pt>
          <cx:pt idx="2273">No</cx:pt>
          <cx:pt idx="2274">Yes</cx:pt>
          <cx:pt idx="2275">Yes</cx:pt>
          <cx:pt idx="2276">No</cx:pt>
          <cx:pt idx="2277">Yes</cx:pt>
          <cx:pt idx="2278">No</cx:pt>
          <cx:pt idx="2279">No</cx:pt>
          <cx:pt idx="2280">No</cx:pt>
          <cx:pt idx="2281">Yes</cx:pt>
          <cx:pt idx="2282">Yes</cx:pt>
          <cx:pt idx="2283">Yes</cx:pt>
          <cx:pt idx="2284">No</cx:pt>
          <cx:pt idx="2285">Yes</cx:pt>
          <cx:pt idx="2286">No</cx:pt>
          <cx:pt idx="2287">Yes</cx:pt>
          <cx:pt idx="2288">No</cx:pt>
          <cx:pt idx="2289">No</cx:pt>
          <cx:pt idx="2290">Yes</cx:pt>
          <cx:pt idx="2291">Yes</cx:pt>
          <cx:pt idx="2292">No</cx:pt>
          <cx:pt idx="2293">No</cx:pt>
          <cx:pt idx="2294">Yes</cx:pt>
          <cx:pt idx="2295">Yes</cx:pt>
          <cx:pt idx="2296">No</cx:pt>
          <cx:pt idx="2297">Yes</cx:pt>
          <cx:pt idx="2298">No</cx:pt>
          <cx:pt idx="2299">No</cx:pt>
          <cx:pt idx="2300">Yes</cx:pt>
          <cx:pt idx="2301">No</cx:pt>
          <cx:pt idx="2302">No</cx:pt>
          <cx:pt idx="2303">Yes</cx:pt>
          <cx:pt idx="2304">No</cx:pt>
          <cx:pt idx="2305">No</cx:pt>
          <cx:pt idx="2306">No</cx:pt>
          <cx:pt idx="2307">No</cx:pt>
          <cx:pt idx="2308">No</cx:pt>
          <cx:pt idx="2309">No</cx:pt>
          <cx:pt idx="2310">No</cx:pt>
          <cx:pt idx="2311">No</cx:pt>
          <cx:pt idx="2312">No</cx:pt>
          <cx:pt idx="2313">No</cx:pt>
          <cx:pt idx="2314">No</cx:pt>
          <cx:pt idx="2315">No</cx:pt>
          <cx:pt idx="2316">No</cx:pt>
          <cx:pt idx="2317">No</cx:pt>
          <cx:pt idx="2318">No</cx:pt>
          <cx:pt idx="2319">No</cx:pt>
          <cx:pt idx="2320">No</cx:pt>
          <cx:pt idx="2321">No</cx:pt>
          <cx:pt idx="2322">No</cx:pt>
          <cx:pt idx="2323">Yes</cx:pt>
          <cx:pt idx="2324">Yes</cx:pt>
          <cx:pt idx="2325">No</cx:pt>
          <cx:pt idx="2326">No</cx:pt>
          <cx:pt idx="2327">No</cx:pt>
          <cx:pt idx="2328">No</cx:pt>
          <cx:pt idx="2329">No</cx:pt>
          <cx:pt idx="2330">No</cx:pt>
          <cx:pt idx="2331">No</cx:pt>
          <cx:pt idx="2332">No</cx:pt>
          <cx:pt idx="2333">No</cx:pt>
          <cx:pt idx="2334">No</cx:pt>
          <cx:pt idx="2335">No</cx:pt>
          <cx:pt idx="2336">Yes</cx:pt>
          <cx:pt idx="2337">Yes</cx:pt>
          <cx:pt idx="2338">No</cx:pt>
          <cx:pt idx="2339">Yes</cx:pt>
          <cx:pt idx="2340">No</cx:pt>
          <cx:pt idx="2341">No</cx:pt>
          <cx:pt idx="2342">No</cx:pt>
          <cx:pt idx="2343">No</cx:pt>
          <cx:pt idx="2344">No</cx:pt>
          <cx:pt idx="2345">No</cx:pt>
          <cx:pt idx="2346">No</cx:pt>
          <cx:pt idx="2347">No</cx:pt>
          <cx:pt idx="2348">No</cx:pt>
          <cx:pt idx="2349">No</cx:pt>
          <cx:pt idx="2350">No</cx:pt>
          <cx:pt idx="2351">No</cx:pt>
          <cx:pt idx="2352">No</cx:pt>
          <cx:pt idx="2353">No</cx:pt>
          <cx:pt idx="2354">No</cx:pt>
          <cx:pt idx="2355">No</cx:pt>
          <cx:pt idx="2356">No</cx:pt>
          <cx:pt idx="2357">No</cx:pt>
          <cx:pt idx="2358">No</cx:pt>
          <cx:pt idx="2359">No</cx:pt>
          <cx:pt idx="2360">No</cx:pt>
          <cx:pt idx="2361">Yes</cx:pt>
          <cx:pt idx="2362">No</cx:pt>
          <cx:pt idx="2363">No</cx:pt>
          <cx:pt idx="2364">No</cx:pt>
          <cx:pt idx="2365">No</cx:pt>
          <cx:pt idx="2366">Yes</cx:pt>
          <cx:pt idx="2367">Yes</cx:pt>
          <cx:pt idx="2368">No</cx:pt>
          <cx:pt idx="2369">No</cx:pt>
          <cx:pt idx="2370">No</cx:pt>
          <cx:pt idx="2371">No</cx:pt>
          <cx:pt idx="2372">No</cx:pt>
          <cx:pt idx="2373">No</cx:pt>
          <cx:pt idx="2374">No</cx:pt>
          <cx:pt idx="2375">No</cx:pt>
          <cx:pt idx="2376">No</cx:pt>
          <cx:pt idx="2377">No</cx:pt>
          <cx:pt idx="2378">Yes</cx:pt>
          <cx:pt idx="2379">Yes</cx:pt>
          <cx:pt idx="2380">No</cx:pt>
          <cx:pt idx="2381">No</cx:pt>
          <cx:pt idx="2382">No</cx:pt>
          <cx:pt idx="2383">No</cx:pt>
          <cx:pt idx="2384">No</cx:pt>
          <cx:pt idx="2385">No</cx:pt>
          <cx:pt idx="2386">No</cx:pt>
          <cx:pt idx="2387">No</cx:pt>
          <cx:pt idx="2388">No</cx:pt>
          <cx:pt idx="2389">No</cx:pt>
          <cx:pt idx="2390">No</cx:pt>
          <cx:pt idx="2391">No</cx:pt>
          <cx:pt idx="2392">No</cx:pt>
          <cx:pt idx="2393">Yes</cx:pt>
          <cx:pt idx="2394">No</cx:pt>
          <cx:pt idx="2395">No</cx:pt>
          <cx:pt idx="2396">No</cx:pt>
          <cx:pt idx="2397">Yes</cx:pt>
          <cx:pt idx="2398">No</cx:pt>
          <cx:pt idx="2399">No</cx:pt>
          <cx:pt idx="2400">No</cx:pt>
          <cx:pt idx="2401">No</cx:pt>
          <cx:pt idx="2402">No</cx:pt>
          <cx:pt idx="2403">No</cx:pt>
          <cx:pt idx="2404">No</cx:pt>
          <cx:pt idx="2405">Yes</cx:pt>
          <cx:pt idx="2406">Yes</cx:pt>
          <cx:pt idx="2407">Yes</cx:pt>
          <cx:pt idx="2408">No</cx:pt>
          <cx:pt idx="2409">No</cx:pt>
          <cx:pt idx="2410">No</cx:pt>
          <cx:pt idx="2411">No</cx:pt>
          <cx:pt idx="2412">Yes</cx:pt>
          <cx:pt idx="2413">No</cx:pt>
          <cx:pt idx="2414">No</cx:pt>
          <cx:pt idx="2415">Yes</cx:pt>
          <cx:pt idx="2416">No</cx:pt>
          <cx:pt idx="2417">No</cx:pt>
          <cx:pt idx="2418">No</cx:pt>
          <cx:pt idx="2419">No</cx:pt>
          <cx:pt idx="2420">No</cx:pt>
          <cx:pt idx="2421">No</cx:pt>
          <cx:pt idx="2422">No</cx:pt>
          <cx:pt idx="2423">No</cx:pt>
          <cx:pt idx="2424">Yes</cx:pt>
          <cx:pt idx="2425">No</cx:pt>
          <cx:pt idx="2426">No</cx:pt>
          <cx:pt idx="2427">Yes</cx:pt>
          <cx:pt idx="2428">Yes</cx:pt>
          <cx:pt idx="2429">No</cx:pt>
          <cx:pt idx="2430">No</cx:pt>
          <cx:pt idx="2431">Yes</cx:pt>
          <cx:pt idx="2432">No</cx:pt>
          <cx:pt idx="2433">No</cx:pt>
          <cx:pt idx="2434">No</cx:pt>
          <cx:pt idx="2435">No</cx:pt>
          <cx:pt idx="2436">No</cx:pt>
          <cx:pt idx="2437">No</cx:pt>
          <cx:pt idx="2438">Yes</cx:pt>
          <cx:pt idx="2439">No</cx:pt>
          <cx:pt idx="2440">No</cx:pt>
          <cx:pt idx="2441">No</cx:pt>
          <cx:pt idx="2442">Yes</cx:pt>
          <cx:pt idx="2443">No</cx:pt>
          <cx:pt idx="2444">Yes</cx:pt>
          <cx:pt idx="2445">No</cx:pt>
          <cx:pt idx="2446">Yes</cx:pt>
          <cx:pt idx="2447">No</cx:pt>
          <cx:pt idx="2448">Yes</cx:pt>
          <cx:pt idx="2449">No</cx:pt>
          <cx:pt idx="2450">No</cx:pt>
          <cx:pt idx="2451">Yes</cx:pt>
          <cx:pt idx="2452">Yes</cx:pt>
          <cx:pt idx="2453">No</cx:pt>
          <cx:pt idx="2454">No</cx:pt>
          <cx:pt idx="2455">Yes</cx:pt>
          <cx:pt idx="2456">No</cx:pt>
          <cx:pt idx="2457">No</cx:pt>
          <cx:pt idx="2458">No</cx:pt>
          <cx:pt idx="2459">No</cx:pt>
          <cx:pt idx="2460">No</cx:pt>
          <cx:pt idx="2461">No</cx:pt>
          <cx:pt idx="2462">No</cx:pt>
          <cx:pt idx="2463">No</cx:pt>
          <cx:pt idx="2464">Yes</cx:pt>
          <cx:pt idx="2465">Yes</cx:pt>
          <cx:pt idx="2466">No</cx:pt>
          <cx:pt idx="2467">No</cx:pt>
          <cx:pt idx="2468">Yes</cx:pt>
          <cx:pt idx="2469">No</cx:pt>
          <cx:pt idx="2470">No</cx:pt>
          <cx:pt idx="2471">Yes</cx:pt>
          <cx:pt idx="2472">No</cx:pt>
          <cx:pt idx="2473">No</cx:pt>
          <cx:pt idx="2474">No</cx:pt>
          <cx:pt idx="2475">No</cx:pt>
          <cx:pt idx="2476">No</cx:pt>
          <cx:pt idx="2477">No</cx:pt>
          <cx:pt idx="2478">No</cx:pt>
          <cx:pt idx="2479">No</cx:pt>
          <cx:pt idx="2480">Yes</cx:pt>
          <cx:pt idx="2481">No</cx:pt>
          <cx:pt idx="2482">No</cx:pt>
          <cx:pt idx="2483">Yes</cx:pt>
          <cx:pt idx="2484">No</cx:pt>
          <cx:pt idx="2485">Yes</cx:pt>
          <cx:pt idx="2486">No</cx:pt>
          <cx:pt idx="2487">No</cx:pt>
          <cx:pt idx="2488">Yes</cx:pt>
          <cx:pt idx="2489">No</cx:pt>
          <cx:pt idx="2490">No</cx:pt>
          <cx:pt idx="2491">No</cx:pt>
          <cx:pt idx="2492">Yes</cx:pt>
          <cx:pt idx="2493">No</cx:pt>
          <cx:pt idx="2494">Yes</cx:pt>
          <cx:pt idx="2495">No</cx:pt>
          <cx:pt idx="2496">No</cx:pt>
          <cx:pt idx="2497">No</cx:pt>
          <cx:pt idx="2498">No</cx:pt>
          <cx:pt idx="2499">No</cx:pt>
          <cx:pt idx="2500">No</cx:pt>
          <cx:pt idx="2501">No</cx:pt>
          <cx:pt idx="2502">No</cx:pt>
          <cx:pt idx="2503">No</cx:pt>
          <cx:pt idx="2504">Yes</cx:pt>
          <cx:pt idx="2505">No</cx:pt>
          <cx:pt idx="2506">No</cx:pt>
          <cx:pt idx="2507">No</cx:pt>
          <cx:pt idx="2508">No</cx:pt>
          <cx:pt idx="2509">No</cx:pt>
          <cx:pt idx="2510">Yes</cx:pt>
          <cx:pt idx="2511">No</cx:pt>
          <cx:pt idx="2512">No</cx:pt>
          <cx:pt idx="2513">No</cx:pt>
          <cx:pt idx="2514">Yes</cx:pt>
          <cx:pt idx="2515">No</cx:pt>
          <cx:pt idx="2516">Yes</cx:pt>
          <cx:pt idx="2517">Yes</cx:pt>
          <cx:pt idx="2518">No</cx:pt>
          <cx:pt idx="2519">No</cx:pt>
          <cx:pt idx="2520">No</cx:pt>
          <cx:pt idx="2521">Yes</cx:pt>
          <cx:pt idx="2522">No</cx:pt>
          <cx:pt idx="2523">No</cx:pt>
          <cx:pt idx="2524">No</cx:pt>
          <cx:pt idx="2525">No</cx:pt>
          <cx:pt idx="2526">Yes</cx:pt>
          <cx:pt idx="2527">Yes</cx:pt>
          <cx:pt idx="2528">Yes</cx:pt>
          <cx:pt idx="2529">Yes</cx:pt>
          <cx:pt idx="2530">No</cx:pt>
          <cx:pt idx="2531">No</cx:pt>
          <cx:pt idx="2532">No</cx:pt>
          <cx:pt idx="2533">No</cx:pt>
          <cx:pt idx="2534">No</cx:pt>
          <cx:pt idx="2535">No</cx:pt>
          <cx:pt idx="2536">Yes</cx:pt>
          <cx:pt idx="2537">No</cx:pt>
          <cx:pt idx="2538">No</cx:pt>
          <cx:pt idx="2539">No</cx:pt>
          <cx:pt idx="2540">No</cx:pt>
          <cx:pt idx="2541">No</cx:pt>
          <cx:pt idx="2542">No</cx:pt>
          <cx:pt idx="2543">Yes</cx:pt>
          <cx:pt idx="2544">No</cx:pt>
          <cx:pt idx="2545">No</cx:pt>
          <cx:pt idx="2546">No</cx:pt>
          <cx:pt idx="2547">No</cx:pt>
          <cx:pt idx="2548">No</cx:pt>
          <cx:pt idx="2549">No</cx:pt>
          <cx:pt idx="2550">No</cx:pt>
          <cx:pt idx="2551">No</cx:pt>
          <cx:pt idx="2552">No</cx:pt>
          <cx:pt idx="2553">No</cx:pt>
          <cx:pt idx="2554">No</cx:pt>
          <cx:pt idx="2555">No</cx:pt>
          <cx:pt idx="2556">No</cx:pt>
          <cx:pt idx="2557">No</cx:pt>
          <cx:pt idx="2558">No</cx:pt>
          <cx:pt idx="2559">No</cx:pt>
          <cx:pt idx="2560">Yes</cx:pt>
          <cx:pt idx="2561">No</cx:pt>
          <cx:pt idx="2562">No</cx:pt>
          <cx:pt idx="2563">Yes</cx:pt>
          <cx:pt idx="2564">Yes</cx:pt>
          <cx:pt idx="2565">No</cx:pt>
          <cx:pt idx="2566">No</cx:pt>
          <cx:pt idx="2567">Yes</cx:pt>
          <cx:pt idx="2568">No</cx:pt>
          <cx:pt idx="2569">No</cx:pt>
          <cx:pt idx="2570">Yes</cx:pt>
          <cx:pt idx="2571">No</cx:pt>
          <cx:pt idx="2572">No</cx:pt>
          <cx:pt idx="2573">Yes</cx:pt>
          <cx:pt idx="2574">Yes</cx:pt>
          <cx:pt idx="2575">No</cx:pt>
          <cx:pt idx="2576">No</cx:pt>
          <cx:pt idx="2577">Yes</cx:pt>
          <cx:pt idx="2578">Yes</cx:pt>
          <cx:pt idx="2579">No</cx:pt>
          <cx:pt idx="2580">No</cx:pt>
          <cx:pt idx="2581">No</cx:pt>
          <cx:pt idx="2582">No</cx:pt>
          <cx:pt idx="2583">No</cx:pt>
          <cx:pt idx="2584">No</cx:pt>
          <cx:pt idx="2585">No</cx:pt>
          <cx:pt idx="2586">No</cx:pt>
          <cx:pt idx="2587">No</cx:pt>
          <cx:pt idx="2588">No</cx:pt>
          <cx:pt idx="2589">Yes</cx:pt>
          <cx:pt idx="2590">No</cx:pt>
          <cx:pt idx="2591">No</cx:pt>
          <cx:pt idx="2592">No</cx:pt>
          <cx:pt idx="2593">No</cx:pt>
          <cx:pt idx="2594">No</cx:pt>
          <cx:pt idx="2595">No</cx:pt>
          <cx:pt idx="2596">No</cx:pt>
          <cx:pt idx="2597">No</cx:pt>
          <cx:pt idx="2598">No</cx:pt>
          <cx:pt idx="2599">No</cx:pt>
          <cx:pt idx="2600">No</cx:pt>
          <cx:pt idx="2601">No</cx:pt>
          <cx:pt idx="2602">No</cx:pt>
          <cx:pt idx="2603">No</cx:pt>
          <cx:pt idx="2604">No</cx:pt>
          <cx:pt idx="2605">No</cx:pt>
          <cx:pt idx="2606">No</cx:pt>
          <cx:pt idx="2607">Yes</cx:pt>
          <cx:pt idx="2608">Yes</cx:pt>
          <cx:pt idx="2609">Yes</cx:pt>
          <cx:pt idx="2610">Yes</cx:pt>
          <cx:pt idx="2611">Yes</cx:pt>
          <cx:pt idx="2612">No</cx:pt>
          <cx:pt idx="2613">Yes</cx:pt>
          <cx:pt idx="2614">Yes</cx:pt>
          <cx:pt idx="2615">No</cx:pt>
          <cx:pt idx="2616">Yes</cx:pt>
          <cx:pt idx="2617">Yes</cx:pt>
          <cx:pt idx="2618">No</cx:pt>
          <cx:pt idx="2619">Yes</cx:pt>
          <cx:pt idx="2620">No</cx:pt>
          <cx:pt idx="2621">No</cx:pt>
          <cx:pt idx="2622">No</cx:pt>
          <cx:pt idx="2623">No</cx:pt>
          <cx:pt idx="2624">No</cx:pt>
          <cx:pt idx="2625">No</cx:pt>
          <cx:pt idx="2626">No</cx:pt>
          <cx:pt idx="2627">No</cx:pt>
          <cx:pt idx="2628">No</cx:pt>
          <cx:pt idx="2629">Yes</cx:pt>
          <cx:pt idx="2630">No</cx:pt>
          <cx:pt idx="2631">Yes</cx:pt>
          <cx:pt idx="2632">No</cx:pt>
          <cx:pt idx="2633">No</cx:pt>
          <cx:pt idx="2634">Yes</cx:pt>
          <cx:pt idx="2635">No</cx:pt>
          <cx:pt idx="2636">No</cx:pt>
          <cx:pt idx="2637">No</cx:pt>
          <cx:pt idx="2638">Yes</cx:pt>
          <cx:pt idx="2639">Yes</cx:pt>
          <cx:pt idx="2640">No</cx:pt>
          <cx:pt idx="2641">No</cx:pt>
          <cx:pt idx="2642">Yes</cx:pt>
          <cx:pt idx="2643">Yes</cx:pt>
          <cx:pt idx="2644">Yes</cx:pt>
          <cx:pt idx="2645">No</cx:pt>
          <cx:pt idx="2646">No</cx:pt>
          <cx:pt idx="2647">No</cx:pt>
          <cx:pt idx="2648">No</cx:pt>
          <cx:pt idx="2649">No</cx:pt>
          <cx:pt idx="2650">No</cx:pt>
          <cx:pt idx="2651">Yes</cx:pt>
          <cx:pt idx="2652">No</cx:pt>
          <cx:pt idx="2653">No</cx:pt>
          <cx:pt idx="2654">Yes</cx:pt>
          <cx:pt idx="2655">Yes</cx:pt>
          <cx:pt idx="2656">No</cx:pt>
          <cx:pt idx="2657">No</cx:pt>
          <cx:pt idx="2658">No</cx:pt>
          <cx:pt idx="2659">No</cx:pt>
          <cx:pt idx="2660">No</cx:pt>
          <cx:pt idx="2661">No</cx:pt>
          <cx:pt idx="2662">Yes</cx:pt>
          <cx:pt idx="2663">No</cx:pt>
          <cx:pt idx="2664">No</cx:pt>
          <cx:pt idx="2665">No</cx:pt>
          <cx:pt idx="2666">No</cx:pt>
          <cx:pt idx="2667">No</cx:pt>
          <cx:pt idx="2668">Yes</cx:pt>
          <cx:pt idx="2669">Yes</cx:pt>
          <cx:pt idx="2670">No</cx:pt>
          <cx:pt idx="2671">No</cx:pt>
          <cx:pt idx="2672">No</cx:pt>
          <cx:pt idx="2673">Yes</cx:pt>
          <cx:pt idx="2674">No</cx:pt>
          <cx:pt idx="2675">No</cx:pt>
          <cx:pt idx="2676">No</cx:pt>
          <cx:pt idx="2677">Yes</cx:pt>
          <cx:pt idx="2678">No</cx:pt>
          <cx:pt idx="2679">Yes</cx:pt>
          <cx:pt idx="2680">No</cx:pt>
          <cx:pt idx="2681">No</cx:pt>
          <cx:pt idx="2682">Yes</cx:pt>
          <cx:pt idx="2683">Yes</cx:pt>
          <cx:pt idx="2684">No</cx:pt>
          <cx:pt idx="2685">No</cx:pt>
          <cx:pt idx="2686">Yes</cx:pt>
          <cx:pt idx="2687">No</cx:pt>
          <cx:pt idx="2688">Yes</cx:pt>
          <cx:pt idx="2689">No</cx:pt>
          <cx:pt idx="2690">Yes</cx:pt>
          <cx:pt idx="2691">No</cx:pt>
          <cx:pt idx="2692">No</cx:pt>
          <cx:pt idx="2693">No</cx:pt>
          <cx:pt idx="2694">No</cx:pt>
          <cx:pt idx="2695">No</cx:pt>
          <cx:pt idx="2696">No</cx:pt>
          <cx:pt idx="2697">No</cx:pt>
          <cx:pt idx="2698">No</cx:pt>
          <cx:pt idx="2699">No</cx:pt>
          <cx:pt idx="2700">No</cx:pt>
          <cx:pt idx="2701">No</cx:pt>
          <cx:pt idx="2702">No</cx:pt>
          <cx:pt idx="2703">Yes</cx:pt>
          <cx:pt idx="2704">No</cx:pt>
          <cx:pt idx="2705">No</cx:pt>
          <cx:pt idx="2706">Yes</cx:pt>
          <cx:pt idx="2707">Yes</cx:pt>
          <cx:pt idx="2708">Yes</cx:pt>
          <cx:pt idx="2709">No</cx:pt>
          <cx:pt idx="2710">No</cx:pt>
          <cx:pt idx="2711">Yes</cx:pt>
          <cx:pt idx="2712">No</cx:pt>
          <cx:pt idx="2713">No</cx:pt>
          <cx:pt idx="2714">No</cx:pt>
          <cx:pt idx="2715">No</cx:pt>
          <cx:pt idx="2716">No</cx:pt>
          <cx:pt idx="2717">No</cx:pt>
          <cx:pt idx="2718">No</cx:pt>
          <cx:pt idx="2719">No</cx:pt>
          <cx:pt idx="2720">Yes</cx:pt>
          <cx:pt idx="2721">Yes</cx:pt>
          <cx:pt idx="2722">No</cx:pt>
          <cx:pt idx="2723">No</cx:pt>
          <cx:pt idx="2724">No</cx:pt>
          <cx:pt idx="2725">No</cx:pt>
          <cx:pt idx="2726">No</cx:pt>
          <cx:pt idx="2727">Yes</cx:pt>
          <cx:pt idx="2728">No</cx:pt>
          <cx:pt idx="2729">Yes</cx:pt>
          <cx:pt idx="2730">No</cx:pt>
          <cx:pt idx="2731">No</cx:pt>
          <cx:pt idx="2732">No</cx:pt>
          <cx:pt idx="2733">No</cx:pt>
          <cx:pt idx="2734">No</cx:pt>
          <cx:pt idx="2735">No</cx:pt>
          <cx:pt idx="2736">No</cx:pt>
          <cx:pt idx="2737">No</cx:pt>
          <cx:pt idx="2738">No</cx:pt>
          <cx:pt idx="2739">No</cx:pt>
          <cx:pt idx="2740">Yes</cx:pt>
          <cx:pt idx="2741">Yes</cx:pt>
          <cx:pt idx="2742">No</cx:pt>
          <cx:pt idx="2743">No</cx:pt>
          <cx:pt idx="2744">No</cx:pt>
          <cx:pt idx="2745">Yes</cx:pt>
          <cx:pt idx="2746">No</cx:pt>
          <cx:pt idx="2747">No</cx:pt>
          <cx:pt idx="2748">Yes</cx:pt>
          <cx:pt idx="2749">No</cx:pt>
          <cx:pt idx="2750">No</cx:pt>
          <cx:pt idx="2751">No</cx:pt>
          <cx:pt idx="2752">Yes</cx:pt>
          <cx:pt idx="2753">Yes</cx:pt>
          <cx:pt idx="2754">No</cx:pt>
          <cx:pt idx="2755">No</cx:pt>
          <cx:pt idx="2756">Yes</cx:pt>
          <cx:pt idx="2757">No</cx:pt>
          <cx:pt idx="2758">No</cx:pt>
          <cx:pt idx="2759">No</cx:pt>
          <cx:pt idx="2760">No</cx:pt>
          <cx:pt idx="2761">Yes</cx:pt>
          <cx:pt idx="2762">No</cx:pt>
          <cx:pt idx="2763">No</cx:pt>
          <cx:pt idx="2764">No</cx:pt>
          <cx:pt idx="2765">No</cx:pt>
          <cx:pt idx="2766">No</cx:pt>
          <cx:pt idx="2767">No</cx:pt>
          <cx:pt idx="2768">No</cx:pt>
          <cx:pt idx="2769">Yes</cx:pt>
          <cx:pt idx="2770">Yes</cx:pt>
          <cx:pt idx="2771">No</cx:pt>
          <cx:pt idx="2772">No</cx:pt>
          <cx:pt idx="2773">No</cx:pt>
          <cx:pt idx="2774">No</cx:pt>
          <cx:pt idx="2775">Yes</cx:pt>
          <cx:pt idx="2776">Yes</cx:pt>
          <cx:pt idx="2777">No</cx:pt>
          <cx:pt idx="2778">No</cx:pt>
          <cx:pt idx="2779">Yes</cx:pt>
          <cx:pt idx="2780">Yes</cx:pt>
          <cx:pt idx="2781">No</cx:pt>
          <cx:pt idx="2782">No</cx:pt>
          <cx:pt idx="2783">No</cx:pt>
          <cx:pt idx="2784">Yes</cx:pt>
          <cx:pt idx="2785">No</cx:pt>
          <cx:pt idx="2786">No</cx:pt>
          <cx:pt idx="2787">No</cx:pt>
          <cx:pt idx="2788">No</cx:pt>
          <cx:pt idx="2789">No</cx:pt>
          <cx:pt idx="2790">Yes</cx:pt>
          <cx:pt idx="2791">No</cx:pt>
          <cx:pt idx="2792">No</cx:pt>
          <cx:pt idx="2793">No</cx:pt>
          <cx:pt idx="2794">No</cx:pt>
          <cx:pt idx="2795">Yes</cx:pt>
          <cx:pt idx="2796">No</cx:pt>
          <cx:pt idx="2797">Yes</cx:pt>
          <cx:pt idx="2798">Yes</cx:pt>
          <cx:pt idx="2799">No</cx:pt>
          <cx:pt idx="2800">No</cx:pt>
          <cx:pt idx="2801">No</cx:pt>
          <cx:pt idx="2802">Yes</cx:pt>
          <cx:pt idx="2803">No</cx:pt>
          <cx:pt idx="2804">Yes</cx:pt>
          <cx:pt idx="2805">No</cx:pt>
          <cx:pt idx="2806">No</cx:pt>
          <cx:pt idx="2807">No</cx:pt>
          <cx:pt idx="2808">No</cx:pt>
          <cx:pt idx="2809">No</cx:pt>
          <cx:pt idx="2810">No</cx:pt>
          <cx:pt idx="2811">No</cx:pt>
          <cx:pt idx="2812">Yes</cx:pt>
          <cx:pt idx="2813">No</cx:pt>
          <cx:pt idx="2814">No</cx:pt>
          <cx:pt idx="2815">Yes</cx:pt>
          <cx:pt idx="2816">No</cx:pt>
          <cx:pt idx="2817">No</cx:pt>
          <cx:pt idx="2818">Yes</cx:pt>
          <cx:pt idx="2819">No</cx:pt>
          <cx:pt idx="2820">No</cx:pt>
          <cx:pt idx="2821">Yes</cx:pt>
          <cx:pt idx="2822">Yes</cx:pt>
          <cx:pt idx="2823">No</cx:pt>
          <cx:pt idx="2824">No</cx:pt>
          <cx:pt idx="2825">No</cx:pt>
          <cx:pt idx="2826">No</cx:pt>
          <cx:pt idx="2827">No</cx:pt>
          <cx:pt idx="2828">No</cx:pt>
          <cx:pt idx="2829">Yes</cx:pt>
          <cx:pt idx="2830">No</cx:pt>
          <cx:pt idx="2831">Yes</cx:pt>
          <cx:pt idx="2832">No</cx:pt>
          <cx:pt idx="2833">No</cx:pt>
          <cx:pt idx="2834">No</cx:pt>
          <cx:pt idx="2835">No</cx:pt>
          <cx:pt idx="2836">No</cx:pt>
          <cx:pt idx="2837">Yes</cx:pt>
          <cx:pt idx="2838">No</cx:pt>
          <cx:pt idx="2839">No</cx:pt>
          <cx:pt idx="2840">No</cx:pt>
          <cx:pt idx="2841">No</cx:pt>
          <cx:pt idx="2842">No</cx:pt>
          <cx:pt idx="2843">No</cx:pt>
          <cx:pt idx="2844">Yes</cx:pt>
          <cx:pt idx="2845">No</cx:pt>
          <cx:pt idx="2846">No</cx:pt>
          <cx:pt idx="2847">No</cx:pt>
          <cx:pt idx="2848">No</cx:pt>
          <cx:pt idx="2849">No</cx:pt>
          <cx:pt idx="2850">No</cx:pt>
          <cx:pt idx="2851">No</cx:pt>
          <cx:pt idx="2852">No</cx:pt>
          <cx:pt idx="2853">No</cx:pt>
          <cx:pt idx="2854">No</cx:pt>
          <cx:pt idx="2855">No</cx:pt>
          <cx:pt idx="2856">No</cx:pt>
          <cx:pt idx="2857">No</cx:pt>
          <cx:pt idx="2858">No</cx:pt>
          <cx:pt idx="2859">No</cx:pt>
          <cx:pt idx="2860">No</cx:pt>
          <cx:pt idx="2861">Yes</cx:pt>
          <cx:pt idx="2862">Yes</cx:pt>
          <cx:pt idx="2863">No</cx:pt>
          <cx:pt idx="2864">No</cx:pt>
          <cx:pt idx="2865">No</cx:pt>
          <cx:pt idx="2866">No</cx:pt>
          <cx:pt idx="2867">No</cx:pt>
          <cx:pt idx="2868">No</cx:pt>
          <cx:pt idx="2869">Yes</cx:pt>
          <cx:pt idx="2870">No</cx:pt>
          <cx:pt idx="2871">Yes</cx:pt>
          <cx:pt idx="2872">No</cx:pt>
          <cx:pt idx="2873">Yes</cx:pt>
          <cx:pt idx="2874">No</cx:pt>
          <cx:pt idx="2875">Yes</cx:pt>
          <cx:pt idx="2876">No</cx:pt>
          <cx:pt idx="2877">Yes</cx:pt>
          <cx:pt idx="2878">No</cx:pt>
          <cx:pt idx="2879">Yes</cx:pt>
          <cx:pt idx="2880">No</cx:pt>
          <cx:pt idx="2881">No</cx:pt>
          <cx:pt idx="2882">No</cx:pt>
          <cx:pt idx="2883">No</cx:pt>
          <cx:pt idx="2884">No</cx:pt>
          <cx:pt idx="2885">No</cx:pt>
          <cx:pt idx="2886">No</cx:pt>
          <cx:pt idx="2887">Yes</cx:pt>
          <cx:pt idx="2888">Yes</cx:pt>
          <cx:pt idx="2889">No</cx:pt>
          <cx:pt idx="2890">Yes</cx:pt>
          <cx:pt idx="2891">Yes</cx:pt>
          <cx:pt idx="2892">No</cx:pt>
          <cx:pt idx="2893">Yes</cx:pt>
          <cx:pt idx="2894">Yes</cx:pt>
          <cx:pt idx="2895">No</cx:pt>
          <cx:pt idx="2896">No</cx:pt>
          <cx:pt idx="2897">No</cx:pt>
          <cx:pt idx="2898">No</cx:pt>
          <cx:pt idx="2899">No</cx:pt>
          <cx:pt idx="2900">Yes</cx:pt>
          <cx:pt idx="2901">No</cx:pt>
          <cx:pt idx="2902">No</cx:pt>
          <cx:pt idx="2903">No</cx:pt>
          <cx:pt idx="2904">Yes</cx:pt>
          <cx:pt idx="2905">No</cx:pt>
          <cx:pt idx="2906">No</cx:pt>
          <cx:pt idx="2907">Yes</cx:pt>
          <cx:pt idx="2908">Yes</cx:pt>
          <cx:pt idx="2909">No</cx:pt>
          <cx:pt idx="2910">No</cx:pt>
          <cx:pt idx="2911">Yes</cx:pt>
          <cx:pt idx="2912">No</cx:pt>
          <cx:pt idx="2913">No</cx:pt>
          <cx:pt idx="2914">No</cx:pt>
          <cx:pt idx="2915">No</cx:pt>
          <cx:pt idx="2916">No</cx:pt>
          <cx:pt idx="2917">No</cx:pt>
          <cx:pt idx="2918">No</cx:pt>
          <cx:pt idx="2919">No</cx:pt>
          <cx:pt idx="2920">No</cx:pt>
          <cx:pt idx="2921">Yes</cx:pt>
          <cx:pt idx="2922">Yes</cx:pt>
          <cx:pt idx="2923">No</cx:pt>
          <cx:pt idx="2924">Yes</cx:pt>
          <cx:pt idx="2925">No</cx:pt>
          <cx:pt idx="2926">No</cx:pt>
          <cx:pt idx="2927">No</cx:pt>
          <cx:pt idx="2928">No</cx:pt>
          <cx:pt idx="2929">No</cx:pt>
          <cx:pt idx="2930">No</cx:pt>
          <cx:pt idx="2931">No</cx:pt>
          <cx:pt idx="2932">No</cx:pt>
          <cx:pt idx="2933">No</cx:pt>
          <cx:pt idx="2934">No</cx:pt>
          <cx:pt idx="2935">No</cx:pt>
          <cx:pt idx="2936">No</cx:pt>
          <cx:pt idx="2937">No</cx:pt>
          <cx:pt idx="2938">No</cx:pt>
          <cx:pt idx="2939">Yes</cx:pt>
          <cx:pt idx="2940">Yes</cx:pt>
          <cx:pt idx="2941">No</cx:pt>
          <cx:pt idx="2942">No</cx:pt>
          <cx:pt idx="2943">No</cx:pt>
          <cx:pt idx="2944">No</cx:pt>
          <cx:pt idx="2945">No</cx:pt>
          <cx:pt idx="2946">No</cx:pt>
          <cx:pt idx="2947">No</cx:pt>
          <cx:pt idx="2948">Yes</cx:pt>
          <cx:pt idx="2949">No</cx:pt>
          <cx:pt idx="2950">No</cx:pt>
          <cx:pt idx="2951">No</cx:pt>
          <cx:pt idx="2952">No</cx:pt>
          <cx:pt idx="2953">Yes</cx:pt>
          <cx:pt idx="2954">Yes</cx:pt>
          <cx:pt idx="2955">Yes</cx:pt>
          <cx:pt idx="2956">No</cx:pt>
          <cx:pt idx="2957">No</cx:pt>
          <cx:pt idx="2958">No</cx:pt>
          <cx:pt idx="2959">No</cx:pt>
          <cx:pt idx="2960">Yes</cx:pt>
          <cx:pt idx="2961">No</cx:pt>
          <cx:pt idx="2962">Yes</cx:pt>
          <cx:pt idx="2963">No</cx:pt>
          <cx:pt idx="2964">No</cx:pt>
          <cx:pt idx="2965">Yes</cx:pt>
          <cx:pt idx="2966">No</cx:pt>
          <cx:pt idx="2967">No</cx:pt>
          <cx:pt idx="2968">No</cx:pt>
          <cx:pt idx="2969">No</cx:pt>
          <cx:pt idx="2970">Yes</cx:pt>
          <cx:pt idx="2971">No</cx:pt>
          <cx:pt idx="2972">No</cx:pt>
          <cx:pt idx="2973">Yes</cx:pt>
          <cx:pt idx="2974">Yes</cx:pt>
          <cx:pt idx="2975">No</cx:pt>
          <cx:pt idx="2976">No</cx:pt>
          <cx:pt idx="2977">No</cx:pt>
          <cx:pt idx="2978">No</cx:pt>
          <cx:pt idx="2979">No</cx:pt>
          <cx:pt idx="2980">No</cx:pt>
          <cx:pt idx="2981">No</cx:pt>
          <cx:pt idx="2982">No</cx:pt>
          <cx:pt idx="2983">No</cx:pt>
          <cx:pt idx="2984">No</cx:pt>
          <cx:pt idx="2985">No</cx:pt>
          <cx:pt idx="2986">No</cx:pt>
          <cx:pt idx="2987">No</cx:pt>
          <cx:pt idx="2988">No</cx:pt>
          <cx:pt idx="2989">No</cx:pt>
          <cx:pt idx="2990">Yes</cx:pt>
          <cx:pt idx="2991">No</cx:pt>
          <cx:pt idx="2992">No</cx:pt>
          <cx:pt idx="2993">No</cx:pt>
          <cx:pt idx="2994">No</cx:pt>
          <cx:pt idx="2995">No</cx:pt>
          <cx:pt idx="2996">No</cx:pt>
          <cx:pt idx="2997">Yes</cx:pt>
          <cx:pt idx="2998">No</cx:pt>
          <cx:pt idx="2999">No</cx:pt>
          <cx:pt idx="3000">Yes</cx:pt>
          <cx:pt idx="3001">No</cx:pt>
          <cx:pt idx="3002">No</cx:pt>
          <cx:pt idx="3003">Yes</cx:pt>
          <cx:pt idx="3004">Yes</cx:pt>
          <cx:pt idx="3005">No</cx:pt>
          <cx:pt idx="3006">Yes</cx:pt>
          <cx:pt idx="3007">Yes</cx:pt>
          <cx:pt idx="3008">No</cx:pt>
          <cx:pt idx="3009">No</cx:pt>
          <cx:pt idx="3010">No</cx:pt>
          <cx:pt idx="3011">No</cx:pt>
          <cx:pt idx="3012">No</cx:pt>
          <cx:pt idx="3013">No</cx:pt>
          <cx:pt idx="3014">No</cx:pt>
          <cx:pt idx="3015">No</cx:pt>
          <cx:pt idx="3016">Yes</cx:pt>
          <cx:pt idx="3017">No</cx:pt>
          <cx:pt idx="3018">No</cx:pt>
          <cx:pt idx="3019">Yes</cx:pt>
          <cx:pt idx="3020">No</cx:pt>
          <cx:pt idx="3021">No</cx:pt>
          <cx:pt idx="3022">No</cx:pt>
          <cx:pt idx="3023">No</cx:pt>
          <cx:pt idx="3024">No</cx:pt>
          <cx:pt idx="3025">No</cx:pt>
          <cx:pt idx="3026">Yes</cx:pt>
          <cx:pt idx="3027">No</cx:pt>
          <cx:pt idx="3028">Yes</cx:pt>
          <cx:pt idx="3029">Yes</cx:pt>
          <cx:pt idx="3030">Yes</cx:pt>
          <cx:pt idx="3031">Yes</cx:pt>
          <cx:pt idx="3032">No</cx:pt>
          <cx:pt idx="3033">No</cx:pt>
          <cx:pt idx="3034">Yes</cx:pt>
          <cx:pt idx="3035">No</cx:pt>
          <cx:pt idx="3036">No</cx:pt>
          <cx:pt idx="3037">No</cx:pt>
          <cx:pt idx="3038">No</cx:pt>
          <cx:pt idx="3039">No</cx:pt>
          <cx:pt idx="3040">Yes</cx:pt>
          <cx:pt idx="3041">No</cx:pt>
          <cx:pt idx="3042">Yes</cx:pt>
          <cx:pt idx="3043">Yes</cx:pt>
          <cx:pt idx="3044">Yes</cx:pt>
          <cx:pt idx="3045">No</cx:pt>
          <cx:pt idx="3046">No</cx:pt>
          <cx:pt idx="3047">Yes</cx:pt>
          <cx:pt idx="3048">No</cx:pt>
          <cx:pt idx="3049">Yes</cx:pt>
          <cx:pt idx="3050">Yes</cx:pt>
          <cx:pt idx="3051">No</cx:pt>
          <cx:pt idx="3052">No</cx:pt>
          <cx:pt idx="3053">No</cx:pt>
          <cx:pt idx="3054">No</cx:pt>
          <cx:pt idx="3055">Yes</cx:pt>
          <cx:pt idx="3056">No</cx:pt>
          <cx:pt idx="3057">No</cx:pt>
          <cx:pt idx="3058">Yes</cx:pt>
          <cx:pt idx="3059">No</cx:pt>
          <cx:pt idx="3060">No</cx:pt>
          <cx:pt idx="3061">Yes</cx:pt>
          <cx:pt idx="3062">No</cx:pt>
          <cx:pt idx="3063">No</cx:pt>
          <cx:pt idx="3064">No</cx:pt>
          <cx:pt idx="3065">No</cx:pt>
          <cx:pt idx="3066">No</cx:pt>
          <cx:pt idx="3067">Yes</cx:pt>
          <cx:pt idx="3068">No</cx:pt>
          <cx:pt idx="3069">No</cx:pt>
          <cx:pt idx="3070">No</cx:pt>
          <cx:pt idx="3071">No</cx:pt>
          <cx:pt idx="3072">No</cx:pt>
          <cx:pt idx="3073">No</cx:pt>
          <cx:pt idx="3074">No</cx:pt>
          <cx:pt idx="3075">No</cx:pt>
          <cx:pt idx="3076">Yes</cx:pt>
          <cx:pt idx="3077">No</cx:pt>
          <cx:pt idx="3078">Yes</cx:pt>
          <cx:pt idx="3079">Yes</cx:pt>
          <cx:pt idx="3080">No</cx:pt>
          <cx:pt idx="3081">Yes</cx:pt>
          <cx:pt idx="3082">No</cx:pt>
          <cx:pt idx="3083">No</cx:pt>
          <cx:pt idx="3084">No</cx:pt>
          <cx:pt idx="3085">Yes</cx:pt>
          <cx:pt idx="3086">No</cx:pt>
          <cx:pt idx="3087">Yes</cx:pt>
          <cx:pt idx="3088">No</cx:pt>
          <cx:pt idx="3089">No</cx:pt>
          <cx:pt idx="3090">Yes</cx:pt>
          <cx:pt idx="3091">No</cx:pt>
          <cx:pt idx="3092">Yes</cx:pt>
          <cx:pt idx="3093">No</cx:pt>
          <cx:pt idx="3094">No</cx:pt>
          <cx:pt idx="3095">No</cx:pt>
          <cx:pt idx="3096">No</cx:pt>
          <cx:pt idx="3097">No</cx:pt>
          <cx:pt idx="3098">Yes</cx:pt>
          <cx:pt idx="3099">No</cx:pt>
          <cx:pt idx="3100">No</cx:pt>
          <cx:pt idx="3101">No</cx:pt>
          <cx:pt idx="3102">Yes</cx:pt>
          <cx:pt idx="3103">Yes</cx:pt>
          <cx:pt idx="3104">No</cx:pt>
          <cx:pt idx="3105">No</cx:pt>
          <cx:pt idx="3106">No</cx:pt>
          <cx:pt idx="3107">No</cx:pt>
          <cx:pt idx="3108">No</cx:pt>
          <cx:pt idx="3109">No</cx:pt>
          <cx:pt idx="3110">No</cx:pt>
          <cx:pt idx="3111">Yes</cx:pt>
          <cx:pt idx="3112">No</cx:pt>
          <cx:pt idx="3113">No</cx:pt>
          <cx:pt idx="3114">No</cx:pt>
          <cx:pt idx="3115">Yes</cx:pt>
          <cx:pt idx="3116">No</cx:pt>
          <cx:pt idx="3117">No</cx:pt>
          <cx:pt idx="3118">No</cx:pt>
          <cx:pt idx="3119">Yes</cx:pt>
          <cx:pt idx="3120">No</cx:pt>
          <cx:pt idx="3121">Yes</cx:pt>
          <cx:pt idx="3122">No</cx:pt>
          <cx:pt idx="3123">No</cx:pt>
          <cx:pt idx="3124">No</cx:pt>
          <cx:pt idx="3125">No</cx:pt>
          <cx:pt idx="3126">No</cx:pt>
          <cx:pt idx="3127">Yes</cx:pt>
          <cx:pt idx="3128">No</cx:pt>
          <cx:pt idx="3129">No</cx:pt>
          <cx:pt idx="3130">No</cx:pt>
          <cx:pt idx="3131">No</cx:pt>
          <cx:pt idx="3132">No</cx:pt>
          <cx:pt idx="3133">No</cx:pt>
          <cx:pt idx="3134">No</cx:pt>
          <cx:pt idx="3135">Yes</cx:pt>
          <cx:pt idx="3136">Yes</cx:pt>
          <cx:pt idx="3137">No</cx:pt>
          <cx:pt idx="3138">Yes</cx:pt>
          <cx:pt idx="3139">Yes</cx:pt>
          <cx:pt idx="3140">No</cx:pt>
          <cx:pt idx="3141">Yes</cx:pt>
          <cx:pt idx="3142">Yes</cx:pt>
          <cx:pt idx="3143">No</cx:pt>
          <cx:pt idx="3144">No</cx:pt>
          <cx:pt idx="3145">Yes</cx:pt>
          <cx:pt idx="3146">Yes</cx:pt>
          <cx:pt idx="3147">No</cx:pt>
          <cx:pt idx="3148">No</cx:pt>
          <cx:pt idx="3149">No</cx:pt>
          <cx:pt idx="3150">No</cx:pt>
          <cx:pt idx="3151">No</cx:pt>
          <cx:pt idx="3152">No</cx:pt>
          <cx:pt idx="3153">No</cx:pt>
          <cx:pt idx="3154">No</cx:pt>
          <cx:pt idx="3155">No</cx:pt>
          <cx:pt idx="3156">No</cx:pt>
          <cx:pt idx="3157">Yes</cx:pt>
          <cx:pt idx="3158">Yes</cx:pt>
          <cx:pt idx="3159">No</cx:pt>
          <cx:pt idx="3160">No</cx:pt>
          <cx:pt idx="3161">No</cx:pt>
          <cx:pt idx="3162">No</cx:pt>
          <cx:pt idx="3163">No</cx:pt>
          <cx:pt idx="3164">No</cx:pt>
          <cx:pt idx="3165">No</cx:pt>
          <cx:pt idx="3166">No</cx:pt>
          <cx:pt idx="3167">No</cx:pt>
          <cx:pt idx="3168">No</cx:pt>
          <cx:pt idx="3169">No</cx:pt>
          <cx:pt idx="3170">No</cx:pt>
          <cx:pt idx="3171">No</cx:pt>
          <cx:pt idx="3172">Yes</cx:pt>
          <cx:pt idx="3173">No</cx:pt>
          <cx:pt idx="3174">No</cx:pt>
          <cx:pt idx="3175">Yes</cx:pt>
          <cx:pt idx="3176">No</cx:pt>
          <cx:pt idx="3177">No</cx:pt>
          <cx:pt idx="3178">Yes</cx:pt>
          <cx:pt idx="3179">No</cx:pt>
          <cx:pt idx="3180">No</cx:pt>
          <cx:pt idx="3181">No</cx:pt>
          <cx:pt idx="3182">No</cx:pt>
          <cx:pt idx="3183">Yes</cx:pt>
          <cx:pt idx="3184">No</cx:pt>
          <cx:pt idx="3185">Yes</cx:pt>
          <cx:pt idx="3186">No</cx:pt>
          <cx:pt idx="3187">No</cx:pt>
          <cx:pt idx="3188">Yes</cx:pt>
          <cx:pt idx="3189">No</cx:pt>
          <cx:pt idx="3190">No</cx:pt>
          <cx:pt idx="3191">No</cx:pt>
          <cx:pt idx="3192">No</cx:pt>
          <cx:pt idx="3193">No</cx:pt>
          <cx:pt idx="3194">Yes</cx:pt>
          <cx:pt idx="3195">No</cx:pt>
          <cx:pt idx="3196">No</cx:pt>
          <cx:pt idx="3197">Yes</cx:pt>
          <cx:pt idx="3198">No</cx:pt>
          <cx:pt idx="3199">No</cx:pt>
          <cx:pt idx="3200">Yes</cx:pt>
          <cx:pt idx="3201">No</cx:pt>
          <cx:pt idx="3202">No</cx:pt>
          <cx:pt idx="3203">No</cx:pt>
          <cx:pt idx="3204">No</cx:pt>
          <cx:pt idx="3205">No</cx:pt>
          <cx:pt idx="3206">No</cx:pt>
          <cx:pt idx="3207">No</cx:pt>
          <cx:pt idx="3208">No</cx:pt>
          <cx:pt idx="3209">Yes</cx:pt>
          <cx:pt idx="3210">No</cx:pt>
          <cx:pt idx="3211">No</cx:pt>
          <cx:pt idx="3212">No</cx:pt>
          <cx:pt idx="3213">No</cx:pt>
          <cx:pt idx="3214">No</cx:pt>
          <cx:pt idx="3215">No</cx:pt>
          <cx:pt idx="3216">Yes</cx:pt>
          <cx:pt idx="3217">No</cx:pt>
          <cx:pt idx="3218">No</cx:pt>
          <cx:pt idx="3219">No</cx:pt>
          <cx:pt idx="3220">No</cx:pt>
          <cx:pt idx="3221">No</cx:pt>
          <cx:pt idx="3222">No</cx:pt>
          <cx:pt idx="3223">No</cx:pt>
          <cx:pt idx="3224">Yes</cx:pt>
          <cx:pt idx="3225">No</cx:pt>
          <cx:pt idx="3226">No</cx:pt>
          <cx:pt idx="3227">No</cx:pt>
          <cx:pt idx="3228">No</cx:pt>
          <cx:pt idx="3229">Yes</cx:pt>
          <cx:pt idx="3230">No</cx:pt>
          <cx:pt idx="3231">No</cx:pt>
          <cx:pt idx="3232">No</cx:pt>
          <cx:pt idx="3233">No</cx:pt>
          <cx:pt idx="3234">No</cx:pt>
          <cx:pt idx="3235">No</cx:pt>
          <cx:pt idx="3236">No</cx:pt>
          <cx:pt idx="3237">No</cx:pt>
          <cx:pt idx="3238">No</cx:pt>
          <cx:pt idx="3239">No</cx:pt>
          <cx:pt idx="3240">Yes</cx:pt>
          <cx:pt idx="3241">Yes</cx:pt>
          <cx:pt idx="3242">No</cx:pt>
          <cx:pt idx="3243">No</cx:pt>
          <cx:pt idx="3244">No</cx:pt>
          <cx:pt idx="3245">Yes</cx:pt>
          <cx:pt idx="3246">Yes</cx:pt>
          <cx:pt idx="3247">No</cx:pt>
          <cx:pt idx="3248">Yes</cx:pt>
          <cx:pt idx="3249">No</cx:pt>
          <cx:pt idx="3250">No</cx:pt>
          <cx:pt idx="3251">Yes</cx:pt>
          <cx:pt idx="3252">No</cx:pt>
          <cx:pt idx="3253">No</cx:pt>
          <cx:pt idx="3254">No</cx:pt>
          <cx:pt idx="3255">No</cx:pt>
          <cx:pt idx="3256">No</cx:pt>
          <cx:pt idx="3257">No</cx:pt>
          <cx:pt idx="3258">No</cx:pt>
          <cx:pt idx="3259">No</cx:pt>
          <cx:pt idx="3260">Yes</cx:pt>
          <cx:pt idx="3261">No</cx:pt>
          <cx:pt idx="3262">Yes</cx:pt>
          <cx:pt idx="3263">No</cx:pt>
          <cx:pt idx="3264">No</cx:pt>
          <cx:pt idx="3265">Yes</cx:pt>
          <cx:pt idx="3266">No</cx:pt>
          <cx:pt idx="3267">No</cx:pt>
          <cx:pt idx="3268">No</cx:pt>
          <cx:pt idx="3269">No</cx:pt>
          <cx:pt idx="3270">No</cx:pt>
          <cx:pt idx="3271">Yes</cx:pt>
          <cx:pt idx="3272">Yes</cx:pt>
          <cx:pt idx="3273">Yes</cx:pt>
          <cx:pt idx="3274">No</cx:pt>
          <cx:pt idx="3275">No</cx:pt>
          <cx:pt idx="3276">Yes</cx:pt>
          <cx:pt idx="3277">No</cx:pt>
          <cx:pt idx="3278">No</cx:pt>
          <cx:pt idx="3279">No</cx:pt>
          <cx:pt idx="3280">No</cx:pt>
          <cx:pt idx="3281">No</cx:pt>
          <cx:pt idx="3282">No</cx:pt>
          <cx:pt idx="3283">No</cx:pt>
          <cx:pt idx="3284">No</cx:pt>
          <cx:pt idx="3285">No</cx:pt>
          <cx:pt idx="3286">Yes</cx:pt>
          <cx:pt idx="3287">Yes</cx:pt>
          <cx:pt idx="3288">No</cx:pt>
          <cx:pt idx="3289">No</cx:pt>
          <cx:pt idx="3290">No</cx:pt>
          <cx:pt idx="3291">No</cx:pt>
          <cx:pt idx="3292">No</cx:pt>
          <cx:pt idx="3293">No</cx:pt>
          <cx:pt idx="3294">Yes</cx:pt>
          <cx:pt idx="3295">No</cx:pt>
          <cx:pt idx="3296">No</cx:pt>
          <cx:pt idx="3297">No</cx:pt>
          <cx:pt idx="3298">No</cx:pt>
          <cx:pt idx="3299">No</cx:pt>
          <cx:pt idx="3300">No</cx:pt>
          <cx:pt idx="3301">Yes</cx:pt>
          <cx:pt idx="3302">Yes</cx:pt>
          <cx:pt idx="3303">Yes</cx:pt>
          <cx:pt idx="3304">No</cx:pt>
          <cx:pt idx="3305">No</cx:pt>
          <cx:pt idx="3306">No</cx:pt>
          <cx:pt idx="3307">No</cx:pt>
          <cx:pt idx="3308">No</cx:pt>
          <cx:pt idx="3309">No</cx:pt>
          <cx:pt idx="3310">Yes</cx:pt>
          <cx:pt idx="3311">No</cx:pt>
          <cx:pt idx="3312">No</cx:pt>
          <cx:pt idx="3313">No</cx:pt>
          <cx:pt idx="3314">No</cx:pt>
          <cx:pt idx="3315">No</cx:pt>
          <cx:pt idx="3316">No</cx:pt>
          <cx:pt idx="3317">No</cx:pt>
          <cx:pt idx="3318">Yes</cx:pt>
          <cx:pt idx="3319">Yes</cx:pt>
          <cx:pt idx="3320">No</cx:pt>
          <cx:pt idx="3321">No</cx:pt>
          <cx:pt idx="3322">Yes</cx:pt>
          <cx:pt idx="3323">No</cx:pt>
          <cx:pt idx="3324">No</cx:pt>
          <cx:pt idx="3325">Yes</cx:pt>
          <cx:pt idx="3326">Yes</cx:pt>
          <cx:pt idx="3327">No</cx:pt>
          <cx:pt idx="3328">No</cx:pt>
          <cx:pt idx="3329">No</cx:pt>
          <cx:pt idx="3330">Yes</cx:pt>
          <cx:pt idx="3331">No</cx:pt>
          <cx:pt idx="3332">Yes</cx:pt>
          <cx:pt idx="3333">No</cx:pt>
          <cx:pt idx="3334">Yes</cx:pt>
          <cx:pt idx="3335">No</cx:pt>
          <cx:pt idx="3336">No</cx:pt>
          <cx:pt idx="3337">No</cx:pt>
          <cx:pt idx="3338">Yes</cx:pt>
          <cx:pt idx="3339">No</cx:pt>
          <cx:pt idx="3340">Yes</cx:pt>
          <cx:pt idx="3341">No</cx:pt>
          <cx:pt idx="3342">No</cx:pt>
          <cx:pt idx="3343">No</cx:pt>
          <cx:pt idx="3344">Yes</cx:pt>
          <cx:pt idx="3345">No</cx:pt>
          <cx:pt idx="3346">No</cx:pt>
          <cx:pt idx="3347">No</cx:pt>
          <cx:pt idx="3348">No</cx:pt>
          <cx:pt idx="3349">Yes</cx:pt>
          <cx:pt idx="3350">Yes</cx:pt>
          <cx:pt idx="3351">Yes</cx:pt>
          <cx:pt idx="3352">Yes</cx:pt>
          <cx:pt idx="3353">No</cx:pt>
          <cx:pt idx="3354">No</cx:pt>
          <cx:pt idx="3355">No</cx:pt>
          <cx:pt idx="3356">Yes</cx:pt>
          <cx:pt idx="3357">Yes</cx:pt>
          <cx:pt idx="3358">No</cx:pt>
          <cx:pt idx="3359">No</cx:pt>
          <cx:pt idx="3360">Yes</cx:pt>
          <cx:pt idx="3361">No</cx:pt>
          <cx:pt idx="3362">Yes</cx:pt>
          <cx:pt idx="3363">No</cx:pt>
          <cx:pt idx="3364">Yes</cx:pt>
          <cx:pt idx="3365">No</cx:pt>
          <cx:pt idx="3366">No</cx:pt>
          <cx:pt idx="3367">No</cx:pt>
          <cx:pt idx="3368">No</cx:pt>
          <cx:pt idx="3369">No</cx:pt>
          <cx:pt idx="3370">No</cx:pt>
          <cx:pt idx="3371">Yes</cx:pt>
          <cx:pt idx="3372">No</cx:pt>
          <cx:pt idx="3373">Yes</cx:pt>
          <cx:pt idx="3374">Yes</cx:pt>
          <cx:pt idx="3375">No</cx:pt>
          <cx:pt idx="3376">No</cx:pt>
          <cx:pt idx="3377">No</cx:pt>
          <cx:pt idx="3378">No</cx:pt>
          <cx:pt idx="3379">No</cx:pt>
          <cx:pt idx="3380">Yes</cx:pt>
          <cx:pt idx="3381">No</cx:pt>
          <cx:pt idx="3382">No</cx:pt>
          <cx:pt idx="3383">Yes</cx:pt>
          <cx:pt idx="3384">Yes</cx:pt>
          <cx:pt idx="3385">Yes</cx:pt>
          <cx:pt idx="3386">No</cx:pt>
          <cx:pt idx="3387">No</cx:pt>
          <cx:pt idx="3388">No</cx:pt>
          <cx:pt idx="3389">No</cx:pt>
          <cx:pt idx="3390">No</cx:pt>
          <cx:pt idx="3391">No</cx:pt>
          <cx:pt idx="3392">No</cx:pt>
          <cx:pt idx="3393">No</cx:pt>
          <cx:pt idx="3394">No</cx:pt>
          <cx:pt idx="3395">No</cx:pt>
          <cx:pt idx="3396">No</cx:pt>
          <cx:pt idx="3397">No</cx:pt>
          <cx:pt idx="3398">No</cx:pt>
          <cx:pt idx="3399">No</cx:pt>
          <cx:pt idx="3400">No</cx:pt>
          <cx:pt idx="3401">No</cx:pt>
          <cx:pt idx="3402">Yes</cx:pt>
          <cx:pt idx="3403">No</cx:pt>
          <cx:pt idx="3404">No</cx:pt>
          <cx:pt idx="3405">No</cx:pt>
          <cx:pt idx="3406">No</cx:pt>
          <cx:pt idx="3407">No</cx:pt>
          <cx:pt idx="3408">Yes</cx:pt>
          <cx:pt idx="3409">No</cx:pt>
          <cx:pt idx="3410">Yes</cx:pt>
          <cx:pt idx="3411">Yes</cx:pt>
          <cx:pt idx="3412">No</cx:pt>
          <cx:pt idx="3413">No</cx:pt>
          <cx:pt idx="3414">No</cx:pt>
          <cx:pt idx="3415">Yes</cx:pt>
          <cx:pt idx="3416">No</cx:pt>
          <cx:pt idx="3417">No</cx:pt>
          <cx:pt idx="3418">No</cx:pt>
          <cx:pt idx="3419">No</cx:pt>
          <cx:pt idx="3420">No</cx:pt>
          <cx:pt idx="3421">No</cx:pt>
          <cx:pt idx="3422">No</cx:pt>
          <cx:pt idx="3423">Yes</cx:pt>
          <cx:pt idx="3424">Yes</cx:pt>
          <cx:pt idx="3425">No</cx:pt>
          <cx:pt idx="3426">Yes</cx:pt>
          <cx:pt idx="3427">No</cx:pt>
          <cx:pt idx="3428">Yes</cx:pt>
          <cx:pt idx="3429">No</cx:pt>
          <cx:pt idx="3430">No</cx:pt>
          <cx:pt idx="3431">Yes</cx:pt>
          <cx:pt idx="3432">No</cx:pt>
          <cx:pt idx="3433">No</cx:pt>
          <cx:pt idx="3434">No</cx:pt>
          <cx:pt idx="3435">No</cx:pt>
          <cx:pt idx="3436">No</cx:pt>
          <cx:pt idx="3437">No</cx:pt>
          <cx:pt idx="3438">Yes</cx:pt>
          <cx:pt idx="3439">Yes</cx:pt>
          <cx:pt idx="3440">No</cx:pt>
          <cx:pt idx="3441">No</cx:pt>
          <cx:pt idx="3442">No</cx:pt>
          <cx:pt idx="3443">No</cx:pt>
          <cx:pt idx="3444">No</cx:pt>
          <cx:pt idx="3445">No</cx:pt>
          <cx:pt idx="3446">No</cx:pt>
          <cx:pt idx="3447">No</cx:pt>
          <cx:pt idx="3448">Yes</cx:pt>
          <cx:pt idx="3449">No</cx:pt>
          <cx:pt idx="3450">No</cx:pt>
          <cx:pt idx="3451">No</cx:pt>
          <cx:pt idx="3452">No</cx:pt>
          <cx:pt idx="3453">No</cx:pt>
          <cx:pt idx="3454">No</cx:pt>
          <cx:pt idx="3455">Yes</cx:pt>
          <cx:pt idx="3456">No</cx:pt>
          <cx:pt idx="3457">No</cx:pt>
          <cx:pt idx="3458">Yes</cx:pt>
          <cx:pt idx="3459">No</cx:pt>
          <cx:pt idx="3460">No</cx:pt>
          <cx:pt idx="3461">No</cx:pt>
          <cx:pt idx="3462">Yes</cx:pt>
          <cx:pt idx="3463">No</cx:pt>
          <cx:pt idx="3464">No</cx:pt>
          <cx:pt idx="3465">No</cx:pt>
          <cx:pt idx="3466">No</cx:pt>
          <cx:pt idx="3467">Yes</cx:pt>
          <cx:pt idx="3468">No</cx:pt>
          <cx:pt idx="3469">No</cx:pt>
          <cx:pt idx="3470">No</cx:pt>
          <cx:pt idx="3471">No</cx:pt>
          <cx:pt idx="3472">No</cx:pt>
          <cx:pt idx="3473">Yes</cx:pt>
          <cx:pt idx="3474">No</cx:pt>
          <cx:pt idx="3475">No</cx:pt>
          <cx:pt idx="3476">No</cx:pt>
          <cx:pt idx="3477">No</cx:pt>
          <cx:pt idx="3478">No</cx:pt>
          <cx:pt idx="3479">Yes</cx:pt>
          <cx:pt idx="3480">No</cx:pt>
          <cx:pt idx="3481">No</cx:pt>
          <cx:pt idx="3482">No</cx:pt>
          <cx:pt idx="3483">No</cx:pt>
          <cx:pt idx="3484">No</cx:pt>
          <cx:pt idx="3485">Yes</cx:pt>
          <cx:pt idx="3486">No</cx:pt>
          <cx:pt idx="3487">No</cx:pt>
          <cx:pt idx="3488">No</cx:pt>
          <cx:pt idx="3489">No</cx:pt>
          <cx:pt idx="3490">Yes</cx:pt>
          <cx:pt idx="3491">No</cx:pt>
          <cx:pt idx="3492">No</cx:pt>
          <cx:pt idx="3493">No</cx:pt>
          <cx:pt idx="3494">Yes</cx:pt>
          <cx:pt idx="3495">Yes</cx:pt>
          <cx:pt idx="3496">No</cx:pt>
          <cx:pt idx="3497">No</cx:pt>
          <cx:pt idx="3498">Yes</cx:pt>
          <cx:pt idx="3499">Yes</cx:pt>
          <cx:pt idx="3500">No</cx:pt>
          <cx:pt idx="3501">No</cx:pt>
          <cx:pt idx="3502">No</cx:pt>
          <cx:pt idx="3503">No</cx:pt>
          <cx:pt idx="3504">No</cx:pt>
          <cx:pt idx="3505">No</cx:pt>
          <cx:pt idx="3506">No</cx:pt>
          <cx:pt idx="3507">No</cx:pt>
          <cx:pt idx="3508">No</cx:pt>
          <cx:pt idx="3509">No</cx:pt>
          <cx:pt idx="3510">No</cx:pt>
          <cx:pt idx="3511">No</cx:pt>
          <cx:pt idx="3512">No</cx:pt>
          <cx:pt idx="3513">No</cx:pt>
          <cx:pt idx="3514">No</cx:pt>
          <cx:pt idx="3515">No</cx:pt>
          <cx:pt idx="3516">Yes</cx:pt>
          <cx:pt idx="3517">Yes</cx:pt>
          <cx:pt idx="3518">No</cx:pt>
          <cx:pt idx="3519">No</cx:pt>
          <cx:pt idx="3520">No</cx:pt>
          <cx:pt idx="3521">No</cx:pt>
          <cx:pt idx="3522">No</cx:pt>
          <cx:pt idx="3523">No</cx:pt>
          <cx:pt idx="3524">Yes</cx:pt>
          <cx:pt idx="3525">Yes</cx:pt>
          <cx:pt idx="3526">Yes</cx:pt>
          <cx:pt idx="3527">Yes</cx:pt>
          <cx:pt idx="3528">Yes</cx:pt>
          <cx:pt idx="3529">No</cx:pt>
          <cx:pt idx="3530">No</cx:pt>
          <cx:pt idx="3531">No</cx:pt>
          <cx:pt idx="3532">Yes</cx:pt>
          <cx:pt idx="3533">No</cx:pt>
          <cx:pt idx="3534">Yes</cx:pt>
          <cx:pt idx="3535">No</cx:pt>
          <cx:pt idx="3536">No</cx:pt>
          <cx:pt idx="3537">No</cx:pt>
          <cx:pt idx="3538">No</cx:pt>
          <cx:pt idx="3539">Yes</cx:pt>
          <cx:pt idx="3540">No</cx:pt>
          <cx:pt idx="3541">No</cx:pt>
          <cx:pt idx="3542">No</cx:pt>
          <cx:pt idx="3543">No</cx:pt>
          <cx:pt idx="3544">Yes</cx:pt>
          <cx:pt idx="3545">No</cx:pt>
          <cx:pt idx="3546">No</cx:pt>
          <cx:pt idx="3547">No</cx:pt>
          <cx:pt idx="3548">No</cx:pt>
          <cx:pt idx="3549">No</cx:pt>
          <cx:pt idx="3550">Yes</cx:pt>
          <cx:pt idx="3551">Yes</cx:pt>
          <cx:pt idx="3552">No</cx:pt>
          <cx:pt idx="3553">No</cx:pt>
          <cx:pt idx="3554">No</cx:pt>
          <cx:pt idx="3555">Yes</cx:pt>
          <cx:pt idx="3556">No</cx:pt>
          <cx:pt idx="3557">No</cx:pt>
          <cx:pt idx="3558">No</cx:pt>
          <cx:pt idx="3559">No</cx:pt>
          <cx:pt idx="3560">No</cx:pt>
          <cx:pt idx="3561">Yes</cx:pt>
          <cx:pt idx="3562">Yes</cx:pt>
          <cx:pt idx="3563">No</cx:pt>
          <cx:pt idx="3564">No</cx:pt>
          <cx:pt idx="3565">Yes</cx:pt>
          <cx:pt idx="3566">No</cx:pt>
          <cx:pt idx="3567">Yes</cx:pt>
          <cx:pt idx="3568">No</cx:pt>
          <cx:pt idx="3569">No</cx:pt>
          <cx:pt idx="3570">No</cx:pt>
          <cx:pt idx="3571">No</cx:pt>
          <cx:pt idx="3572">No</cx:pt>
          <cx:pt idx="3573">No</cx:pt>
          <cx:pt idx="3574">No</cx:pt>
          <cx:pt idx="3575">No</cx:pt>
          <cx:pt idx="3576">No</cx:pt>
          <cx:pt idx="3577">Yes</cx:pt>
          <cx:pt idx="3578">No</cx:pt>
          <cx:pt idx="3579">No</cx:pt>
          <cx:pt idx="3580">Yes</cx:pt>
          <cx:pt idx="3581">No</cx:pt>
          <cx:pt idx="3582">No</cx:pt>
          <cx:pt idx="3583">No</cx:pt>
          <cx:pt idx="3584">No</cx:pt>
          <cx:pt idx="3585">No</cx:pt>
          <cx:pt idx="3586">Yes</cx:pt>
          <cx:pt idx="3587">Yes</cx:pt>
          <cx:pt idx="3588">No</cx:pt>
          <cx:pt idx="3589">No</cx:pt>
          <cx:pt idx="3590">No</cx:pt>
          <cx:pt idx="3591">Yes</cx:pt>
          <cx:pt idx="3592">Yes</cx:pt>
          <cx:pt idx="3593">Yes</cx:pt>
          <cx:pt idx="3594">No</cx:pt>
          <cx:pt idx="3595">Yes</cx:pt>
          <cx:pt idx="3596">Yes</cx:pt>
          <cx:pt idx="3597">No</cx:pt>
          <cx:pt idx="3598">No</cx:pt>
          <cx:pt idx="3599">No</cx:pt>
          <cx:pt idx="3600">Yes</cx:pt>
          <cx:pt idx="3601">No</cx:pt>
          <cx:pt idx="3602">No</cx:pt>
          <cx:pt idx="3603">Yes</cx:pt>
          <cx:pt idx="3604">No</cx:pt>
          <cx:pt idx="3605">No</cx:pt>
          <cx:pt idx="3606">No</cx:pt>
          <cx:pt idx="3607">No</cx:pt>
          <cx:pt idx="3608">Yes</cx:pt>
          <cx:pt idx="3609">No</cx:pt>
          <cx:pt idx="3610">Yes</cx:pt>
          <cx:pt idx="3611">No</cx:pt>
          <cx:pt idx="3612">No</cx:pt>
          <cx:pt idx="3613">No</cx:pt>
          <cx:pt idx="3614">No</cx:pt>
          <cx:pt idx="3615">Yes</cx:pt>
          <cx:pt idx="3616">No</cx:pt>
          <cx:pt idx="3617">Yes</cx:pt>
          <cx:pt idx="3618">No</cx:pt>
          <cx:pt idx="3619">No</cx:pt>
          <cx:pt idx="3620">No</cx:pt>
          <cx:pt idx="3621">Yes</cx:pt>
          <cx:pt idx="3622">No</cx:pt>
          <cx:pt idx="3623">No</cx:pt>
          <cx:pt idx="3624">No</cx:pt>
          <cx:pt idx="3625">No</cx:pt>
          <cx:pt idx="3626">No</cx:pt>
          <cx:pt idx="3627">No</cx:pt>
          <cx:pt idx="3628">No</cx:pt>
          <cx:pt idx="3629">No</cx:pt>
          <cx:pt idx="3630">Yes</cx:pt>
          <cx:pt idx="3631">Yes</cx:pt>
          <cx:pt idx="3632">No</cx:pt>
          <cx:pt idx="3633">No</cx:pt>
          <cx:pt idx="3634">No</cx:pt>
          <cx:pt idx="3635">No</cx:pt>
          <cx:pt idx="3636">No</cx:pt>
          <cx:pt idx="3637">Yes</cx:pt>
          <cx:pt idx="3638">Yes</cx:pt>
          <cx:pt idx="3639">No</cx:pt>
          <cx:pt idx="3640">Yes</cx:pt>
          <cx:pt idx="3641">No</cx:pt>
          <cx:pt idx="3642">No</cx:pt>
          <cx:pt idx="3643">No</cx:pt>
          <cx:pt idx="3644">No</cx:pt>
          <cx:pt idx="3645">No</cx:pt>
          <cx:pt idx="3646">No</cx:pt>
          <cx:pt idx="3647">No</cx:pt>
          <cx:pt idx="3648">No</cx:pt>
          <cx:pt idx="3649">No</cx:pt>
          <cx:pt idx="3650">No</cx:pt>
          <cx:pt idx="3651">No</cx:pt>
          <cx:pt idx="3652">Yes</cx:pt>
          <cx:pt idx="3653">No</cx:pt>
          <cx:pt idx="3654">No</cx:pt>
          <cx:pt idx="3655">No</cx:pt>
          <cx:pt idx="3656">No</cx:pt>
          <cx:pt idx="3657">No</cx:pt>
          <cx:pt idx="3658">No</cx:pt>
          <cx:pt idx="3659">No</cx:pt>
          <cx:pt idx="3660">No</cx:pt>
          <cx:pt idx="3661">No</cx:pt>
          <cx:pt idx="3662">Yes</cx:pt>
          <cx:pt idx="3663">No</cx:pt>
          <cx:pt idx="3664">No</cx:pt>
          <cx:pt idx="3665">No</cx:pt>
          <cx:pt idx="3666">Yes</cx:pt>
          <cx:pt idx="3667">No</cx:pt>
          <cx:pt idx="3668">No</cx:pt>
          <cx:pt idx="3669">No</cx:pt>
          <cx:pt idx="3670">No</cx:pt>
          <cx:pt idx="3671">Yes</cx:pt>
          <cx:pt idx="3672">Yes</cx:pt>
          <cx:pt idx="3673">Yes</cx:pt>
          <cx:pt idx="3674">Yes</cx:pt>
          <cx:pt idx="3675">No</cx:pt>
          <cx:pt idx="3676">No</cx:pt>
          <cx:pt idx="3677">No</cx:pt>
          <cx:pt idx="3678">No</cx:pt>
          <cx:pt idx="3679">Yes</cx:pt>
          <cx:pt idx="3680">Yes</cx:pt>
          <cx:pt idx="3681">Yes</cx:pt>
          <cx:pt idx="3682">Yes</cx:pt>
          <cx:pt idx="3683">No</cx:pt>
          <cx:pt idx="3684">No</cx:pt>
          <cx:pt idx="3685">No</cx:pt>
          <cx:pt idx="3686">Yes</cx:pt>
          <cx:pt idx="3687">Yes</cx:pt>
          <cx:pt idx="3688">No</cx:pt>
          <cx:pt idx="3689">Yes</cx:pt>
          <cx:pt idx="3690">Yes</cx:pt>
          <cx:pt idx="3691">No</cx:pt>
          <cx:pt idx="3692">No</cx:pt>
          <cx:pt idx="3693">No</cx:pt>
          <cx:pt idx="3694">Yes</cx:pt>
          <cx:pt idx="3695">No</cx:pt>
          <cx:pt idx="3696">Yes</cx:pt>
          <cx:pt idx="3697">No</cx:pt>
          <cx:pt idx="3698">No</cx:pt>
          <cx:pt idx="3699">No</cx:pt>
          <cx:pt idx="3700">Yes</cx:pt>
          <cx:pt idx="3701">No</cx:pt>
          <cx:pt idx="3702">Yes</cx:pt>
          <cx:pt idx="3703">No</cx:pt>
          <cx:pt idx="3704">No</cx:pt>
          <cx:pt idx="3705">No</cx:pt>
          <cx:pt idx="3706">No</cx:pt>
          <cx:pt idx="3707">No</cx:pt>
          <cx:pt idx="3708">No</cx:pt>
          <cx:pt idx="3709">No</cx:pt>
          <cx:pt idx="3710">No</cx:pt>
          <cx:pt idx="3711">No</cx:pt>
          <cx:pt idx="3712">No</cx:pt>
          <cx:pt idx="3713">Yes</cx:pt>
          <cx:pt idx="3714">No</cx:pt>
          <cx:pt idx="3715">No</cx:pt>
          <cx:pt idx="3716">Yes</cx:pt>
          <cx:pt idx="3717">No</cx:pt>
          <cx:pt idx="3718">No</cx:pt>
          <cx:pt idx="3719">No</cx:pt>
          <cx:pt idx="3720">No</cx:pt>
          <cx:pt idx="3721">Yes</cx:pt>
          <cx:pt idx="3722">No</cx:pt>
          <cx:pt idx="3723">No</cx:pt>
          <cx:pt idx="3724">No</cx:pt>
          <cx:pt idx="3725">Yes</cx:pt>
          <cx:pt idx="3726">Yes</cx:pt>
          <cx:pt idx="3727">Yes</cx:pt>
          <cx:pt idx="3728">No</cx:pt>
          <cx:pt idx="3729">No</cx:pt>
          <cx:pt idx="3730">Yes</cx:pt>
          <cx:pt idx="3731">No</cx:pt>
          <cx:pt idx="3732">No</cx:pt>
          <cx:pt idx="3733">No</cx:pt>
          <cx:pt idx="3734">No</cx:pt>
          <cx:pt idx="3735">No</cx:pt>
          <cx:pt idx="3736">No</cx:pt>
          <cx:pt idx="3737">Yes</cx:pt>
          <cx:pt idx="3738">No</cx:pt>
          <cx:pt idx="3739">No</cx:pt>
          <cx:pt idx="3740">No</cx:pt>
          <cx:pt idx="3741">No</cx:pt>
          <cx:pt idx="3742">No</cx:pt>
          <cx:pt idx="3743">Yes</cx:pt>
          <cx:pt idx="3744">No</cx:pt>
          <cx:pt idx="3745">Yes</cx:pt>
          <cx:pt idx="3746">Yes</cx:pt>
          <cx:pt idx="3747">No</cx:pt>
          <cx:pt idx="3748">No</cx:pt>
          <cx:pt idx="3749">Yes</cx:pt>
          <cx:pt idx="3750">No</cx:pt>
          <cx:pt idx="3751">No</cx:pt>
          <cx:pt idx="3752">No</cx:pt>
          <cx:pt idx="3753">No</cx:pt>
          <cx:pt idx="3754">No</cx:pt>
          <cx:pt idx="3755">Yes</cx:pt>
          <cx:pt idx="3756">Yes</cx:pt>
          <cx:pt idx="3757">No</cx:pt>
          <cx:pt idx="3758">No</cx:pt>
          <cx:pt idx="3759">Yes</cx:pt>
          <cx:pt idx="3760">No</cx:pt>
          <cx:pt idx="3761">No</cx:pt>
          <cx:pt idx="3762">No</cx:pt>
          <cx:pt idx="3763">Yes</cx:pt>
          <cx:pt idx="3764">No</cx:pt>
          <cx:pt idx="3765">No</cx:pt>
          <cx:pt idx="3766">Yes</cx:pt>
          <cx:pt idx="3767">No</cx:pt>
          <cx:pt idx="3768">No</cx:pt>
          <cx:pt idx="3769">No</cx:pt>
          <cx:pt idx="3770">No</cx:pt>
          <cx:pt idx="3771">Yes</cx:pt>
          <cx:pt idx="3772">Yes</cx:pt>
          <cx:pt idx="3773">Yes</cx:pt>
          <cx:pt idx="3774">No</cx:pt>
          <cx:pt idx="3775">Yes</cx:pt>
          <cx:pt idx="3776">No</cx:pt>
          <cx:pt idx="3777">No</cx:pt>
          <cx:pt idx="3778">No</cx:pt>
          <cx:pt idx="3779">Yes</cx:pt>
          <cx:pt idx="3780">No</cx:pt>
          <cx:pt idx="3781">No</cx:pt>
          <cx:pt idx="3782">No</cx:pt>
          <cx:pt idx="3783">No</cx:pt>
          <cx:pt idx="3784">Yes</cx:pt>
          <cx:pt idx="3785">Yes</cx:pt>
          <cx:pt idx="3786">No</cx:pt>
          <cx:pt idx="3787">No</cx:pt>
          <cx:pt idx="3788">Yes</cx:pt>
          <cx:pt idx="3789">No</cx:pt>
          <cx:pt idx="3790">Yes</cx:pt>
          <cx:pt idx="3791">No</cx:pt>
          <cx:pt idx="3792">Yes</cx:pt>
          <cx:pt idx="3793">No</cx:pt>
          <cx:pt idx="3794">No</cx:pt>
          <cx:pt idx="3795">No</cx:pt>
          <cx:pt idx="3796">Yes</cx:pt>
          <cx:pt idx="3797">No</cx:pt>
          <cx:pt idx="3798">No</cx:pt>
          <cx:pt idx="3799">Yes</cx:pt>
          <cx:pt idx="3800">No</cx:pt>
          <cx:pt idx="3801">Yes</cx:pt>
          <cx:pt idx="3802">No</cx:pt>
          <cx:pt idx="3803">Yes</cx:pt>
          <cx:pt idx="3804">No</cx:pt>
          <cx:pt idx="3805">Yes</cx:pt>
          <cx:pt idx="3806">No</cx:pt>
          <cx:pt idx="3807">Yes</cx:pt>
          <cx:pt idx="3808">No</cx:pt>
          <cx:pt idx="3809">No</cx:pt>
          <cx:pt idx="3810">No</cx:pt>
          <cx:pt idx="3811">No</cx:pt>
          <cx:pt idx="3812">No</cx:pt>
          <cx:pt idx="3813">No</cx:pt>
          <cx:pt idx="3814">No</cx:pt>
          <cx:pt idx="3815">Yes</cx:pt>
          <cx:pt idx="3816">No</cx:pt>
          <cx:pt idx="3817">No</cx:pt>
          <cx:pt idx="3818">No</cx:pt>
          <cx:pt idx="3819">No</cx:pt>
          <cx:pt idx="3820">No</cx:pt>
          <cx:pt idx="3821">Yes</cx:pt>
          <cx:pt idx="3822">No</cx:pt>
          <cx:pt idx="3823">No</cx:pt>
          <cx:pt idx="3824">No</cx:pt>
          <cx:pt idx="3825">No</cx:pt>
          <cx:pt idx="3826">No</cx:pt>
          <cx:pt idx="3827">No</cx:pt>
          <cx:pt idx="3828">No</cx:pt>
          <cx:pt idx="3829">Yes</cx:pt>
          <cx:pt idx="3830">Yes</cx:pt>
          <cx:pt idx="3831">Yes</cx:pt>
          <cx:pt idx="3832">No</cx:pt>
          <cx:pt idx="3833">No</cx:pt>
          <cx:pt idx="3834">Yes</cx:pt>
          <cx:pt idx="3835">No</cx:pt>
          <cx:pt idx="3836">No</cx:pt>
          <cx:pt idx="3837">Yes</cx:pt>
          <cx:pt idx="3838">No</cx:pt>
          <cx:pt idx="3839">No</cx:pt>
          <cx:pt idx="3840">No</cx:pt>
          <cx:pt idx="3841">Yes</cx:pt>
          <cx:pt idx="3842">No</cx:pt>
          <cx:pt idx="3843">Yes</cx:pt>
          <cx:pt idx="3844">Yes</cx:pt>
          <cx:pt idx="3845">Yes</cx:pt>
          <cx:pt idx="3846">No</cx:pt>
          <cx:pt idx="3847">No</cx:pt>
          <cx:pt idx="3848">No</cx:pt>
          <cx:pt idx="3849">Yes</cx:pt>
          <cx:pt idx="3850">No</cx:pt>
          <cx:pt idx="3851">No</cx:pt>
          <cx:pt idx="3852">No</cx:pt>
          <cx:pt idx="3853">No</cx:pt>
          <cx:pt idx="3854">No</cx:pt>
          <cx:pt idx="3855">No</cx:pt>
          <cx:pt idx="3856">No</cx:pt>
          <cx:pt idx="3857">No</cx:pt>
          <cx:pt idx="3858">No</cx:pt>
          <cx:pt idx="3859">No</cx:pt>
          <cx:pt idx="3860">No</cx:pt>
          <cx:pt idx="3861">No</cx:pt>
          <cx:pt idx="3862">No</cx:pt>
          <cx:pt idx="3863">No</cx:pt>
          <cx:pt idx="3864">Yes</cx:pt>
          <cx:pt idx="3865">No</cx:pt>
          <cx:pt idx="3866">No</cx:pt>
          <cx:pt idx="3867">No</cx:pt>
          <cx:pt idx="3868">Yes</cx:pt>
          <cx:pt idx="3869">No</cx:pt>
          <cx:pt idx="3870">No</cx:pt>
          <cx:pt idx="3871">Yes</cx:pt>
          <cx:pt idx="3872">No</cx:pt>
          <cx:pt idx="3873">No</cx:pt>
          <cx:pt idx="3874">No</cx:pt>
          <cx:pt idx="3875">Yes</cx:pt>
          <cx:pt idx="3876">No</cx:pt>
          <cx:pt idx="3877">Yes</cx:pt>
          <cx:pt idx="3878">No</cx:pt>
          <cx:pt idx="3879">Yes</cx:pt>
          <cx:pt idx="3880">No</cx:pt>
          <cx:pt idx="3881">No</cx:pt>
          <cx:pt idx="3882">No</cx:pt>
          <cx:pt idx="3883">No</cx:pt>
          <cx:pt idx="3884">No</cx:pt>
          <cx:pt idx="3885">No</cx:pt>
          <cx:pt idx="3886">No</cx:pt>
          <cx:pt idx="3887">Yes</cx:pt>
          <cx:pt idx="3888">Yes</cx:pt>
          <cx:pt idx="3889">No</cx:pt>
          <cx:pt idx="3890">Yes</cx:pt>
          <cx:pt idx="3891">No</cx:pt>
          <cx:pt idx="3892">No</cx:pt>
          <cx:pt idx="3893">No</cx:pt>
          <cx:pt idx="3894">No</cx:pt>
          <cx:pt idx="3895">No</cx:pt>
          <cx:pt idx="3896">No</cx:pt>
          <cx:pt idx="3897">No</cx:pt>
          <cx:pt idx="3898">No</cx:pt>
          <cx:pt idx="3899">No</cx:pt>
          <cx:pt idx="3900">No</cx:pt>
          <cx:pt idx="3901">No</cx:pt>
          <cx:pt idx="3902">No</cx:pt>
          <cx:pt idx="3903">No</cx:pt>
          <cx:pt idx="3904">No</cx:pt>
          <cx:pt idx="3905">Yes</cx:pt>
          <cx:pt idx="3906">Yes</cx:pt>
          <cx:pt idx="3907">No</cx:pt>
          <cx:pt idx="3908">No</cx:pt>
          <cx:pt idx="3909">No</cx:pt>
          <cx:pt idx="3910">Yes</cx:pt>
          <cx:pt idx="3911">Yes</cx:pt>
          <cx:pt idx="3912">No</cx:pt>
          <cx:pt idx="3913">No</cx:pt>
          <cx:pt idx="3914">No</cx:pt>
          <cx:pt idx="3915">No</cx:pt>
          <cx:pt idx="3916">No</cx:pt>
          <cx:pt idx="3917">Yes</cx:pt>
          <cx:pt idx="3918">Yes</cx:pt>
          <cx:pt idx="3919">Yes</cx:pt>
          <cx:pt idx="3920">No</cx:pt>
          <cx:pt idx="3921">No</cx:pt>
          <cx:pt idx="3922">No</cx:pt>
          <cx:pt idx="3923">Yes</cx:pt>
          <cx:pt idx="3924">Yes</cx:pt>
          <cx:pt idx="3925">No</cx:pt>
          <cx:pt idx="3926">No</cx:pt>
          <cx:pt idx="3927">Yes</cx:pt>
          <cx:pt idx="3928">No</cx:pt>
          <cx:pt idx="3929">No</cx:pt>
          <cx:pt idx="3930">No</cx:pt>
          <cx:pt idx="3931">No</cx:pt>
          <cx:pt idx="3932">Yes</cx:pt>
          <cx:pt idx="3933">No</cx:pt>
          <cx:pt idx="3934">No</cx:pt>
          <cx:pt idx="3935">No</cx:pt>
          <cx:pt idx="3936">No</cx:pt>
          <cx:pt idx="3937">No</cx:pt>
          <cx:pt idx="3938">No</cx:pt>
          <cx:pt idx="3939">Yes</cx:pt>
          <cx:pt idx="3940">No</cx:pt>
          <cx:pt idx="3941">No</cx:pt>
          <cx:pt idx="3942">Yes</cx:pt>
          <cx:pt idx="3943">No</cx:pt>
          <cx:pt idx="3944">No</cx:pt>
          <cx:pt idx="3945">Yes</cx:pt>
          <cx:pt idx="3946">Yes</cx:pt>
          <cx:pt idx="3947">No</cx:pt>
          <cx:pt idx="3948">No</cx:pt>
          <cx:pt idx="3949">No</cx:pt>
          <cx:pt idx="3950">Yes</cx:pt>
          <cx:pt idx="3951">No</cx:pt>
          <cx:pt idx="3952">No</cx:pt>
          <cx:pt idx="3953">Yes</cx:pt>
          <cx:pt idx="3954">No</cx:pt>
          <cx:pt idx="3955">No</cx:pt>
          <cx:pt idx="3956">Yes</cx:pt>
          <cx:pt idx="3957">No</cx:pt>
          <cx:pt idx="3958">Yes</cx:pt>
          <cx:pt idx="3959">No</cx:pt>
          <cx:pt idx="3960">No</cx:pt>
          <cx:pt idx="3961">No</cx:pt>
          <cx:pt idx="3962">Yes</cx:pt>
          <cx:pt idx="3963">No</cx:pt>
          <cx:pt idx="3964">No</cx:pt>
          <cx:pt idx="3965">No</cx:pt>
          <cx:pt idx="3966">No</cx:pt>
          <cx:pt idx="3967">No</cx:pt>
          <cx:pt idx="3968">No</cx:pt>
          <cx:pt idx="3969">No</cx:pt>
          <cx:pt idx="3970">No</cx:pt>
          <cx:pt idx="3971">Yes</cx:pt>
          <cx:pt idx="3972">No</cx:pt>
          <cx:pt idx="3973">No</cx:pt>
          <cx:pt idx="3974">No</cx:pt>
          <cx:pt idx="3975">Yes</cx:pt>
          <cx:pt idx="3976">Yes</cx:pt>
          <cx:pt idx="3977">No</cx:pt>
          <cx:pt idx="3978">No</cx:pt>
          <cx:pt idx="3979">No</cx:pt>
          <cx:pt idx="3980">Yes</cx:pt>
          <cx:pt idx="3981">No</cx:pt>
          <cx:pt idx="3982">No</cx:pt>
          <cx:pt idx="3983">Yes</cx:pt>
          <cx:pt idx="3984">No</cx:pt>
          <cx:pt idx="3985">No</cx:pt>
          <cx:pt idx="3986">No</cx:pt>
          <cx:pt idx="3987">Yes</cx:pt>
          <cx:pt idx="3988">No</cx:pt>
          <cx:pt idx="3989">No</cx:pt>
          <cx:pt idx="3990">No</cx:pt>
          <cx:pt idx="3991">Yes</cx:pt>
          <cx:pt idx="3992">No</cx:pt>
          <cx:pt idx="3993">No</cx:pt>
          <cx:pt idx="3994">Yes</cx:pt>
          <cx:pt idx="3995">Yes</cx:pt>
          <cx:pt idx="3996">No</cx:pt>
          <cx:pt idx="3997">No</cx:pt>
          <cx:pt idx="3998">No</cx:pt>
          <cx:pt idx="3999">Yes</cx:pt>
          <cx:pt idx="4000">No</cx:pt>
          <cx:pt idx="4001">No</cx:pt>
          <cx:pt idx="4002">No</cx:pt>
          <cx:pt idx="4003">No</cx:pt>
          <cx:pt idx="4004">No</cx:pt>
          <cx:pt idx="4005">Yes</cx:pt>
          <cx:pt idx="4006">No</cx:pt>
          <cx:pt idx="4007">No</cx:pt>
          <cx:pt idx="4008">No</cx:pt>
          <cx:pt idx="4009">No</cx:pt>
          <cx:pt idx="4010">No</cx:pt>
          <cx:pt idx="4011">No</cx:pt>
          <cx:pt idx="4012">Yes</cx:pt>
          <cx:pt idx="4013">No</cx:pt>
          <cx:pt idx="4014">No</cx:pt>
          <cx:pt idx="4015">No</cx:pt>
          <cx:pt idx="4016">No</cx:pt>
          <cx:pt idx="4017">No</cx:pt>
          <cx:pt idx="4018">No</cx:pt>
          <cx:pt idx="4019">Yes</cx:pt>
          <cx:pt idx="4020">No</cx:pt>
          <cx:pt idx="4021">Yes</cx:pt>
          <cx:pt idx="4022">No</cx:pt>
          <cx:pt idx="4023">No</cx:pt>
          <cx:pt idx="4024">No</cx:pt>
          <cx:pt idx="4025">Yes</cx:pt>
          <cx:pt idx="4026">No</cx:pt>
          <cx:pt idx="4027">Yes</cx:pt>
          <cx:pt idx="4028">No</cx:pt>
          <cx:pt idx="4029">No</cx:pt>
          <cx:pt idx="4030">No</cx:pt>
          <cx:pt idx="4031">No</cx:pt>
          <cx:pt idx="4032">No</cx:pt>
          <cx:pt idx="4033">No</cx:pt>
          <cx:pt idx="4034">No</cx:pt>
          <cx:pt idx="4035">No</cx:pt>
          <cx:pt idx="4036">No</cx:pt>
          <cx:pt idx="4037">No</cx:pt>
          <cx:pt idx="4038">No</cx:pt>
          <cx:pt idx="4039">No</cx:pt>
          <cx:pt idx="4040">No</cx:pt>
          <cx:pt idx="4041">No</cx:pt>
          <cx:pt idx="4042">No</cx:pt>
          <cx:pt idx="4043">No</cx:pt>
          <cx:pt idx="4044">No</cx:pt>
          <cx:pt idx="4045">Yes</cx:pt>
          <cx:pt idx="4046">No</cx:pt>
          <cx:pt idx="4047">No</cx:pt>
          <cx:pt idx="4048">No</cx:pt>
          <cx:pt idx="4049">No</cx:pt>
          <cx:pt idx="4050">No</cx:pt>
          <cx:pt idx="4051">No</cx:pt>
          <cx:pt idx="4052">Yes</cx:pt>
          <cx:pt idx="4053">No</cx:pt>
          <cx:pt idx="4054">No</cx:pt>
          <cx:pt idx="4055">No</cx:pt>
          <cx:pt idx="4056">Yes</cx:pt>
          <cx:pt idx="4057">No</cx:pt>
          <cx:pt idx="4058">Yes</cx:pt>
          <cx:pt idx="4059">Yes</cx:pt>
          <cx:pt idx="4060">No</cx:pt>
          <cx:pt idx="4061">No</cx:pt>
          <cx:pt idx="4062">Yes</cx:pt>
          <cx:pt idx="4063">Yes</cx:pt>
          <cx:pt idx="4064">No</cx:pt>
          <cx:pt idx="4065">Yes</cx:pt>
          <cx:pt idx="4066">No</cx:pt>
          <cx:pt idx="4067">No</cx:pt>
          <cx:pt idx="4068">No</cx:pt>
          <cx:pt idx="4069">No</cx:pt>
          <cx:pt idx="4070">No</cx:pt>
          <cx:pt idx="4071">No</cx:pt>
          <cx:pt idx="4072">No</cx:pt>
          <cx:pt idx="4073">Yes</cx:pt>
          <cx:pt idx="4074">Yes</cx:pt>
          <cx:pt idx="4075">No</cx:pt>
          <cx:pt idx="4076">No</cx:pt>
          <cx:pt idx="4077">No</cx:pt>
          <cx:pt idx="4078">Yes</cx:pt>
          <cx:pt idx="4079">No</cx:pt>
          <cx:pt idx="4080">No</cx:pt>
          <cx:pt idx="4081">Yes</cx:pt>
          <cx:pt idx="4082">Yes</cx:pt>
          <cx:pt idx="4083">Yes</cx:pt>
          <cx:pt idx="4084">Yes</cx:pt>
          <cx:pt idx="4085">No</cx:pt>
          <cx:pt idx="4086">No</cx:pt>
          <cx:pt idx="4087">No</cx:pt>
          <cx:pt idx="4088">Yes</cx:pt>
          <cx:pt idx="4089">Yes</cx:pt>
          <cx:pt idx="4090">No</cx:pt>
          <cx:pt idx="4091">No</cx:pt>
          <cx:pt idx="4092">No</cx:pt>
          <cx:pt idx="4093">No</cx:pt>
          <cx:pt idx="4094">No</cx:pt>
          <cx:pt idx="4095">No</cx:pt>
          <cx:pt idx="4096">No</cx:pt>
          <cx:pt idx="4097">No</cx:pt>
          <cx:pt idx="4098">Yes</cx:pt>
          <cx:pt idx="4099">No</cx:pt>
          <cx:pt idx="4100">No</cx:pt>
          <cx:pt idx="4101">No</cx:pt>
          <cx:pt idx="4102">No</cx:pt>
          <cx:pt idx="4103">No</cx:pt>
          <cx:pt idx="4104">No</cx:pt>
          <cx:pt idx="4105">No</cx:pt>
          <cx:pt idx="4106">Yes</cx:pt>
          <cx:pt idx="4107">No</cx:pt>
          <cx:pt idx="4108">No</cx:pt>
          <cx:pt idx="4109">Yes</cx:pt>
          <cx:pt idx="4110">No</cx:pt>
          <cx:pt idx="4111">No</cx:pt>
          <cx:pt idx="4112">No</cx:pt>
          <cx:pt idx="4113">No</cx:pt>
          <cx:pt idx="4114">No</cx:pt>
          <cx:pt idx="4115">No</cx:pt>
          <cx:pt idx="4116">No</cx:pt>
          <cx:pt idx="4117">No</cx:pt>
          <cx:pt idx="4118">No</cx:pt>
          <cx:pt idx="4119">No</cx:pt>
          <cx:pt idx="4120">No</cx:pt>
          <cx:pt idx="4121">Yes</cx:pt>
          <cx:pt idx="4122">No</cx:pt>
          <cx:pt idx="4123">No</cx:pt>
          <cx:pt idx="4124">No</cx:pt>
          <cx:pt idx="4125">No</cx:pt>
          <cx:pt idx="4126">No</cx:pt>
          <cx:pt idx="4127">No</cx:pt>
          <cx:pt idx="4128">Yes</cx:pt>
          <cx:pt idx="4129">No</cx:pt>
          <cx:pt idx="4130">No</cx:pt>
          <cx:pt idx="4131">Yes</cx:pt>
          <cx:pt idx="4132">Yes</cx:pt>
          <cx:pt idx="4133">No</cx:pt>
          <cx:pt idx="4134">No</cx:pt>
          <cx:pt idx="4135">No</cx:pt>
          <cx:pt idx="4136">No</cx:pt>
          <cx:pt idx="4137">No</cx:pt>
          <cx:pt idx="4138">Yes</cx:pt>
          <cx:pt idx="4139">No</cx:pt>
          <cx:pt idx="4140">Yes</cx:pt>
          <cx:pt idx="4141">No</cx:pt>
          <cx:pt idx="4142">No</cx:pt>
          <cx:pt idx="4143">Yes</cx:pt>
          <cx:pt idx="4144">No</cx:pt>
          <cx:pt idx="4145">No</cx:pt>
          <cx:pt idx="4146">Yes</cx:pt>
          <cx:pt idx="4147">No</cx:pt>
          <cx:pt idx="4148">No</cx:pt>
          <cx:pt idx="4149">Yes</cx:pt>
          <cx:pt idx="4150">No</cx:pt>
          <cx:pt idx="4151">No</cx:pt>
          <cx:pt idx="4152">No</cx:pt>
          <cx:pt idx="4153">No</cx:pt>
          <cx:pt idx="4154">Yes</cx:pt>
          <cx:pt idx="4155">No</cx:pt>
          <cx:pt idx="4156">No</cx:pt>
          <cx:pt idx="4157">No</cx:pt>
          <cx:pt idx="4158">No</cx:pt>
          <cx:pt idx="4159">No</cx:pt>
          <cx:pt idx="4160">No</cx:pt>
          <cx:pt idx="4161">No</cx:pt>
          <cx:pt idx="4162">No</cx:pt>
          <cx:pt idx="4163">No</cx:pt>
          <cx:pt idx="4164">No</cx:pt>
          <cx:pt idx="4165">No</cx:pt>
          <cx:pt idx="4166">No</cx:pt>
          <cx:pt idx="4167">No</cx:pt>
          <cx:pt idx="4168">No</cx:pt>
          <cx:pt idx="4169">Yes</cx:pt>
          <cx:pt idx="4170">No</cx:pt>
          <cx:pt idx="4171">Yes</cx:pt>
          <cx:pt idx="4172">No</cx:pt>
          <cx:pt idx="4173">No</cx:pt>
          <cx:pt idx="4174">Yes</cx:pt>
          <cx:pt idx="4175">No</cx:pt>
          <cx:pt idx="4176">No</cx:pt>
          <cx:pt idx="4177">No</cx:pt>
          <cx:pt idx="4178">No</cx:pt>
          <cx:pt idx="4179">No</cx:pt>
          <cx:pt idx="4180">Yes</cx:pt>
          <cx:pt idx="4181">No</cx:pt>
          <cx:pt idx="4182">Yes</cx:pt>
          <cx:pt idx="4183">No</cx:pt>
          <cx:pt idx="4184">Yes</cx:pt>
          <cx:pt idx="4185">No</cx:pt>
          <cx:pt idx="4186">No</cx:pt>
          <cx:pt idx="4187">No</cx:pt>
          <cx:pt idx="4188">Yes</cx:pt>
          <cx:pt idx="4189">No</cx:pt>
          <cx:pt idx="4190">Yes</cx:pt>
          <cx:pt idx="4191">No</cx:pt>
          <cx:pt idx="4192">No</cx:pt>
          <cx:pt idx="4193">No</cx:pt>
          <cx:pt idx="4194">No</cx:pt>
          <cx:pt idx="4195">No</cx:pt>
          <cx:pt idx="4196">No</cx:pt>
          <cx:pt idx="4197">No</cx:pt>
          <cx:pt idx="4198">No</cx:pt>
          <cx:pt idx="4199">Yes</cx:pt>
          <cx:pt idx="4200">No</cx:pt>
          <cx:pt idx="4201">No</cx:pt>
          <cx:pt idx="4202">No</cx:pt>
          <cx:pt idx="4203">No</cx:pt>
          <cx:pt idx="4204">No</cx:pt>
          <cx:pt idx="4205">No</cx:pt>
          <cx:pt idx="4206">No</cx:pt>
          <cx:pt idx="4207">No</cx:pt>
          <cx:pt idx="4208">No</cx:pt>
          <cx:pt idx="4209">No</cx:pt>
          <cx:pt idx="4210">No</cx:pt>
          <cx:pt idx="4211">Yes</cx:pt>
          <cx:pt idx="4212">Yes</cx:pt>
          <cx:pt idx="4213">Yes</cx:pt>
          <cx:pt idx="4214">Yes</cx:pt>
          <cx:pt idx="4215">No</cx:pt>
          <cx:pt idx="4216">No</cx:pt>
          <cx:pt idx="4217">No</cx:pt>
          <cx:pt idx="4218">No</cx:pt>
          <cx:pt idx="4219">No</cx:pt>
          <cx:pt idx="4220">No</cx:pt>
          <cx:pt idx="4221">No</cx:pt>
          <cx:pt idx="4222">No</cx:pt>
          <cx:pt idx="4223">No</cx:pt>
          <cx:pt idx="4224">No</cx:pt>
          <cx:pt idx="4225">No</cx:pt>
          <cx:pt idx="4226">Yes</cx:pt>
          <cx:pt idx="4227">No</cx:pt>
          <cx:pt idx="4228">Yes</cx:pt>
          <cx:pt idx="4229">No</cx:pt>
          <cx:pt idx="4230">Yes</cx:pt>
          <cx:pt idx="4231">No</cx:pt>
          <cx:pt idx="4232">Yes</cx:pt>
          <cx:pt idx="4233">No</cx:pt>
          <cx:pt idx="4234">No</cx:pt>
          <cx:pt idx="4235">No</cx:pt>
          <cx:pt idx="4236">No</cx:pt>
          <cx:pt idx="4237">Yes</cx:pt>
          <cx:pt idx="4238">No</cx:pt>
          <cx:pt idx="4239">No</cx:pt>
          <cx:pt idx="4240">Yes</cx:pt>
          <cx:pt idx="4241">Yes</cx:pt>
          <cx:pt idx="4242">No</cx:pt>
          <cx:pt idx="4243">No</cx:pt>
          <cx:pt idx="4244">No</cx:pt>
          <cx:pt idx="4245">No</cx:pt>
          <cx:pt idx="4246">No</cx:pt>
          <cx:pt idx="4247">No</cx:pt>
          <cx:pt idx="4248">No</cx:pt>
          <cx:pt idx="4249">No</cx:pt>
          <cx:pt idx="4250">No</cx:pt>
          <cx:pt idx="4251">No</cx:pt>
          <cx:pt idx="4252">No</cx:pt>
          <cx:pt idx="4253">No</cx:pt>
          <cx:pt idx="4254">Yes</cx:pt>
          <cx:pt idx="4255">Yes</cx:pt>
          <cx:pt idx="4256">No</cx:pt>
          <cx:pt idx="4257">No</cx:pt>
          <cx:pt idx="4258">Yes</cx:pt>
          <cx:pt idx="4259">Yes</cx:pt>
          <cx:pt idx="4260">No</cx:pt>
          <cx:pt idx="4261">No</cx:pt>
          <cx:pt idx="4262">Yes</cx:pt>
          <cx:pt idx="4263">No</cx:pt>
          <cx:pt idx="4264">No</cx:pt>
          <cx:pt idx="4265">Yes</cx:pt>
          <cx:pt idx="4266">Yes</cx:pt>
          <cx:pt idx="4267">No</cx:pt>
          <cx:pt idx="4268">No</cx:pt>
          <cx:pt idx="4269">Yes</cx:pt>
          <cx:pt idx="4270">No</cx:pt>
          <cx:pt idx="4271">No</cx:pt>
          <cx:pt idx="4272">Yes</cx:pt>
          <cx:pt idx="4273">Yes</cx:pt>
          <cx:pt idx="4274">No</cx:pt>
          <cx:pt idx="4275">No</cx:pt>
          <cx:pt idx="4276">Yes</cx:pt>
          <cx:pt idx="4277">No</cx:pt>
          <cx:pt idx="4278">No</cx:pt>
          <cx:pt idx="4279">No</cx:pt>
          <cx:pt idx="4280">No</cx:pt>
          <cx:pt idx="4281">No</cx:pt>
          <cx:pt idx="4282">No</cx:pt>
          <cx:pt idx="4283">No</cx:pt>
          <cx:pt idx="4284">No</cx:pt>
          <cx:pt idx="4285">No</cx:pt>
          <cx:pt idx="4286">No</cx:pt>
          <cx:pt idx="4287">Yes</cx:pt>
          <cx:pt idx="4288">Yes</cx:pt>
          <cx:pt idx="4289">No</cx:pt>
          <cx:pt idx="4290">Yes</cx:pt>
          <cx:pt idx="4291">No</cx:pt>
          <cx:pt idx="4292">Yes</cx:pt>
          <cx:pt idx="4293">Yes</cx:pt>
          <cx:pt idx="4294">No</cx:pt>
          <cx:pt idx="4295">No</cx:pt>
          <cx:pt idx="4296">Yes</cx:pt>
          <cx:pt idx="4297">No</cx:pt>
          <cx:pt idx="4298">No</cx:pt>
          <cx:pt idx="4299">No</cx:pt>
          <cx:pt idx="4300">No</cx:pt>
          <cx:pt idx="4301">No</cx:pt>
          <cx:pt idx="4302">No</cx:pt>
          <cx:pt idx="4303">No</cx:pt>
          <cx:pt idx="4304">No</cx:pt>
          <cx:pt idx="4305">No</cx:pt>
          <cx:pt idx="4306">No</cx:pt>
          <cx:pt idx="4307">Yes</cx:pt>
          <cx:pt idx="4308">No</cx:pt>
          <cx:pt idx="4309">No</cx:pt>
          <cx:pt idx="4310">No</cx:pt>
          <cx:pt idx="4311">Yes</cx:pt>
          <cx:pt idx="4312">No</cx:pt>
          <cx:pt idx="4313">No</cx:pt>
          <cx:pt idx="4314">Yes</cx:pt>
          <cx:pt idx="4315">Yes</cx:pt>
          <cx:pt idx="4316">No</cx:pt>
          <cx:pt idx="4317">No</cx:pt>
          <cx:pt idx="4318">No</cx:pt>
          <cx:pt idx="4319">No</cx:pt>
          <cx:pt idx="4320">No</cx:pt>
          <cx:pt idx="4321">No</cx:pt>
          <cx:pt idx="4322">No</cx:pt>
          <cx:pt idx="4323">Yes</cx:pt>
          <cx:pt idx="4324">No</cx:pt>
          <cx:pt idx="4325">No</cx:pt>
          <cx:pt idx="4326">Yes</cx:pt>
          <cx:pt idx="4327">No</cx:pt>
          <cx:pt idx="4328">No</cx:pt>
          <cx:pt idx="4329">Yes</cx:pt>
          <cx:pt idx="4330">Yes</cx:pt>
          <cx:pt idx="4331">No</cx:pt>
          <cx:pt idx="4332">No</cx:pt>
          <cx:pt idx="4333">No</cx:pt>
          <cx:pt idx="4334">No</cx:pt>
          <cx:pt idx="4335">No</cx:pt>
          <cx:pt idx="4336">No</cx:pt>
          <cx:pt idx="4337">No</cx:pt>
          <cx:pt idx="4338">No</cx:pt>
          <cx:pt idx="4339">No</cx:pt>
          <cx:pt idx="4340">No</cx:pt>
          <cx:pt idx="4341">Yes</cx:pt>
          <cx:pt idx="4342">No</cx:pt>
          <cx:pt idx="4343">Yes</cx:pt>
          <cx:pt idx="4344">No</cx:pt>
          <cx:pt idx="4345">No</cx:pt>
          <cx:pt idx="4346">No</cx:pt>
          <cx:pt idx="4347">No</cx:pt>
          <cx:pt idx="4348">Yes</cx:pt>
          <cx:pt idx="4349">Yes</cx:pt>
          <cx:pt idx="4350">No</cx:pt>
          <cx:pt idx="4351">No</cx:pt>
          <cx:pt idx="4352">No</cx:pt>
          <cx:pt idx="4353">Yes</cx:pt>
          <cx:pt idx="4354">No</cx:pt>
          <cx:pt idx="4355">No</cx:pt>
          <cx:pt idx="4356">No</cx:pt>
          <cx:pt idx="4357">No</cx:pt>
          <cx:pt idx="4358">No</cx:pt>
          <cx:pt idx="4359">No</cx:pt>
          <cx:pt idx="4360">No</cx:pt>
          <cx:pt idx="4361">No</cx:pt>
          <cx:pt idx="4362">No</cx:pt>
          <cx:pt idx="4363">No</cx:pt>
          <cx:pt idx="4364">No</cx:pt>
          <cx:pt idx="4365">No</cx:pt>
          <cx:pt idx="4366">No</cx:pt>
          <cx:pt idx="4367">No</cx:pt>
          <cx:pt idx="4368">Yes</cx:pt>
          <cx:pt idx="4369">Yes</cx:pt>
          <cx:pt idx="4370">No</cx:pt>
          <cx:pt idx="4371">No</cx:pt>
          <cx:pt idx="4372">No</cx:pt>
          <cx:pt idx="4373">No</cx:pt>
          <cx:pt idx="4374">No</cx:pt>
          <cx:pt idx="4375">No</cx:pt>
          <cx:pt idx="4376">No</cx:pt>
          <cx:pt idx="4377">No</cx:pt>
          <cx:pt idx="4378">No</cx:pt>
          <cx:pt idx="4379">No</cx:pt>
          <cx:pt idx="4380">No</cx:pt>
          <cx:pt idx="4381">Yes</cx:pt>
          <cx:pt idx="4382">No</cx:pt>
          <cx:pt idx="4383">No</cx:pt>
          <cx:pt idx="4384">Yes</cx:pt>
          <cx:pt idx="4385">No</cx:pt>
          <cx:pt idx="4386">Yes</cx:pt>
          <cx:pt idx="4387">No</cx:pt>
          <cx:pt idx="4388">No</cx:pt>
          <cx:pt idx="4389">No</cx:pt>
          <cx:pt idx="4390">No</cx:pt>
          <cx:pt idx="4391">No</cx:pt>
          <cx:pt idx="4392">No</cx:pt>
          <cx:pt idx="4393">Yes</cx:pt>
          <cx:pt idx="4394">No</cx:pt>
          <cx:pt idx="4395">Yes</cx:pt>
          <cx:pt idx="4396">Yes</cx:pt>
          <cx:pt idx="4397">No</cx:pt>
          <cx:pt idx="4398">No</cx:pt>
          <cx:pt idx="4399">No</cx:pt>
          <cx:pt idx="4400">No</cx:pt>
          <cx:pt idx="4401">No</cx:pt>
          <cx:pt idx="4402">Yes</cx:pt>
          <cx:pt idx="4403">No</cx:pt>
          <cx:pt idx="4404">No</cx:pt>
          <cx:pt idx="4405">Yes</cx:pt>
          <cx:pt idx="4406">No</cx:pt>
          <cx:pt idx="4407">No</cx:pt>
          <cx:pt idx="4408">No</cx:pt>
          <cx:pt idx="4409">No</cx:pt>
          <cx:pt idx="4410">No</cx:pt>
          <cx:pt idx="4411">No</cx:pt>
          <cx:pt idx="4412">No</cx:pt>
          <cx:pt idx="4413">Yes</cx:pt>
          <cx:pt idx="4414">No</cx:pt>
          <cx:pt idx="4415">No</cx:pt>
          <cx:pt idx="4416">No</cx:pt>
          <cx:pt idx="4417">Yes</cx:pt>
          <cx:pt idx="4418">Yes</cx:pt>
          <cx:pt idx="4419">No</cx:pt>
          <cx:pt idx="4420">No</cx:pt>
          <cx:pt idx="4421">No</cx:pt>
          <cx:pt idx="4422">No</cx:pt>
          <cx:pt idx="4423">No</cx:pt>
          <cx:pt idx="4424">Yes</cx:pt>
          <cx:pt idx="4425">No</cx:pt>
          <cx:pt idx="4426">No</cx:pt>
          <cx:pt idx="4427">No</cx:pt>
          <cx:pt idx="4428">Yes</cx:pt>
          <cx:pt idx="4429">No</cx:pt>
          <cx:pt idx="4430">No</cx:pt>
          <cx:pt idx="4431">No</cx:pt>
          <cx:pt idx="4432">No</cx:pt>
          <cx:pt idx="4433">No</cx:pt>
          <cx:pt idx="4434">No</cx:pt>
          <cx:pt idx="4435">No</cx:pt>
          <cx:pt idx="4436">No</cx:pt>
          <cx:pt idx="4437">No</cx:pt>
          <cx:pt idx="4438">No</cx:pt>
          <cx:pt idx="4439">No</cx:pt>
          <cx:pt idx="4440">No</cx:pt>
          <cx:pt idx="4441">No</cx:pt>
          <cx:pt idx="4442">Yes</cx:pt>
          <cx:pt idx="4443">No</cx:pt>
          <cx:pt idx="4444">Yes</cx:pt>
          <cx:pt idx="4445">No</cx:pt>
          <cx:pt idx="4446">Yes</cx:pt>
          <cx:pt idx="4447">No</cx:pt>
          <cx:pt idx="4448">Yes</cx:pt>
          <cx:pt idx="4449">No</cx:pt>
          <cx:pt idx="4450">Yes</cx:pt>
          <cx:pt idx="4451">No</cx:pt>
          <cx:pt idx="4452">No</cx:pt>
          <cx:pt idx="4453">Yes</cx:pt>
          <cx:pt idx="4454">No</cx:pt>
          <cx:pt idx="4455">Yes</cx:pt>
          <cx:pt idx="4456">No</cx:pt>
          <cx:pt idx="4457">No</cx:pt>
          <cx:pt idx="4458">Yes</cx:pt>
          <cx:pt idx="4459">Yes</cx:pt>
          <cx:pt idx="4460">No</cx:pt>
          <cx:pt idx="4461">No</cx:pt>
          <cx:pt idx="4462">Yes</cx:pt>
          <cx:pt idx="4463">Yes</cx:pt>
          <cx:pt idx="4464">Yes</cx:pt>
          <cx:pt idx="4465">No</cx:pt>
          <cx:pt idx="4466">Yes</cx:pt>
          <cx:pt idx="4467">No</cx:pt>
          <cx:pt idx="4468">Yes</cx:pt>
          <cx:pt idx="4469">No</cx:pt>
          <cx:pt idx="4470">No</cx:pt>
          <cx:pt idx="4471">Yes</cx:pt>
          <cx:pt idx="4472">No</cx:pt>
          <cx:pt idx="4473">No</cx:pt>
          <cx:pt idx="4474">No</cx:pt>
          <cx:pt idx="4475">No</cx:pt>
          <cx:pt idx="4476">Yes</cx:pt>
          <cx:pt idx="4477">No</cx:pt>
          <cx:pt idx="4478">No</cx:pt>
          <cx:pt idx="4479">No</cx:pt>
          <cx:pt idx="4480">Yes</cx:pt>
          <cx:pt idx="4481">No</cx:pt>
          <cx:pt idx="4482">Yes</cx:pt>
          <cx:pt idx="4483">No</cx:pt>
          <cx:pt idx="4484">No</cx:pt>
          <cx:pt idx="4485">No</cx:pt>
          <cx:pt idx="4486">No</cx:pt>
          <cx:pt idx="4487">No</cx:pt>
          <cx:pt idx="4488">Yes</cx:pt>
          <cx:pt idx="4489">No</cx:pt>
          <cx:pt idx="4490">No</cx:pt>
          <cx:pt idx="4491">No</cx:pt>
          <cx:pt idx="4492">No</cx:pt>
          <cx:pt idx="4493">No</cx:pt>
          <cx:pt idx="4494">No</cx:pt>
          <cx:pt idx="4495">Yes</cx:pt>
          <cx:pt idx="4496">No</cx:pt>
          <cx:pt idx="4497">No</cx:pt>
          <cx:pt idx="4498">No</cx:pt>
          <cx:pt idx="4499">Yes</cx:pt>
          <cx:pt idx="4500">No</cx:pt>
          <cx:pt idx="4501">No</cx:pt>
          <cx:pt idx="4502">Yes</cx:pt>
          <cx:pt idx="4503">Yes</cx:pt>
          <cx:pt idx="4504">No</cx:pt>
          <cx:pt idx="4505">No</cx:pt>
          <cx:pt idx="4506">No</cx:pt>
          <cx:pt idx="4507">No</cx:pt>
          <cx:pt idx="4508">No</cx:pt>
          <cx:pt idx="4509">Yes</cx:pt>
          <cx:pt idx="4510">No</cx:pt>
          <cx:pt idx="4511">No</cx:pt>
          <cx:pt idx="4512">No</cx:pt>
          <cx:pt idx="4513">Yes</cx:pt>
          <cx:pt idx="4514">No</cx:pt>
          <cx:pt idx="4515">No</cx:pt>
          <cx:pt idx="4516">No</cx:pt>
          <cx:pt idx="4517">Yes</cx:pt>
          <cx:pt idx="4518">Yes</cx:pt>
          <cx:pt idx="4519">No</cx:pt>
          <cx:pt idx="4520">Yes</cx:pt>
          <cx:pt idx="4521">No</cx:pt>
          <cx:pt idx="4522">No</cx:pt>
          <cx:pt idx="4523">No</cx:pt>
          <cx:pt idx="4524">Yes</cx:pt>
          <cx:pt idx="4525">No</cx:pt>
          <cx:pt idx="4526">No</cx:pt>
          <cx:pt idx="4527">Yes</cx:pt>
          <cx:pt idx="4528">No</cx:pt>
          <cx:pt idx="4529">No</cx:pt>
          <cx:pt idx="4530">No</cx:pt>
          <cx:pt idx="4531">Yes</cx:pt>
          <cx:pt idx="4532">Yes</cx:pt>
          <cx:pt idx="4533">No</cx:pt>
          <cx:pt idx="4534">No</cx:pt>
          <cx:pt idx="4535">Yes</cx:pt>
          <cx:pt idx="4536">Yes</cx:pt>
          <cx:pt idx="4537">No</cx:pt>
          <cx:pt idx="4538">Yes</cx:pt>
          <cx:pt idx="4539">Yes</cx:pt>
          <cx:pt idx="4540">No</cx:pt>
          <cx:pt idx="4541">Yes</cx:pt>
          <cx:pt idx="4542">No</cx:pt>
          <cx:pt idx="4543">No</cx:pt>
          <cx:pt idx="4544">Yes</cx:pt>
          <cx:pt idx="4545">No</cx:pt>
          <cx:pt idx="4546">Yes</cx:pt>
          <cx:pt idx="4547">No</cx:pt>
          <cx:pt idx="4548">Yes</cx:pt>
          <cx:pt idx="4549">No</cx:pt>
          <cx:pt idx="4550">No</cx:pt>
          <cx:pt idx="4551">No</cx:pt>
          <cx:pt idx="4552">No</cx:pt>
          <cx:pt idx="4553">No</cx:pt>
          <cx:pt idx="4554">No</cx:pt>
          <cx:pt idx="4555">No</cx:pt>
          <cx:pt idx="4556">Yes</cx:pt>
          <cx:pt idx="4557">No</cx:pt>
          <cx:pt idx="4558">Yes</cx:pt>
          <cx:pt idx="4559">No</cx:pt>
          <cx:pt idx="4560">No</cx:pt>
          <cx:pt idx="4561">No</cx:pt>
          <cx:pt idx="4562">No</cx:pt>
          <cx:pt idx="4563">Yes</cx:pt>
          <cx:pt idx="4564">Yes</cx:pt>
          <cx:pt idx="4565">No</cx:pt>
          <cx:pt idx="4566">No</cx:pt>
          <cx:pt idx="4567">No</cx:pt>
          <cx:pt idx="4568">No</cx:pt>
          <cx:pt idx="4569">Yes</cx:pt>
          <cx:pt idx="4570">No</cx:pt>
          <cx:pt idx="4571">No</cx:pt>
          <cx:pt idx="4572">No</cx:pt>
          <cx:pt idx="4573">No</cx:pt>
          <cx:pt idx="4574">No</cx:pt>
          <cx:pt idx="4575">No</cx:pt>
          <cx:pt idx="4576">No</cx:pt>
          <cx:pt idx="4577">No</cx:pt>
          <cx:pt idx="4578">No</cx:pt>
          <cx:pt idx="4579">No</cx:pt>
          <cx:pt idx="4580">No</cx:pt>
          <cx:pt idx="4581">No</cx:pt>
          <cx:pt idx="4582">No</cx:pt>
          <cx:pt idx="4583">No</cx:pt>
          <cx:pt idx="4584">No</cx:pt>
          <cx:pt idx="4585">Yes</cx:pt>
          <cx:pt idx="4586">No</cx:pt>
          <cx:pt idx="4587">No</cx:pt>
          <cx:pt idx="4588">No</cx:pt>
          <cx:pt idx="4589">No</cx:pt>
          <cx:pt idx="4590">No</cx:pt>
          <cx:pt idx="4591">No</cx:pt>
          <cx:pt idx="4592">No</cx:pt>
          <cx:pt idx="4593">No</cx:pt>
          <cx:pt idx="4594">Yes</cx:pt>
          <cx:pt idx="4595">No</cx:pt>
          <cx:pt idx="4596">No</cx:pt>
          <cx:pt idx="4597">Yes</cx:pt>
          <cx:pt idx="4598">No</cx:pt>
          <cx:pt idx="4599">No</cx:pt>
          <cx:pt idx="4600">No</cx:pt>
          <cx:pt idx="4601">No</cx:pt>
          <cx:pt idx="4602">No</cx:pt>
          <cx:pt idx="4603">No</cx:pt>
          <cx:pt idx="4604">No</cx:pt>
          <cx:pt idx="4605">No</cx:pt>
          <cx:pt idx="4606">No</cx:pt>
          <cx:pt idx="4607">No</cx:pt>
          <cx:pt idx="4608">No</cx:pt>
          <cx:pt idx="4609">No</cx:pt>
          <cx:pt idx="4610">Yes</cx:pt>
          <cx:pt idx="4611">No</cx:pt>
          <cx:pt idx="4612">No</cx:pt>
          <cx:pt idx="4613">Yes</cx:pt>
          <cx:pt idx="4614">No</cx:pt>
          <cx:pt idx="4615">No</cx:pt>
          <cx:pt idx="4616">No</cx:pt>
          <cx:pt idx="4617">No</cx:pt>
          <cx:pt idx="4618">No</cx:pt>
          <cx:pt idx="4619">Yes</cx:pt>
          <cx:pt idx="4620">No</cx:pt>
          <cx:pt idx="4621">No</cx:pt>
          <cx:pt idx="4622">No</cx:pt>
          <cx:pt idx="4623">No</cx:pt>
          <cx:pt idx="4624">Yes</cx:pt>
          <cx:pt idx="4625">No</cx:pt>
          <cx:pt idx="4626">No</cx:pt>
          <cx:pt idx="4627">No</cx:pt>
          <cx:pt idx="4628">No</cx:pt>
          <cx:pt idx="4629">No</cx:pt>
          <cx:pt idx="4630">No</cx:pt>
          <cx:pt idx="4631">Yes</cx:pt>
          <cx:pt idx="4632">Yes</cx:pt>
          <cx:pt idx="4633">No</cx:pt>
          <cx:pt idx="4634">No</cx:pt>
          <cx:pt idx="4635">No</cx:pt>
          <cx:pt idx="4636">No</cx:pt>
          <cx:pt idx="4637">No</cx:pt>
          <cx:pt idx="4638">Yes</cx:pt>
          <cx:pt idx="4639">No</cx:pt>
          <cx:pt idx="4640">Yes</cx:pt>
          <cx:pt idx="4641">No</cx:pt>
          <cx:pt idx="4642">Yes</cx:pt>
          <cx:pt idx="4643">No</cx:pt>
          <cx:pt idx="4644">No</cx:pt>
          <cx:pt idx="4645">Yes</cx:pt>
          <cx:pt idx="4646">No</cx:pt>
          <cx:pt idx="4647">No</cx:pt>
          <cx:pt idx="4648">No</cx:pt>
          <cx:pt idx="4649">No</cx:pt>
          <cx:pt idx="4650">No</cx:pt>
          <cx:pt idx="4651">Yes</cx:pt>
          <cx:pt idx="4652">No</cx:pt>
          <cx:pt idx="4653">Yes</cx:pt>
          <cx:pt idx="4654">No</cx:pt>
          <cx:pt idx="4655">No</cx:pt>
          <cx:pt idx="4656">No</cx:pt>
          <cx:pt idx="4657">No</cx:pt>
          <cx:pt idx="4658">No</cx:pt>
          <cx:pt idx="4659">No</cx:pt>
          <cx:pt idx="4660">Yes</cx:pt>
          <cx:pt idx="4661">No</cx:pt>
          <cx:pt idx="4662">No</cx:pt>
          <cx:pt idx="4663">Yes</cx:pt>
          <cx:pt idx="4664">Yes</cx:pt>
          <cx:pt idx="4665">No</cx:pt>
          <cx:pt idx="4666">No</cx:pt>
          <cx:pt idx="4667">No</cx:pt>
          <cx:pt idx="4668">No</cx:pt>
          <cx:pt idx="4669">No</cx:pt>
          <cx:pt idx="4670">No</cx:pt>
          <cx:pt idx="4671">Yes</cx:pt>
          <cx:pt idx="4672">No</cx:pt>
          <cx:pt idx="4673">Yes</cx:pt>
          <cx:pt idx="4674">No</cx:pt>
          <cx:pt idx="4675">Yes</cx:pt>
          <cx:pt idx="4676">No</cx:pt>
          <cx:pt idx="4677">Yes</cx:pt>
          <cx:pt idx="4678">Yes</cx:pt>
          <cx:pt idx="4679">No</cx:pt>
          <cx:pt idx="4680">No</cx:pt>
          <cx:pt idx="4681">Yes</cx:pt>
          <cx:pt idx="4682">Yes</cx:pt>
          <cx:pt idx="4683">No</cx:pt>
          <cx:pt idx="4684">Yes</cx:pt>
          <cx:pt idx="4685">No</cx:pt>
          <cx:pt idx="4686">No</cx:pt>
          <cx:pt idx="4687">Yes</cx:pt>
          <cx:pt idx="4688">No</cx:pt>
          <cx:pt idx="4689">No</cx:pt>
          <cx:pt idx="4690">No</cx:pt>
          <cx:pt idx="4691">Yes</cx:pt>
          <cx:pt idx="4692">No</cx:pt>
          <cx:pt idx="4693">No</cx:pt>
          <cx:pt idx="4694">No</cx:pt>
          <cx:pt idx="4695">No</cx:pt>
          <cx:pt idx="4696">No</cx:pt>
          <cx:pt idx="4697">No</cx:pt>
          <cx:pt idx="4698">Yes</cx:pt>
          <cx:pt idx="4699">No</cx:pt>
          <cx:pt idx="4700">No</cx:pt>
          <cx:pt idx="4701">No</cx:pt>
          <cx:pt idx="4702">No</cx:pt>
          <cx:pt idx="4703">Yes</cx:pt>
          <cx:pt idx="4704">No</cx:pt>
          <cx:pt idx="4705">No</cx:pt>
          <cx:pt idx="4706">Yes</cx:pt>
          <cx:pt idx="4707">No</cx:pt>
          <cx:pt idx="4708">No</cx:pt>
          <cx:pt idx="4709">No</cx:pt>
          <cx:pt idx="4710">No</cx:pt>
          <cx:pt idx="4711">No</cx:pt>
          <cx:pt idx="4712">No</cx:pt>
          <cx:pt idx="4713">No</cx:pt>
          <cx:pt idx="4714">No</cx:pt>
          <cx:pt idx="4715">No</cx:pt>
          <cx:pt idx="4716">No</cx:pt>
          <cx:pt idx="4717">No</cx:pt>
          <cx:pt idx="4718">No</cx:pt>
          <cx:pt idx="4719">Yes</cx:pt>
          <cx:pt idx="4720">No</cx:pt>
          <cx:pt idx="4721">Yes</cx:pt>
          <cx:pt idx="4722">No</cx:pt>
          <cx:pt idx="4723">Yes</cx:pt>
          <cx:pt idx="4724">No</cx:pt>
          <cx:pt idx="4725">Yes</cx:pt>
          <cx:pt idx="4726">No</cx:pt>
          <cx:pt idx="4727">No</cx:pt>
          <cx:pt idx="4728">No</cx:pt>
          <cx:pt idx="4729">No</cx:pt>
          <cx:pt idx="4730">No</cx:pt>
          <cx:pt idx="4731">No</cx:pt>
          <cx:pt idx="4732">No</cx:pt>
          <cx:pt idx="4733">No</cx:pt>
          <cx:pt idx="4734">Yes</cx:pt>
          <cx:pt idx="4735">No</cx:pt>
          <cx:pt idx="4736">No</cx:pt>
          <cx:pt idx="4737">No</cx:pt>
          <cx:pt idx="4738">Yes</cx:pt>
          <cx:pt idx="4739">No</cx:pt>
          <cx:pt idx="4740">Yes</cx:pt>
          <cx:pt idx="4741">No</cx:pt>
          <cx:pt idx="4742">No</cx:pt>
          <cx:pt idx="4743">No</cx:pt>
          <cx:pt idx="4744">No</cx:pt>
          <cx:pt idx="4745">No</cx:pt>
          <cx:pt idx="4746">Yes</cx:pt>
          <cx:pt idx="4747">No</cx:pt>
          <cx:pt idx="4748">No</cx:pt>
          <cx:pt idx="4749">Yes</cx:pt>
          <cx:pt idx="4750">No</cx:pt>
          <cx:pt idx="4751">Yes</cx:pt>
          <cx:pt idx="4752">No</cx:pt>
          <cx:pt idx="4753">Yes</cx:pt>
          <cx:pt idx="4754">No</cx:pt>
          <cx:pt idx="4755">No</cx:pt>
          <cx:pt idx="4756">No</cx:pt>
          <cx:pt idx="4757">Yes</cx:pt>
          <cx:pt idx="4758">No</cx:pt>
          <cx:pt idx="4759">Yes</cx:pt>
          <cx:pt idx="4760">No</cx:pt>
          <cx:pt idx="4761">No</cx:pt>
          <cx:pt idx="4762">No</cx:pt>
          <cx:pt idx="4763">No</cx:pt>
          <cx:pt idx="4764">Yes</cx:pt>
          <cx:pt idx="4765">No</cx:pt>
          <cx:pt idx="4766">No</cx:pt>
          <cx:pt idx="4767">No</cx:pt>
          <cx:pt idx="4768">No</cx:pt>
          <cx:pt idx="4769">No</cx:pt>
          <cx:pt idx="4770">No</cx:pt>
          <cx:pt idx="4771">Yes</cx:pt>
          <cx:pt idx="4772">No</cx:pt>
          <cx:pt idx="4773">Yes</cx:pt>
          <cx:pt idx="4774">No</cx:pt>
          <cx:pt idx="4775">Yes</cx:pt>
          <cx:pt idx="4776">No</cx:pt>
          <cx:pt idx="4777">No</cx:pt>
          <cx:pt idx="4778">No</cx:pt>
          <cx:pt idx="4779">No</cx:pt>
          <cx:pt idx="4780">No</cx:pt>
          <cx:pt idx="4781">No</cx:pt>
          <cx:pt idx="4782">No</cx:pt>
          <cx:pt idx="4783">No</cx:pt>
          <cx:pt idx="4784">No</cx:pt>
          <cx:pt idx="4785">Yes</cx:pt>
          <cx:pt idx="4786">No</cx:pt>
          <cx:pt idx="4787">No</cx:pt>
          <cx:pt idx="4788">No</cx:pt>
          <cx:pt idx="4789">Yes</cx:pt>
          <cx:pt idx="4790">No</cx:pt>
          <cx:pt idx="4791">No</cx:pt>
          <cx:pt idx="4792">Yes</cx:pt>
          <cx:pt idx="4793">No</cx:pt>
          <cx:pt idx="4794">No</cx:pt>
          <cx:pt idx="4795">Yes</cx:pt>
          <cx:pt idx="4796">No</cx:pt>
          <cx:pt idx="4797">No</cx:pt>
          <cx:pt idx="4798">No</cx:pt>
          <cx:pt idx="4799">No</cx:pt>
          <cx:pt idx="4800">Yes</cx:pt>
          <cx:pt idx="4801">No</cx:pt>
          <cx:pt idx="4802">No</cx:pt>
          <cx:pt idx="4803">No</cx:pt>
          <cx:pt idx="4804">No</cx:pt>
          <cx:pt idx="4805">No</cx:pt>
          <cx:pt idx="4806">No</cx:pt>
          <cx:pt idx="4807">No</cx:pt>
          <cx:pt idx="4808">No</cx:pt>
          <cx:pt idx="4809">No</cx:pt>
          <cx:pt idx="4810">Yes</cx:pt>
          <cx:pt idx="4811">Yes</cx:pt>
          <cx:pt idx="4812">Yes</cx:pt>
          <cx:pt idx="4813">No</cx:pt>
          <cx:pt idx="4814">Yes</cx:pt>
          <cx:pt idx="4815">Yes</cx:pt>
          <cx:pt idx="4816">No</cx:pt>
          <cx:pt idx="4817">No</cx:pt>
          <cx:pt idx="4818">No</cx:pt>
          <cx:pt idx="4819">Yes</cx:pt>
          <cx:pt idx="4820">No</cx:pt>
          <cx:pt idx="4821">No</cx:pt>
          <cx:pt idx="4822">No</cx:pt>
          <cx:pt idx="4823">Yes</cx:pt>
          <cx:pt idx="4824">No</cx:pt>
          <cx:pt idx="4825">No</cx:pt>
          <cx:pt idx="4826">Yes</cx:pt>
          <cx:pt idx="4827">Yes</cx:pt>
          <cx:pt idx="4828">No</cx:pt>
          <cx:pt idx="4829">No</cx:pt>
          <cx:pt idx="4830">No</cx:pt>
          <cx:pt idx="4831">No</cx:pt>
          <cx:pt idx="4832">No</cx:pt>
          <cx:pt idx="4833">No</cx:pt>
          <cx:pt idx="4834">No</cx:pt>
          <cx:pt idx="4835">No</cx:pt>
          <cx:pt idx="4836">No</cx:pt>
          <cx:pt idx="4837">Yes</cx:pt>
          <cx:pt idx="4838">No</cx:pt>
          <cx:pt idx="4839">Yes</cx:pt>
          <cx:pt idx="4840">No</cx:pt>
          <cx:pt idx="4841">No</cx:pt>
          <cx:pt idx="4842">Yes</cx:pt>
          <cx:pt idx="4843">No</cx:pt>
          <cx:pt idx="4844">No</cx:pt>
          <cx:pt idx="4845">No</cx:pt>
          <cx:pt idx="4846">No</cx:pt>
          <cx:pt idx="4847">Yes</cx:pt>
          <cx:pt idx="4848">Yes</cx:pt>
          <cx:pt idx="4849">No</cx:pt>
          <cx:pt idx="4850">No</cx:pt>
          <cx:pt idx="4851">Yes</cx:pt>
          <cx:pt idx="4852">No</cx:pt>
          <cx:pt idx="4853">No</cx:pt>
          <cx:pt idx="4854">No</cx:pt>
          <cx:pt idx="4855">No</cx:pt>
          <cx:pt idx="4856">Yes</cx:pt>
          <cx:pt idx="4857">No</cx:pt>
          <cx:pt idx="4858">No</cx:pt>
          <cx:pt idx="4859">No</cx:pt>
          <cx:pt idx="4860">No</cx:pt>
          <cx:pt idx="4861">No</cx:pt>
          <cx:pt idx="4862">Yes</cx:pt>
          <cx:pt idx="4863">No</cx:pt>
          <cx:pt idx="4864">No</cx:pt>
          <cx:pt idx="4865">No</cx:pt>
          <cx:pt idx="4866">No</cx:pt>
          <cx:pt idx="4867">No</cx:pt>
          <cx:pt idx="4868">Yes</cx:pt>
          <cx:pt idx="4869">No</cx:pt>
          <cx:pt idx="4870">No</cx:pt>
          <cx:pt idx="4871">No</cx:pt>
          <cx:pt idx="4872">No</cx:pt>
          <cx:pt idx="4873">No</cx:pt>
          <cx:pt idx="4874">Yes</cx:pt>
          <cx:pt idx="4875">Yes</cx:pt>
          <cx:pt idx="4876">Yes</cx:pt>
          <cx:pt idx="4877">No</cx:pt>
          <cx:pt idx="4878">No</cx:pt>
          <cx:pt idx="4879">No</cx:pt>
          <cx:pt idx="4880">No</cx:pt>
          <cx:pt idx="4881">No</cx:pt>
          <cx:pt idx="4882">No</cx:pt>
          <cx:pt idx="4883">Yes</cx:pt>
          <cx:pt idx="4884">No</cx:pt>
          <cx:pt idx="4885">No</cx:pt>
          <cx:pt idx="4886">No</cx:pt>
          <cx:pt idx="4887">No</cx:pt>
          <cx:pt idx="4888">No</cx:pt>
          <cx:pt idx="4889">No</cx:pt>
          <cx:pt idx="4890">No</cx:pt>
          <cx:pt idx="4891">No</cx:pt>
          <cx:pt idx="4892">No</cx:pt>
          <cx:pt idx="4893">Yes</cx:pt>
          <cx:pt idx="4894">No</cx:pt>
          <cx:pt idx="4895">No</cx:pt>
          <cx:pt idx="4896">No</cx:pt>
          <cx:pt idx="4897">No</cx:pt>
          <cx:pt idx="4898">Yes</cx:pt>
          <cx:pt idx="4899">Yes</cx:pt>
          <cx:pt idx="4900">Yes</cx:pt>
          <cx:pt idx="4901">Yes</cx:pt>
          <cx:pt idx="4902">No</cx:pt>
          <cx:pt idx="4903">Yes</cx:pt>
          <cx:pt idx="4904">No</cx:pt>
          <cx:pt idx="4905">No</cx:pt>
          <cx:pt idx="4906">No</cx:pt>
          <cx:pt idx="4907">No</cx:pt>
          <cx:pt idx="4908">Yes</cx:pt>
          <cx:pt idx="4909">No</cx:pt>
          <cx:pt idx="4910">Yes</cx:pt>
          <cx:pt idx="4911">No</cx:pt>
          <cx:pt idx="4912">Yes</cx:pt>
          <cx:pt idx="4913">No</cx:pt>
          <cx:pt idx="4914">No</cx:pt>
          <cx:pt idx="4915">No</cx:pt>
          <cx:pt idx="4916">No</cx:pt>
          <cx:pt idx="4917">No</cx:pt>
          <cx:pt idx="4918">No</cx:pt>
          <cx:pt idx="4919">No</cx:pt>
          <cx:pt idx="4920">No</cx:pt>
          <cx:pt idx="4921">No</cx:pt>
          <cx:pt idx="4922">No</cx:pt>
          <cx:pt idx="4923">No</cx:pt>
          <cx:pt idx="4924">Yes</cx:pt>
          <cx:pt idx="4925">No</cx:pt>
          <cx:pt idx="4926">No</cx:pt>
          <cx:pt idx="4927">No</cx:pt>
          <cx:pt idx="4928">Yes</cx:pt>
          <cx:pt idx="4929">No</cx:pt>
          <cx:pt idx="4930">No</cx:pt>
          <cx:pt idx="4931">No</cx:pt>
          <cx:pt idx="4932">No</cx:pt>
          <cx:pt idx="4933">No</cx:pt>
          <cx:pt idx="4934">No</cx:pt>
          <cx:pt idx="4935">No</cx:pt>
          <cx:pt idx="4936">No</cx:pt>
          <cx:pt idx="4937">No</cx:pt>
          <cx:pt idx="4938">Yes</cx:pt>
          <cx:pt idx="4939">No</cx:pt>
          <cx:pt idx="4940">No</cx:pt>
          <cx:pt idx="4941">Yes</cx:pt>
          <cx:pt idx="4942">Yes</cx:pt>
          <cx:pt idx="4943">No</cx:pt>
          <cx:pt idx="4944">No</cx:pt>
          <cx:pt idx="4945">No</cx:pt>
          <cx:pt idx="4946">Yes</cx:pt>
          <cx:pt idx="4947">Yes</cx:pt>
          <cx:pt idx="4948">No</cx:pt>
          <cx:pt idx="4949">Yes</cx:pt>
          <cx:pt idx="4950">Yes</cx:pt>
          <cx:pt idx="4951">No</cx:pt>
          <cx:pt idx="4952">No</cx:pt>
          <cx:pt idx="4953">No</cx:pt>
          <cx:pt idx="4954">Yes</cx:pt>
          <cx:pt idx="4955">Yes</cx:pt>
          <cx:pt idx="4956">Yes</cx:pt>
          <cx:pt idx="4957">No</cx:pt>
          <cx:pt idx="4958">No</cx:pt>
          <cx:pt idx="4959">Yes</cx:pt>
          <cx:pt idx="4960">Yes</cx:pt>
          <cx:pt idx="4961">No</cx:pt>
          <cx:pt idx="4962">No</cx:pt>
          <cx:pt idx="4963">No</cx:pt>
          <cx:pt idx="4964">Yes</cx:pt>
          <cx:pt idx="4965">Yes</cx:pt>
          <cx:pt idx="4966">No</cx:pt>
          <cx:pt idx="4967">Yes</cx:pt>
          <cx:pt idx="4968">No</cx:pt>
          <cx:pt idx="4969">No</cx:pt>
          <cx:pt idx="4970">No</cx:pt>
          <cx:pt idx="4971">No</cx:pt>
          <cx:pt idx="4972">No</cx:pt>
          <cx:pt idx="4973">No</cx:pt>
          <cx:pt idx="4974">Yes</cx:pt>
          <cx:pt idx="4975">No</cx:pt>
          <cx:pt idx="4976">No</cx:pt>
          <cx:pt idx="4977">No</cx:pt>
          <cx:pt idx="4978">Yes</cx:pt>
          <cx:pt idx="4979">No</cx:pt>
          <cx:pt idx="4980">No</cx:pt>
          <cx:pt idx="4981">Yes</cx:pt>
          <cx:pt idx="4982">Yes</cx:pt>
          <cx:pt idx="4983">Yes</cx:pt>
          <cx:pt idx="4984">No</cx:pt>
          <cx:pt idx="4985">No</cx:pt>
          <cx:pt idx="4986">No</cx:pt>
          <cx:pt idx="4987">No</cx:pt>
          <cx:pt idx="4988">No</cx:pt>
          <cx:pt idx="4989">No</cx:pt>
          <cx:pt idx="4990">No</cx:pt>
          <cx:pt idx="4991">Yes</cx:pt>
          <cx:pt idx="4992">No</cx:pt>
          <cx:pt idx="4993">No</cx:pt>
          <cx:pt idx="4994">Yes</cx:pt>
          <cx:pt idx="4995">Yes</cx:pt>
          <cx:pt idx="4996">No</cx:pt>
          <cx:pt idx="4997">Yes</cx:pt>
          <cx:pt idx="4998">No</cx:pt>
          <cx:pt idx="4999">No</cx:pt>
          <cx:pt idx="5000">No</cx:pt>
          <cx:pt idx="5001">Yes</cx:pt>
          <cx:pt idx="5002">No</cx:pt>
          <cx:pt idx="5003">Yes</cx:pt>
          <cx:pt idx="5004">No</cx:pt>
          <cx:pt idx="5005">Yes</cx:pt>
          <cx:pt idx="5006">Yes</cx:pt>
          <cx:pt idx="5007">No</cx:pt>
          <cx:pt idx="5008">No</cx:pt>
          <cx:pt idx="5009">No</cx:pt>
          <cx:pt idx="5010">No</cx:pt>
          <cx:pt idx="5011">No</cx:pt>
          <cx:pt idx="5012">No</cx:pt>
          <cx:pt idx="5013">No</cx:pt>
          <cx:pt idx="5014">No</cx:pt>
          <cx:pt idx="5015">No</cx:pt>
          <cx:pt idx="5016">Yes</cx:pt>
          <cx:pt idx="5017">No</cx:pt>
          <cx:pt idx="5018">No</cx:pt>
          <cx:pt idx="5019">No</cx:pt>
          <cx:pt idx="5020">No</cx:pt>
          <cx:pt idx="5021">No</cx:pt>
          <cx:pt idx="5022">No</cx:pt>
          <cx:pt idx="5023">Yes</cx:pt>
          <cx:pt idx="5024">No</cx:pt>
          <cx:pt idx="5025">No</cx:pt>
          <cx:pt idx="5026">No</cx:pt>
          <cx:pt idx="5027">Yes</cx:pt>
          <cx:pt idx="5028">No</cx:pt>
          <cx:pt idx="5029">No</cx:pt>
          <cx:pt idx="5030">Yes</cx:pt>
          <cx:pt idx="5031">No</cx:pt>
          <cx:pt idx="5032">No</cx:pt>
          <cx:pt idx="5033">No</cx:pt>
          <cx:pt idx="5034">No</cx:pt>
          <cx:pt idx="5035">No</cx:pt>
          <cx:pt idx="5036">Yes</cx:pt>
          <cx:pt idx="5037">Yes</cx:pt>
          <cx:pt idx="5038">No</cx:pt>
          <cx:pt idx="5039">Yes</cx:pt>
          <cx:pt idx="5040">No</cx:pt>
          <cx:pt idx="5041">No</cx:pt>
          <cx:pt idx="5042">No</cx:pt>
          <cx:pt idx="5043">Yes</cx:pt>
          <cx:pt idx="5044">No</cx:pt>
          <cx:pt idx="5045">No</cx:pt>
          <cx:pt idx="5046">No</cx:pt>
          <cx:pt idx="5047">No</cx:pt>
          <cx:pt idx="5048">No</cx:pt>
          <cx:pt idx="5049">Yes</cx:pt>
          <cx:pt idx="5050">Yes</cx:pt>
          <cx:pt idx="5051">No</cx:pt>
          <cx:pt idx="5052">No</cx:pt>
          <cx:pt idx="5053">No</cx:pt>
          <cx:pt idx="5054">No</cx:pt>
          <cx:pt idx="5055">No</cx:pt>
          <cx:pt idx="5056">No</cx:pt>
          <cx:pt idx="5057">No</cx:pt>
          <cx:pt idx="5058">No</cx:pt>
          <cx:pt idx="5059">Yes</cx:pt>
          <cx:pt idx="5060">No</cx:pt>
          <cx:pt idx="5061">No</cx:pt>
          <cx:pt idx="5062">Yes</cx:pt>
          <cx:pt idx="5063">Yes</cx:pt>
          <cx:pt idx="5064">Yes</cx:pt>
          <cx:pt idx="5065">No</cx:pt>
          <cx:pt idx="5066">No</cx:pt>
          <cx:pt idx="5067">No</cx:pt>
          <cx:pt idx="5068">No</cx:pt>
          <cx:pt idx="5069">Yes</cx:pt>
          <cx:pt idx="5070">Yes</cx:pt>
          <cx:pt idx="5071">No</cx:pt>
          <cx:pt idx="5072">No</cx:pt>
          <cx:pt idx="5073">No</cx:pt>
          <cx:pt idx="5074">No</cx:pt>
          <cx:pt idx="5075">No</cx:pt>
          <cx:pt idx="5076">Yes</cx:pt>
          <cx:pt idx="5077">No</cx:pt>
          <cx:pt idx="5078">No</cx:pt>
          <cx:pt idx="5079">No</cx:pt>
          <cx:pt idx="5080">No</cx:pt>
          <cx:pt idx="5081">No</cx:pt>
          <cx:pt idx="5082">No</cx:pt>
          <cx:pt idx="5083">No</cx:pt>
          <cx:pt idx="5084">No</cx:pt>
          <cx:pt idx="5085">No</cx:pt>
          <cx:pt idx="5086">Yes</cx:pt>
          <cx:pt idx="5087">No</cx:pt>
          <cx:pt idx="5088">No</cx:pt>
          <cx:pt idx="5089">No</cx:pt>
          <cx:pt idx="5090">Yes</cx:pt>
          <cx:pt idx="5091">Yes</cx:pt>
          <cx:pt idx="5092">No</cx:pt>
          <cx:pt idx="5093">No</cx:pt>
          <cx:pt idx="5094">No</cx:pt>
          <cx:pt idx="5095">No</cx:pt>
          <cx:pt idx="5096">No</cx:pt>
          <cx:pt idx="5097">No</cx:pt>
          <cx:pt idx="5098">Yes</cx:pt>
          <cx:pt idx="5099">Yes</cx:pt>
          <cx:pt idx="5100">Yes</cx:pt>
          <cx:pt idx="5101">No</cx:pt>
          <cx:pt idx="5102">No</cx:pt>
          <cx:pt idx="5103">No</cx:pt>
          <cx:pt idx="5104">No</cx:pt>
          <cx:pt idx="5105">Yes</cx:pt>
          <cx:pt idx="5106">No</cx:pt>
          <cx:pt idx="5107">No</cx:pt>
          <cx:pt idx="5108">No</cx:pt>
          <cx:pt idx="5109">No</cx:pt>
          <cx:pt idx="5110">No</cx:pt>
          <cx:pt idx="5111">Yes</cx:pt>
          <cx:pt idx="5112">Yes</cx:pt>
          <cx:pt idx="5113">No</cx:pt>
          <cx:pt idx="5114">No</cx:pt>
          <cx:pt idx="5115">No</cx:pt>
          <cx:pt idx="5116">Yes</cx:pt>
          <cx:pt idx="5117">No</cx:pt>
          <cx:pt idx="5118">No</cx:pt>
          <cx:pt idx="5119">No</cx:pt>
          <cx:pt idx="5120">Yes</cx:pt>
          <cx:pt idx="5121">No</cx:pt>
          <cx:pt idx="5122">No</cx:pt>
          <cx:pt idx="5123">Yes</cx:pt>
          <cx:pt idx="5124">No</cx:pt>
          <cx:pt idx="5125">Yes</cx:pt>
          <cx:pt idx="5126">No</cx:pt>
          <cx:pt idx="5127">Yes</cx:pt>
          <cx:pt idx="5128">No</cx:pt>
          <cx:pt idx="5129">No</cx:pt>
          <cx:pt idx="5130">Yes</cx:pt>
          <cx:pt idx="5131">Yes</cx:pt>
          <cx:pt idx="5132">No</cx:pt>
          <cx:pt idx="5133">Yes</cx:pt>
          <cx:pt idx="5134">Yes</cx:pt>
          <cx:pt idx="5135">No</cx:pt>
          <cx:pt idx="5136">No</cx:pt>
          <cx:pt idx="5137">No</cx:pt>
          <cx:pt idx="5138">No</cx:pt>
          <cx:pt idx="5139">No</cx:pt>
          <cx:pt idx="5140">No</cx:pt>
          <cx:pt idx="5141">No</cx:pt>
          <cx:pt idx="5142">No</cx:pt>
          <cx:pt idx="5143">No</cx:pt>
          <cx:pt idx="5144">No</cx:pt>
          <cx:pt idx="5145">No</cx:pt>
          <cx:pt idx="5146">No</cx:pt>
          <cx:pt idx="5147">No</cx:pt>
          <cx:pt idx="5148">No</cx:pt>
          <cx:pt idx="5149">No</cx:pt>
          <cx:pt idx="5150">No</cx:pt>
          <cx:pt idx="5151">No</cx:pt>
          <cx:pt idx="5152">No</cx:pt>
          <cx:pt idx="5153">No</cx:pt>
          <cx:pt idx="5154">Yes</cx:pt>
          <cx:pt idx="5155">No</cx:pt>
          <cx:pt idx="5156">No</cx:pt>
          <cx:pt idx="5157">No</cx:pt>
          <cx:pt idx="5158">No</cx:pt>
          <cx:pt idx="5159">No</cx:pt>
          <cx:pt idx="5160">No</cx:pt>
          <cx:pt idx="5161">No</cx:pt>
          <cx:pt idx="5162">No</cx:pt>
          <cx:pt idx="5163">No</cx:pt>
          <cx:pt idx="5164">No</cx:pt>
          <cx:pt idx="5165">Yes</cx:pt>
          <cx:pt idx="5166">No</cx:pt>
          <cx:pt idx="5167">No</cx:pt>
          <cx:pt idx="5168">Yes</cx:pt>
          <cx:pt idx="5169">No</cx:pt>
          <cx:pt idx="5170">No</cx:pt>
          <cx:pt idx="5171">No</cx:pt>
          <cx:pt idx="5172">No</cx:pt>
          <cx:pt idx="5173">No</cx:pt>
          <cx:pt idx="5174">Yes</cx:pt>
          <cx:pt idx="5175">No</cx:pt>
          <cx:pt idx="5176">No</cx:pt>
          <cx:pt idx="5177">Yes</cx:pt>
          <cx:pt idx="5178">No</cx:pt>
          <cx:pt idx="5179">Yes</cx:pt>
          <cx:pt idx="5180">No</cx:pt>
          <cx:pt idx="5181">No</cx:pt>
          <cx:pt idx="5182">No</cx:pt>
          <cx:pt idx="5183">Yes</cx:pt>
          <cx:pt idx="5184">No</cx:pt>
          <cx:pt idx="5185">No</cx:pt>
          <cx:pt idx="5186">Yes</cx:pt>
          <cx:pt idx="5187">No</cx:pt>
          <cx:pt idx="5188">No</cx:pt>
          <cx:pt idx="5189">No</cx:pt>
          <cx:pt idx="5190">No</cx:pt>
          <cx:pt idx="5191">No</cx:pt>
          <cx:pt idx="5192">No</cx:pt>
          <cx:pt idx="5193">No</cx:pt>
          <cx:pt idx="5194">Yes</cx:pt>
          <cx:pt idx="5195">No</cx:pt>
          <cx:pt idx="5196">No</cx:pt>
          <cx:pt idx="5197">No</cx:pt>
          <cx:pt idx="5198">Yes</cx:pt>
          <cx:pt idx="5199">No</cx:pt>
          <cx:pt idx="5200">No</cx:pt>
          <cx:pt idx="5201">No</cx:pt>
          <cx:pt idx="5202">No</cx:pt>
          <cx:pt idx="5203">No</cx:pt>
          <cx:pt idx="5204">No</cx:pt>
          <cx:pt idx="5205">No</cx:pt>
          <cx:pt idx="5206">No</cx:pt>
          <cx:pt idx="5207">Yes</cx:pt>
          <cx:pt idx="5208">No</cx:pt>
          <cx:pt idx="5209">No</cx:pt>
          <cx:pt idx="5210">Yes</cx:pt>
          <cx:pt idx="5211">Yes</cx:pt>
          <cx:pt idx="5212">No</cx:pt>
          <cx:pt idx="5213">No</cx:pt>
          <cx:pt idx="5214">Yes</cx:pt>
          <cx:pt idx="5215">Yes</cx:pt>
          <cx:pt idx="5216">Yes</cx:pt>
          <cx:pt idx="5217">No</cx:pt>
          <cx:pt idx="5218">No</cx:pt>
          <cx:pt idx="5219">No</cx:pt>
          <cx:pt idx="5220">No</cx:pt>
          <cx:pt idx="5221">No</cx:pt>
          <cx:pt idx="5222">No</cx:pt>
          <cx:pt idx="5223">No</cx:pt>
          <cx:pt idx="5224">No</cx:pt>
          <cx:pt idx="5225">No</cx:pt>
          <cx:pt idx="5226">No</cx:pt>
          <cx:pt idx="5227">No</cx:pt>
          <cx:pt idx="5228">No</cx:pt>
          <cx:pt idx="5229">Yes</cx:pt>
          <cx:pt idx="5230">No</cx:pt>
          <cx:pt idx="5231">Yes</cx:pt>
          <cx:pt idx="5232">No</cx:pt>
          <cx:pt idx="5233">Yes</cx:pt>
          <cx:pt idx="5234">No</cx:pt>
          <cx:pt idx="5235">No</cx:pt>
          <cx:pt idx="5236">No</cx:pt>
          <cx:pt idx="5237">No</cx:pt>
          <cx:pt idx="5238">No</cx:pt>
          <cx:pt idx="5239">No</cx:pt>
          <cx:pt idx="5240">No</cx:pt>
          <cx:pt idx="5241">No</cx:pt>
          <cx:pt idx="5242">Yes</cx:pt>
          <cx:pt idx="5243">No</cx:pt>
          <cx:pt idx="5244">No</cx:pt>
          <cx:pt idx="5245">No</cx:pt>
          <cx:pt idx="5246">Yes</cx:pt>
          <cx:pt idx="5247">Yes</cx:pt>
          <cx:pt idx="5248">No</cx:pt>
          <cx:pt idx="5249">No</cx:pt>
          <cx:pt idx="5250">No</cx:pt>
          <cx:pt idx="5251">Yes</cx:pt>
          <cx:pt idx="5252">No</cx:pt>
          <cx:pt idx="5253">No</cx:pt>
          <cx:pt idx="5254">No</cx:pt>
          <cx:pt idx="5255">No</cx:pt>
          <cx:pt idx="5256">Yes</cx:pt>
          <cx:pt idx="5257">Yes</cx:pt>
          <cx:pt idx="5258">Yes</cx:pt>
          <cx:pt idx="5259">No</cx:pt>
          <cx:pt idx="5260">No</cx:pt>
          <cx:pt idx="5261">No</cx:pt>
          <cx:pt idx="5262">No</cx:pt>
          <cx:pt idx="5263">No</cx:pt>
          <cx:pt idx="5264">No</cx:pt>
          <cx:pt idx="5265">No</cx:pt>
          <cx:pt idx="5266">No</cx:pt>
          <cx:pt idx="5267">No</cx:pt>
          <cx:pt idx="5268">No</cx:pt>
          <cx:pt idx="5269">No</cx:pt>
          <cx:pt idx="5270">Yes</cx:pt>
          <cx:pt idx="5271">No</cx:pt>
          <cx:pt idx="5272">Yes</cx:pt>
          <cx:pt idx="5273">No</cx:pt>
          <cx:pt idx="5274">No</cx:pt>
          <cx:pt idx="5275">Yes</cx:pt>
          <cx:pt idx="5276">No</cx:pt>
          <cx:pt idx="5277">Yes</cx:pt>
          <cx:pt idx="5278">No</cx:pt>
          <cx:pt idx="5279">No</cx:pt>
          <cx:pt idx="5280">No</cx:pt>
          <cx:pt idx="5281">No</cx:pt>
          <cx:pt idx="5282">Yes</cx:pt>
          <cx:pt idx="5283">No</cx:pt>
          <cx:pt idx="5284">Yes</cx:pt>
          <cx:pt idx="5285">No</cx:pt>
          <cx:pt idx="5286">Yes</cx:pt>
          <cx:pt idx="5287">No</cx:pt>
          <cx:pt idx="5288">Yes</cx:pt>
          <cx:pt idx="5289">No</cx:pt>
          <cx:pt idx="5290">No</cx:pt>
          <cx:pt idx="5291">No</cx:pt>
          <cx:pt idx="5292">No</cx:pt>
          <cx:pt idx="5293">No</cx:pt>
          <cx:pt idx="5294">No</cx:pt>
          <cx:pt idx="5295">No</cx:pt>
          <cx:pt idx="5296">No</cx:pt>
          <cx:pt idx="5297">No</cx:pt>
          <cx:pt idx="5298">No</cx:pt>
          <cx:pt idx="5299">Yes</cx:pt>
          <cx:pt idx="5300">Yes</cx:pt>
          <cx:pt idx="5301">Yes</cx:pt>
          <cx:pt idx="5302">No</cx:pt>
          <cx:pt idx="5303">No</cx:pt>
          <cx:pt idx="5304">No</cx:pt>
          <cx:pt idx="5305">No</cx:pt>
          <cx:pt idx="5306">Yes</cx:pt>
          <cx:pt idx="5307">No</cx:pt>
          <cx:pt idx="5308">No</cx:pt>
          <cx:pt idx="5309">No</cx:pt>
          <cx:pt idx="5310">No</cx:pt>
          <cx:pt idx="5311">Yes</cx:pt>
          <cx:pt idx="5312">Yes</cx:pt>
          <cx:pt idx="5313">No</cx:pt>
          <cx:pt idx="5314">No</cx:pt>
          <cx:pt idx="5315">Yes</cx:pt>
          <cx:pt idx="5316">No</cx:pt>
          <cx:pt idx="5317">Yes</cx:pt>
          <cx:pt idx="5318">No</cx:pt>
          <cx:pt idx="5319">No</cx:pt>
          <cx:pt idx="5320">No</cx:pt>
          <cx:pt idx="5321">No</cx:pt>
          <cx:pt idx="5322">No</cx:pt>
          <cx:pt idx="5323">No</cx:pt>
          <cx:pt idx="5324">No</cx:pt>
          <cx:pt idx="5325">No</cx:pt>
          <cx:pt idx="5326">Yes</cx:pt>
          <cx:pt idx="5327">No</cx:pt>
          <cx:pt idx="5328">No</cx:pt>
          <cx:pt idx="5329">Yes</cx:pt>
          <cx:pt idx="5330">Yes</cx:pt>
          <cx:pt idx="5331">No</cx:pt>
          <cx:pt idx="5332">No</cx:pt>
          <cx:pt idx="5333">Yes</cx:pt>
          <cx:pt idx="5334">Yes</cx:pt>
          <cx:pt idx="5335">No</cx:pt>
          <cx:pt idx="5336">No</cx:pt>
          <cx:pt idx="5337">No</cx:pt>
          <cx:pt idx="5338">No</cx:pt>
          <cx:pt idx="5339">No</cx:pt>
          <cx:pt idx="5340">No</cx:pt>
          <cx:pt idx="5341">Yes</cx:pt>
          <cx:pt idx="5342">Yes</cx:pt>
          <cx:pt idx="5343">No</cx:pt>
          <cx:pt idx="5344">No</cx:pt>
          <cx:pt idx="5345">Yes</cx:pt>
          <cx:pt idx="5346">No</cx:pt>
          <cx:pt idx="5347">No</cx:pt>
          <cx:pt idx="5348">No</cx:pt>
          <cx:pt idx="5349">No</cx:pt>
          <cx:pt idx="5350">No</cx:pt>
          <cx:pt idx="5351">Yes</cx:pt>
          <cx:pt idx="5352">No</cx:pt>
          <cx:pt idx="5353">No</cx:pt>
          <cx:pt idx="5354">No</cx:pt>
          <cx:pt idx="5355">No</cx:pt>
          <cx:pt idx="5356">No</cx:pt>
          <cx:pt idx="5357">No</cx:pt>
          <cx:pt idx="5358">No</cx:pt>
          <cx:pt idx="5359">Yes</cx:pt>
          <cx:pt idx="5360">Yes</cx:pt>
          <cx:pt idx="5361">No</cx:pt>
          <cx:pt idx="5362">No</cx:pt>
          <cx:pt idx="5363">No</cx:pt>
          <cx:pt idx="5364">Yes</cx:pt>
          <cx:pt idx="5365">No</cx:pt>
          <cx:pt idx="5366">No</cx:pt>
          <cx:pt idx="5367">No</cx:pt>
          <cx:pt idx="5368">Yes</cx:pt>
          <cx:pt idx="5369">No</cx:pt>
          <cx:pt idx="5370">No</cx:pt>
          <cx:pt idx="5371">Yes</cx:pt>
          <cx:pt idx="5372">No</cx:pt>
          <cx:pt idx="5373">No</cx:pt>
          <cx:pt idx="5374">Yes</cx:pt>
          <cx:pt idx="5375">Yes</cx:pt>
          <cx:pt idx="5376">No</cx:pt>
          <cx:pt idx="5377">No</cx:pt>
          <cx:pt idx="5378">No</cx:pt>
          <cx:pt idx="5379">No</cx:pt>
          <cx:pt idx="5380">Yes</cx:pt>
          <cx:pt idx="5381">Yes</cx:pt>
          <cx:pt idx="5382">No</cx:pt>
          <cx:pt idx="5383">Yes</cx:pt>
          <cx:pt idx="5384">No</cx:pt>
          <cx:pt idx="5385">Yes</cx:pt>
          <cx:pt idx="5386">No</cx:pt>
          <cx:pt idx="5387">No</cx:pt>
          <cx:pt idx="5388">Yes</cx:pt>
          <cx:pt idx="5389">No</cx:pt>
          <cx:pt idx="5390">Yes</cx:pt>
          <cx:pt idx="5391">No</cx:pt>
          <cx:pt idx="5392">No</cx:pt>
          <cx:pt idx="5393">Yes</cx:pt>
          <cx:pt idx="5394">No</cx:pt>
          <cx:pt idx="5395">Yes</cx:pt>
          <cx:pt idx="5396">No</cx:pt>
          <cx:pt idx="5397">Yes</cx:pt>
          <cx:pt idx="5398">No</cx:pt>
          <cx:pt idx="5399">No</cx:pt>
          <cx:pt idx="5400">No</cx:pt>
          <cx:pt idx="5401">No</cx:pt>
          <cx:pt idx="5402">No</cx:pt>
          <cx:pt idx="5403">No</cx:pt>
          <cx:pt idx="5404">No</cx:pt>
          <cx:pt idx="5405">No</cx:pt>
          <cx:pt idx="5406">No</cx:pt>
          <cx:pt idx="5407">No</cx:pt>
          <cx:pt idx="5408">No</cx:pt>
          <cx:pt idx="5409">Yes</cx:pt>
          <cx:pt idx="5410">No</cx:pt>
          <cx:pt idx="5411">Yes</cx:pt>
          <cx:pt idx="5412">No</cx:pt>
          <cx:pt idx="5413">No</cx:pt>
          <cx:pt idx="5414">Yes</cx:pt>
          <cx:pt idx="5415">No</cx:pt>
          <cx:pt idx="5416">No</cx:pt>
          <cx:pt idx="5417">No</cx:pt>
          <cx:pt idx="5418">No</cx:pt>
          <cx:pt idx="5419">No</cx:pt>
          <cx:pt idx="5420">No</cx:pt>
          <cx:pt idx="5421">No</cx:pt>
          <cx:pt idx="5422">No</cx:pt>
          <cx:pt idx="5423">Yes</cx:pt>
          <cx:pt idx="5424">No</cx:pt>
          <cx:pt idx="5425">No</cx:pt>
          <cx:pt idx="5426">No</cx:pt>
          <cx:pt idx="5427">No</cx:pt>
          <cx:pt idx="5428">Yes</cx:pt>
          <cx:pt idx="5429">No</cx:pt>
          <cx:pt idx="5430">Yes</cx:pt>
          <cx:pt idx="5431">No</cx:pt>
          <cx:pt idx="5432">Yes</cx:pt>
          <cx:pt idx="5433">No</cx:pt>
          <cx:pt idx="5434">No</cx:pt>
          <cx:pt idx="5435">No</cx:pt>
          <cx:pt idx="5436">No</cx:pt>
          <cx:pt idx="5437">Yes</cx:pt>
          <cx:pt idx="5438">Yes</cx:pt>
          <cx:pt idx="5439">Yes</cx:pt>
          <cx:pt idx="5440">No</cx:pt>
          <cx:pt idx="5441">Yes</cx:pt>
          <cx:pt idx="5442">No</cx:pt>
          <cx:pt idx="5443">No</cx:pt>
          <cx:pt idx="5444">No</cx:pt>
          <cx:pt idx="5445">No</cx:pt>
          <cx:pt idx="5446">Yes</cx:pt>
          <cx:pt idx="5447">No</cx:pt>
          <cx:pt idx="5448">No</cx:pt>
          <cx:pt idx="5449">No</cx:pt>
          <cx:pt idx="5450">Yes</cx:pt>
          <cx:pt idx="5451">No</cx:pt>
          <cx:pt idx="5452">No</cx:pt>
          <cx:pt idx="5453">No</cx:pt>
          <cx:pt idx="5454">Yes</cx:pt>
          <cx:pt idx="5455">No</cx:pt>
          <cx:pt idx="5456">Yes</cx:pt>
          <cx:pt idx="5457">No</cx:pt>
          <cx:pt idx="5458">Yes</cx:pt>
          <cx:pt idx="5459">No</cx:pt>
          <cx:pt idx="5460">No</cx:pt>
          <cx:pt idx="5461">No</cx:pt>
          <cx:pt idx="5462">No</cx:pt>
          <cx:pt idx="5463">Yes</cx:pt>
          <cx:pt idx="5464">No</cx:pt>
          <cx:pt idx="5465">No</cx:pt>
          <cx:pt idx="5466">No</cx:pt>
          <cx:pt idx="5467">No</cx:pt>
          <cx:pt idx="5468">Yes</cx:pt>
          <cx:pt idx="5469">No</cx:pt>
          <cx:pt idx="5470">No</cx:pt>
          <cx:pt idx="5471">No</cx:pt>
          <cx:pt idx="5472">No</cx:pt>
          <cx:pt idx="5473">No</cx:pt>
          <cx:pt idx="5474">No</cx:pt>
          <cx:pt idx="5475">Yes</cx:pt>
          <cx:pt idx="5476">Yes</cx:pt>
          <cx:pt idx="5477">No</cx:pt>
          <cx:pt idx="5478">No</cx:pt>
          <cx:pt idx="5479">No</cx:pt>
          <cx:pt idx="5480">No</cx:pt>
          <cx:pt idx="5481">Yes</cx:pt>
          <cx:pt idx="5482">Yes</cx:pt>
          <cx:pt idx="5483">Yes</cx:pt>
          <cx:pt idx="5484">No</cx:pt>
          <cx:pt idx="5485">No</cx:pt>
          <cx:pt idx="5486">No</cx:pt>
          <cx:pt idx="5487">No</cx:pt>
          <cx:pt idx="5488">No</cx:pt>
          <cx:pt idx="5489">No</cx:pt>
          <cx:pt idx="5490">No</cx:pt>
          <cx:pt idx="5491">No</cx:pt>
          <cx:pt idx="5492">No</cx:pt>
          <cx:pt idx="5493">Yes</cx:pt>
          <cx:pt idx="5494">Yes</cx:pt>
          <cx:pt idx="5495">Yes</cx:pt>
          <cx:pt idx="5496">No</cx:pt>
          <cx:pt idx="5497">Yes</cx:pt>
          <cx:pt idx="5498">Yes</cx:pt>
          <cx:pt idx="5499">Yes</cx:pt>
          <cx:pt idx="5500">No</cx:pt>
          <cx:pt idx="5501">No</cx:pt>
          <cx:pt idx="5502">Yes</cx:pt>
          <cx:pt idx="5503">No</cx:pt>
          <cx:pt idx="5504">Yes</cx:pt>
          <cx:pt idx="5505">No</cx:pt>
          <cx:pt idx="5506">No</cx:pt>
          <cx:pt idx="5507">No</cx:pt>
          <cx:pt idx="5508">No</cx:pt>
          <cx:pt idx="5509">Yes</cx:pt>
          <cx:pt idx="5510">No</cx:pt>
          <cx:pt idx="5511">No</cx:pt>
          <cx:pt idx="5512">No</cx:pt>
          <cx:pt idx="5513">No</cx:pt>
          <cx:pt idx="5514">No</cx:pt>
          <cx:pt idx="5515">No</cx:pt>
          <cx:pt idx="5516">Yes</cx:pt>
          <cx:pt idx="5517">No</cx:pt>
          <cx:pt idx="5518">Yes</cx:pt>
          <cx:pt idx="5519">No</cx:pt>
          <cx:pt idx="5520">No</cx:pt>
          <cx:pt idx="5521">No</cx:pt>
          <cx:pt idx="5522">Yes</cx:pt>
          <cx:pt idx="5523">No</cx:pt>
          <cx:pt idx="5524">No</cx:pt>
          <cx:pt idx="5525">No</cx:pt>
          <cx:pt idx="5526">No</cx:pt>
          <cx:pt idx="5527">No</cx:pt>
          <cx:pt idx="5528">No</cx:pt>
          <cx:pt idx="5529">No</cx:pt>
          <cx:pt idx="5530">No</cx:pt>
          <cx:pt idx="5531">No</cx:pt>
          <cx:pt idx="5532">No</cx:pt>
          <cx:pt idx="5533">No</cx:pt>
          <cx:pt idx="5534">No</cx:pt>
          <cx:pt idx="5535">No</cx:pt>
          <cx:pt idx="5536">Yes</cx:pt>
          <cx:pt idx="5537">No</cx:pt>
          <cx:pt idx="5538">Yes</cx:pt>
          <cx:pt idx="5539">No</cx:pt>
          <cx:pt idx="5540">Yes</cx:pt>
          <cx:pt idx="5541">Yes</cx:pt>
          <cx:pt idx="5542">No</cx:pt>
          <cx:pt idx="5543">No</cx:pt>
          <cx:pt idx="5544">Yes</cx:pt>
          <cx:pt idx="5545">No</cx:pt>
          <cx:pt idx="5546">No</cx:pt>
          <cx:pt idx="5547">Yes</cx:pt>
          <cx:pt idx="5548">No</cx:pt>
          <cx:pt idx="5549">Yes</cx:pt>
          <cx:pt idx="5550">No</cx:pt>
          <cx:pt idx="5551">No</cx:pt>
          <cx:pt idx="5552">No</cx:pt>
          <cx:pt idx="5553">Yes</cx:pt>
          <cx:pt idx="5554">No</cx:pt>
          <cx:pt idx="5555">No</cx:pt>
          <cx:pt idx="5556">Yes</cx:pt>
          <cx:pt idx="5557">No</cx:pt>
          <cx:pt idx="5558">No</cx:pt>
          <cx:pt idx="5559">No</cx:pt>
          <cx:pt idx="5560">No</cx:pt>
          <cx:pt idx="5561">No</cx:pt>
          <cx:pt idx="5562">No</cx:pt>
          <cx:pt idx="5563">No</cx:pt>
          <cx:pt idx="5564">No</cx:pt>
          <cx:pt idx="5565">Yes</cx:pt>
          <cx:pt idx="5566">No</cx:pt>
          <cx:pt idx="5567">No</cx:pt>
          <cx:pt idx="5568">No</cx:pt>
          <cx:pt idx="5569">Yes</cx:pt>
          <cx:pt idx="5570">No</cx:pt>
          <cx:pt idx="5571">No</cx:pt>
          <cx:pt idx="5572">No</cx:pt>
          <cx:pt idx="5573">Yes</cx:pt>
          <cx:pt idx="5574">No</cx:pt>
          <cx:pt idx="5575">No</cx:pt>
          <cx:pt idx="5576">Yes</cx:pt>
          <cx:pt idx="5577">No</cx:pt>
          <cx:pt idx="5578">No</cx:pt>
          <cx:pt idx="5579">Yes</cx:pt>
          <cx:pt idx="5580">No</cx:pt>
          <cx:pt idx="5581">Yes</cx:pt>
          <cx:pt idx="5582">No</cx:pt>
          <cx:pt idx="5583">Yes</cx:pt>
          <cx:pt idx="5584">Yes</cx:pt>
          <cx:pt idx="5585">Yes</cx:pt>
          <cx:pt idx="5586">No</cx:pt>
          <cx:pt idx="5587">No</cx:pt>
          <cx:pt idx="5588">Yes</cx:pt>
          <cx:pt idx="5589">Yes</cx:pt>
          <cx:pt idx="5590">No</cx:pt>
          <cx:pt idx="5591">Yes</cx:pt>
          <cx:pt idx="5592">No</cx:pt>
          <cx:pt idx="5593">No</cx:pt>
          <cx:pt idx="5594">No</cx:pt>
          <cx:pt idx="5595">No</cx:pt>
          <cx:pt idx="5596">No</cx:pt>
          <cx:pt idx="5597">Yes</cx:pt>
          <cx:pt idx="5598">No</cx:pt>
          <cx:pt idx="5599">Yes</cx:pt>
          <cx:pt idx="5600">Yes</cx:pt>
          <cx:pt idx="5601">No</cx:pt>
          <cx:pt idx="5602">No</cx:pt>
          <cx:pt idx="5603">Yes</cx:pt>
          <cx:pt idx="5604">No</cx:pt>
          <cx:pt idx="5605">No</cx:pt>
          <cx:pt idx="5606">No</cx:pt>
          <cx:pt idx="5607">Yes</cx:pt>
          <cx:pt idx="5608">No</cx:pt>
          <cx:pt idx="5609">Yes</cx:pt>
          <cx:pt idx="5610">Yes</cx:pt>
          <cx:pt idx="5611">No</cx:pt>
          <cx:pt idx="5612">No</cx:pt>
          <cx:pt idx="5613">No</cx:pt>
          <cx:pt idx="5614">No</cx:pt>
          <cx:pt idx="5615">Yes</cx:pt>
          <cx:pt idx="5616">No</cx:pt>
          <cx:pt idx="5617">No</cx:pt>
          <cx:pt idx="5618">No</cx:pt>
          <cx:pt idx="5619">No</cx:pt>
          <cx:pt idx="5620">No</cx:pt>
          <cx:pt idx="5621">Yes</cx:pt>
          <cx:pt idx="5622">Yes</cx:pt>
          <cx:pt idx="5623">No</cx:pt>
          <cx:pt idx="5624">No</cx:pt>
          <cx:pt idx="5625">No</cx:pt>
          <cx:pt idx="5626">No</cx:pt>
          <cx:pt idx="5627">No</cx:pt>
          <cx:pt idx="5628">Yes</cx:pt>
          <cx:pt idx="5629">Yes</cx:pt>
          <cx:pt idx="5630">Yes</cx:pt>
          <cx:pt idx="5631">No</cx:pt>
          <cx:pt idx="5632">No</cx:pt>
          <cx:pt idx="5633">No</cx:pt>
          <cx:pt idx="5634">Yes</cx:pt>
          <cx:pt idx="5635">No</cx:pt>
          <cx:pt idx="5636">Yes</cx:pt>
          <cx:pt idx="5637">No</cx:pt>
          <cx:pt idx="5638">Yes</cx:pt>
          <cx:pt idx="5639">No</cx:pt>
          <cx:pt idx="5640">Yes</cx:pt>
          <cx:pt idx="5641">No</cx:pt>
          <cx:pt idx="5642">No</cx:pt>
          <cx:pt idx="5643">Yes</cx:pt>
          <cx:pt idx="5644">Yes</cx:pt>
          <cx:pt idx="5645">No</cx:pt>
          <cx:pt idx="5646">Yes</cx:pt>
          <cx:pt idx="5647">No</cx:pt>
          <cx:pt idx="5648">No</cx:pt>
          <cx:pt idx="5649">No</cx:pt>
          <cx:pt idx="5650">No</cx:pt>
          <cx:pt idx="5651">Yes</cx:pt>
          <cx:pt idx="5652">No</cx:pt>
          <cx:pt idx="5653">Yes</cx:pt>
          <cx:pt idx="5654">No</cx:pt>
          <cx:pt idx="5655">No</cx:pt>
          <cx:pt idx="5656">No</cx:pt>
          <cx:pt idx="5657">No</cx:pt>
          <cx:pt idx="5658">No</cx:pt>
          <cx:pt idx="5659">No</cx:pt>
          <cx:pt idx="5660">No</cx:pt>
          <cx:pt idx="5661">No</cx:pt>
          <cx:pt idx="5662">Yes</cx:pt>
          <cx:pt idx="5663">No</cx:pt>
          <cx:pt idx="5664">Yes</cx:pt>
          <cx:pt idx="5665">No</cx:pt>
          <cx:pt idx="5666">No</cx:pt>
          <cx:pt idx="5667">No</cx:pt>
          <cx:pt idx="5668">No</cx:pt>
          <cx:pt idx="5669">No</cx:pt>
          <cx:pt idx="5670">Yes</cx:pt>
          <cx:pt idx="5671">No</cx:pt>
          <cx:pt idx="5672">No</cx:pt>
          <cx:pt idx="5673">No</cx:pt>
          <cx:pt idx="5674">No</cx:pt>
          <cx:pt idx="5675">No</cx:pt>
          <cx:pt idx="5676">No</cx:pt>
          <cx:pt idx="5677">No</cx:pt>
          <cx:pt idx="5678">Yes</cx:pt>
          <cx:pt idx="5679">Yes</cx:pt>
          <cx:pt idx="5680">Yes</cx:pt>
          <cx:pt idx="5681">No</cx:pt>
          <cx:pt idx="5682">No</cx:pt>
          <cx:pt idx="5683">Yes</cx:pt>
          <cx:pt idx="5684">Yes</cx:pt>
          <cx:pt idx="5685">No</cx:pt>
          <cx:pt idx="5686">Yes</cx:pt>
          <cx:pt idx="5687">No</cx:pt>
          <cx:pt idx="5688">No</cx:pt>
          <cx:pt idx="5689">No</cx:pt>
          <cx:pt idx="5690">No</cx:pt>
          <cx:pt idx="5691">No</cx:pt>
          <cx:pt idx="5692">No</cx:pt>
          <cx:pt idx="5693">No</cx:pt>
          <cx:pt idx="5694">No</cx:pt>
          <cx:pt idx="5695">No</cx:pt>
          <cx:pt idx="5696">Yes</cx:pt>
          <cx:pt idx="5697">Yes</cx:pt>
          <cx:pt idx="5698">Yes</cx:pt>
          <cx:pt idx="5699">No</cx:pt>
          <cx:pt idx="5700">No</cx:pt>
          <cx:pt idx="5701">No</cx:pt>
          <cx:pt idx="5702">Yes</cx:pt>
          <cx:pt idx="5703">No</cx:pt>
          <cx:pt idx="5704">No</cx:pt>
          <cx:pt idx="5705">No</cx:pt>
          <cx:pt idx="5706">Yes</cx:pt>
          <cx:pt idx="5707">No</cx:pt>
          <cx:pt idx="5708">No</cx:pt>
          <cx:pt idx="5709">No</cx:pt>
          <cx:pt idx="5710">No</cx:pt>
          <cx:pt idx="5711">Yes</cx:pt>
          <cx:pt idx="5712">No</cx:pt>
          <cx:pt idx="5713">No</cx:pt>
          <cx:pt idx="5714">Yes</cx:pt>
          <cx:pt idx="5715">Yes</cx:pt>
          <cx:pt idx="5716">No</cx:pt>
          <cx:pt idx="5717">No</cx:pt>
          <cx:pt idx="5718">Yes</cx:pt>
          <cx:pt idx="5719">No</cx:pt>
          <cx:pt idx="5720">No</cx:pt>
          <cx:pt idx="5721">No</cx:pt>
          <cx:pt idx="5722">Yes</cx:pt>
          <cx:pt idx="5723">No</cx:pt>
          <cx:pt idx="5724">Yes</cx:pt>
          <cx:pt idx="5725">No</cx:pt>
          <cx:pt idx="5726">No</cx:pt>
          <cx:pt idx="5727">No</cx:pt>
          <cx:pt idx="5728">Yes</cx:pt>
          <cx:pt idx="5729">No</cx:pt>
          <cx:pt idx="5730">No</cx:pt>
          <cx:pt idx="5731">No</cx:pt>
          <cx:pt idx="5732">No</cx:pt>
          <cx:pt idx="5733">No</cx:pt>
          <cx:pt idx="5734">No</cx:pt>
          <cx:pt idx="5735">No</cx:pt>
          <cx:pt idx="5736">No</cx:pt>
          <cx:pt idx="5737">No</cx:pt>
          <cx:pt idx="5738">Yes</cx:pt>
          <cx:pt idx="5739">No</cx:pt>
          <cx:pt idx="5740">No</cx:pt>
          <cx:pt idx="5741">Yes</cx:pt>
          <cx:pt idx="5742">No</cx:pt>
          <cx:pt idx="5743">No</cx:pt>
          <cx:pt idx="5744">No</cx:pt>
          <cx:pt idx="5745">No</cx:pt>
          <cx:pt idx="5746">Yes</cx:pt>
          <cx:pt idx="5747">No</cx:pt>
          <cx:pt idx="5748">No</cx:pt>
          <cx:pt idx="5749">No</cx:pt>
          <cx:pt idx="5750">Yes</cx:pt>
          <cx:pt idx="5751">No</cx:pt>
          <cx:pt idx="5752">No</cx:pt>
          <cx:pt idx="5753">No</cx:pt>
          <cx:pt idx="5754">No</cx:pt>
          <cx:pt idx="5755">No</cx:pt>
          <cx:pt idx="5756">No</cx:pt>
          <cx:pt idx="5757">No</cx:pt>
          <cx:pt idx="5758">No</cx:pt>
          <cx:pt idx="5759">Yes</cx:pt>
          <cx:pt idx="5760">No</cx:pt>
          <cx:pt idx="5761">No</cx:pt>
          <cx:pt idx="5762">No</cx:pt>
          <cx:pt idx="5763">No</cx:pt>
          <cx:pt idx="5764">No</cx:pt>
          <cx:pt idx="5765">Yes</cx:pt>
          <cx:pt idx="5766">No</cx:pt>
          <cx:pt idx="5767">No</cx:pt>
          <cx:pt idx="5768">No</cx:pt>
          <cx:pt idx="5769">No</cx:pt>
          <cx:pt idx="5770">No</cx:pt>
          <cx:pt idx="5771">No</cx:pt>
          <cx:pt idx="5772">No</cx:pt>
          <cx:pt idx="5773">No</cx:pt>
          <cx:pt idx="5774">No</cx:pt>
          <cx:pt idx="5775">No</cx:pt>
          <cx:pt idx="5776">No</cx:pt>
          <cx:pt idx="5777">No</cx:pt>
          <cx:pt idx="5778">No</cx:pt>
          <cx:pt idx="5779">Yes</cx:pt>
          <cx:pt idx="5780">No</cx:pt>
          <cx:pt idx="5781">No</cx:pt>
          <cx:pt idx="5782">Yes</cx:pt>
          <cx:pt idx="5783">Yes</cx:pt>
          <cx:pt idx="5784">No</cx:pt>
          <cx:pt idx="5785">No</cx:pt>
          <cx:pt idx="5786">No</cx:pt>
          <cx:pt idx="5787">Yes</cx:pt>
          <cx:pt idx="5788">No</cx:pt>
          <cx:pt idx="5789">No</cx:pt>
          <cx:pt idx="5790">No</cx:pt>
          <cx:pt idx="5791">No</cx:pt>
          <cx:pt idx="5792">Yes</cx:pt>
          <cx:pt idx="5793">No</cx:pt>
          <cx:pt idx="5794">No</cx:pt>
          <cx:pt idx="5795">No</cx:pt>
          <cx:pt idx="5796">No</cx:pt>
          <cx:pt idx="5797">No</cx:pt>
          <cx:pt idx="5798">Yes</cx:pt>
          <cx:pt idx="5799">Yes</cx:pt>
          <cx:pt idx="5800">No</cx:pt>
          <cx:pt idx="5801">No</cx:pt>
          <cx:pt idx="5802">No</cx:pt>
          <cx:pt idx="5803">Yes</cx:pt>
          <cx:pt idx="5804">No</cx:pt>
          <cx:pt idx="5805">No</cx:pt>
          <cx:pt idx="5806">Yes</cx:pt>
          <cx:pt idx="5807">No</cx:pt>
          <cx:pt idx="5808">No</cx:pt>
          <cx:pt idx="5809">No</cx:pt>
          <cx:pt idx="5810">Yes</cx:pt>
          <cx:pt idx="5811">No</cx:pt>
          <cx:pt idx="5812">Yes</cx:pt>
          <cx:pt idx="5813">No</cx:pt>
          <cx:pt idx="5814">No</cx:pt>
          <cx:pt idx="5815">Yes</cx:pt>
          <cx:pt idx="5816">No</cx:pt>
          <cx:pt idx="5817">Yes</cx:pt>
          <cx:pt idx="5818">No</cx:pt>
          <cx:pt idx="5819">No</cx:pt>
          <cx:pt idx="5820">No</cx:pt>
          <cx:pt idx="5821">No</cx:pt>
          <cx:pt idx="5822">No</cx:pt>
          <cx:pt idx="5823">No</cx:pt>
          <cx:pt idx="5824">No</cx:pt>
          <cx:pt idx="5825">Yes</cx:pt>
          <cx:pt idx="5826">Yes</cx:pt>
          <cx:pt idx="5827">No</cx:pt>
          <cx:pt idx="5828">No</cx:pt>
          <cx:pt idx="5829">No</cx:pt>
          <cx:pt idx="5830">No</cx:pt>
          <cx:pt idx="5831">Yes</cx:pt>
          <cx:pt idx="5832">Yes</cx:pt>
          <cx:pt idx="5833">No</cx:pt>
          <cx:pt idx="5834">No</cx:pt>
          <cx:pt idx="5835">No</cx:pt>
          <cx:pt idx="5836">No</cx:pt>
          <cx:pt idx="5837">No</cx:pt>
          <cx:pt idx="5838">No</cx:pt>
          <cx:pt idx="5839">No</cx:pt>
          <cx:pt idx="5840">No</cx:pt>
          <cx:pt idx="5841">Yes</cx:pt>
          <cx:pt idx="5842">No</cx:pt>
          <cx:pt idx="5843">No</cx:pt>
          <cx:pt idx="5844">No</cx:pt>
          <cx:pt idx="5845">Yes</cx:pt>
          <cx:pt idx="5846">No</cx:pt>
          <cx:pt idx="5847">No</cx:pt>
          <cx:pt idx="5848">No</cx:pt>
          <cx:pt idx="5849">No</cx:pt>
          <cx:pt idx="5850">Yes</cx:pt>
          <cx:pt idx="5851">No</cx:pt>
          <cx:pt idx="5852">Yes</cx:pt>
          <cx:pt idx="5853">No</cx:pt>
          <cx:pt idx="5854">No</cx:pt>
          <cx:pt idx="5855">No</cx:pt>
          <cx:pt idx="5856">No</cx:pt>
          <cx:pt idx="5857">Yes</cx:pt>
          <cx:pt idx="5858">No</cx:pt>
          <cx:pt idx="5859">No</cx:pt>
          <cx:pt idx="5860">Yes</cx:pt>
          <cx:pt idx="5861">No</cx:pt>
          <cx:pt idx="5862">No</cx:pt>
          <cx:pt idx="5863">Yes</cx:pt>
          <cx:pt idx="5864">No</cx:pt>
          <cx:pt idx="5865">No</cx:pt>
          <cx:pt idx="5866">No</cx:pt>
          <cx:pt idx="5867">No</cx:pt>
          <cx:pt idx="5868">No</cx:pt>
          <cx:pt idx="5869">No</cx:pt>
          <cx:pt idx="5870">Yes</cx:pt>
          <cx:pt idx="5871">Yes</cx:pt>
          <cx:pt idx="5872">Yes</cx:pt>
          <cx:pt idx="5873">No</cx:pt>
          <cx:pt idx="5874">Yes</cx:pt>
          <cx:pt idx="5875">No</cx:pt>
          <cx:pt idx="5876">Yes</cx:pt>
          <cx:pt idx="5877">Yes</cx:pt>
          <cx:pt idx="5878">No</cx:pt>
          <cx:pt idx="5879">No</cx:pt>
          <cx:pt idx="5880">Yes</cx:pt>
          <cx:pt idx="5881">No</cx:pt>
          <cx:pt idx="5882">No</cx:pt>
          <cx:pt idx="5883">No</cx:pt>
          <cx:pt idx="5884">Yes</cx:pt>
          <cx:pt idx="5885">No</cx:pt>
          <cx:pt idx="5886">No</cx:pt>
          <cx:pt idx="5887">No</cx:pt>
          <cx:pt idx="5888">Yes</cx:pt>
          <cx:pt idx="5889">No</cx:pt>
          <cx:pt idx="5890">No</cx:pt>
          <cx:pt idx="5891">Yes</cx:pt>
          <cx:pt idx="5892">No</cx:pt>
          <cx:pt idx="5893">No</cx:pt>
          <cx:pt idx="5894">Yes</cx:pt>
          <cx:pt idx="5895">No</cx:pt>
          <cx:pt idx="5896">No</cx:pt>
          <cx:pt idx="5897">No</cx:pt>
          <cx:pt idx="5898">No</cx:pt>
          <cx:pt idx="5899">No</cx:pt>
          <cx:pt idx="5900">Yes</cx:pt>
          <cx:pt idx="5901">Yes</cx:pt>
          <cx:pt idx="5902">No</cx:pt>
          <cx:pt idx="5903">No</cx:pt>
          <cx:pt idx="5904">No</cx:pt>
          <cx:pt idx="5905">No</cx:pt>
          <cx:pt idx="5906">Yes</cx:pt>
          <cx:pt idx="5907">No</cx:pt>
          <cx:pt idx="5908">Yes</cx:pt>
          <cx:pt idx="5909">No</cx:pt>
          <cx:pt idx="5910">No</cx:pt>
          <cx:pt idx="5911">No</cx:pt>
          <cx:pt idx="5912">Yes</cx:pt>
          <cx:pt idx="5913">No</cx:pt>
          <cx:pt idx="5914">No</cx:pt>
          <cx:pt idx="5915">No</cx:pt>
          <cx:pt idx="5916">No</cx:pt>
          <cx:pt idx="5917">No</cx:pt>
          <cx:pt idx="5918">No</cx:pt>
          <cx:pt idx="5919">No</cx:pt>
          <cx:pt idx="5920">No</cx:pt>
          <cx:pt idx="5921">No</cx:pt>
          <cx:pt idx="5922">No</cx:pt>
          <cx:pt idx="5923">No</cx:pt>
          <cx:pt idx="5924">No</cx:pt>
          <cx:pt idx="5925">No</cx:pt>
          <cx:pt idx="5926">No</cx:pt>
          <cx:pt idx="5927">No</cx:pt>
          <cx:pt idx="5928">No</cx:pt>
          <cx:pt idx="5929">No</cx:pt>
          <cx:pt idx="5930">No</cx:pt>
          <cx:pt idx="5931">Yes</cx:pt>
          <cx:pt idx="5932">Yes</cx:pt>
          <cx:pt idx="5933">Yes</cx:pt>
          <cx:pt idx="5934">Yes</cx:pt>
          <cx:pt idx="5935">No</cx:pt>
          <cx:pt idx="5936">No</cx:pt>
          <cx:pt idx="5937">Yes</cx:pt>
          <cx:pt idx="5938">No</cx:pt>
          <cx:pt idx="5939">No</cx:pt>
          <cx:pt idx="5940">No</cx:pt>
          <cx:pt idx="5941">No</cx:pt>
          <cx:pt idx="5942">Yes</cx:pt>
          <cx:pt idx="5943">Yes</cx:pt>
          <cx:pt idx="5944">Yes</cx:pt>
          <cx:pt idx="5945">No</cx:pt>
          <cx:pt idx="5946">Yes</cx:pt>
          <cx:pt idx="5947">Yes</cx:pt>
          <cx:pt idx="5948">No</cx:pt>
          <cx:pt idx="5949">No</cx:pt>
          <cx:pt idx="5950">No</cx:pt>
          <cx:pt idx="5951">No</cx:pt>
          <cx:pt idx="5952">No</cx:pt>
          <cx:pt idx="5953">No</cx:pt>
          <cx:pt idx="5954">No</cx:pt>
          <cx:pt idx="5955">No</cx:pt>
          <cx:pt idx="5956">Yes</cx:pt>
          <cx:pt idx="5957">Yes</cx:pt>
          <cx:pt idx="5958">No</cx:pt>
          <cx:pt idx="5959">No</cx:pt>
          <cx:pt idx="5960">No</cx:pt>
          <cx:pt idx="5961">No</cx:pt>
          <cx:pt idx="5962">No</cx:pt>
          <cx:pt idx="5963">No</cx:pt>
          <cx:pt idx="5964">No</cx:pt>
          <cx:pt idx="5965">No</cx:pt>
          <cx:pt idx="5966">Yes</cx:pt>
          <cx:pt idx="5967">Yes</cx:pt>
          <cx:pt idx="5968">Yes</cx:pt>
          <cx:pt idx="5969">No</cx:pt>
          <cx:pt idx="5970">No</cx:pt>
          <cx:pt idx="5971">No</cx:pt>
          <cx:pt idx="5972">Yes</cx:pt>
          <cx:pt idx="5973">No</cx:pt>
          <cx:pt idx="5974">No</cx:pt>
          <cx:pt idx="5975">Yes</cx:pt>
          <cx:pt idx="5976">No</cx:pt>
          <cx:pt idx="5977">No</cx:pt>
          <cx:pt idx="5978">No</cx:pt>
          <cx:pt idx="5979">No</cx:pt>
          <cx:pt idx="5980">No</cx:pt>
          <cx:pt idx="5981">No</cx:pt>
          <cx:pt idx="5982">No</cx:pt>
          <cx:pt idx="5983">No</cx:pt>
          <cx:pt idx="5984">Yes</cx:pt>
          <cx:pt idx="5985">No</cx:pt>
          <cx:pt idx="5986">No</cx:pt>
          <cx:pt idx="5987">No</cx:pt>
          <cx:pt idx="5988">No</cx:pt>
          <cx:pt idx="5989">Yes</cx:pt>
          <cx:pt idx="5990">No</cx:pt>
          <cx:pt idx="5991">Yes</cx:pt>
          <cx:pt idx="5992">Yes</cx:pt>
          <cx:pt idx="5993">No</cx:pt>
          <cx:pt idx="5994">Yes</cx:pt>
          <cx:pt idx="5995">No</cx:pt>
          <cx:pt idx="5996">No</cx:pt>
          <cx:pt idx="5997">No</cx:pt>
          <cx:pt idx="5998">No</cx:pt>
          <cx:pt idx="5999">No</cx:pt>
          <cx:pt idx="6000">No</cx:pt>
          <cx:pt idx="6001">No</cx:pt>
          <cx:pt idx="6002">Yes</cx:pt>
          <cx:pt idx="6003">No</cx:pt>
          <cx:pt idx="6004">No</cx:pt>
          <cx:pt idx="6005">No</cx:pt>
          <cx:pt idx="6006">No</cx:pt>
          <cx:pt idx="6007">No</cx:pt>
          <cx:pt idx="6008">No</cx:pt>
          <cx:pt idx="6009">Yes</cx:pt>
          <cx:pt idx="6010">No</cx:pt>
          <cx:pt idx="6011">No</cx:pt>
          <cx:pt idx="6012">Yes</cx:pt>
          <cx:pt idx="6013">No</cx:pt>
          <cx:pt idx="6014">No</cx:pt>
          <cx:pt idx="6015">No</cx:pt>
          <cx:pt idx="6016">Yes</cx:pt>
          <cx:pt idx="6017">No</cx:pt>
          <cx:pt idx="6018">No</cx:pt>
          <cx:pt idx="6019">No</cx:pt>
          <cx:pt idx="6020">No</cx:pt>
          <cx:pt idx="6021">No</cx:pt>
          <cx:pt idx="6022">No</cx:pt>
          <cx:pt idx="6023">No</cx:pt>
          <cx:pt idx="6024">Yes</cx:pt>
          <cx:pt idx="6025">No</cx:pt>
          <cx:pt idx="6026">No</cx:pt>
          <cx:pt idx="6027">No</cx:pt>
          <cx:pt idx="6028">Yes</cx:pt>
          <cx:pt idx="6029">No</cx:pt>
          <cx:pt idx="6030">Yes</cx:pt>
          <cx:pt idx="6031">No</cx:pt>
          <cx:pt idx="6032">Yes</cx:pt>
          <cx:pt idx="6033">Yes</cx:pt>
          <cx:pt idx="6034">No</cx:pt>
          <cx:pt idx="6035">Yes</cx:pt>
          <cx:pt idx="6036">No</cx:pt>
          <cx:pt idx="6037">No</cx:pt>
          <cx:pt idx="6038">Yes</cx:pt>
          <cx:pt idx="6039">Yes</cx:pt>
          <cx:pt idx="6040">Yes</cx:pt>
          <cx:pt idx="6041">No</cx:pt>
          <cx:pt idx="6042">No</cx:pt>
          <cx:pt idx="6043">Yes</cx:pt>
          <cx:pt idx="6044">No</cx:pt>
          <cx:pt idx="6045">No</cx:pt>
          <cx:pt idx="6046">No</cx:pt>
          <cx:pt idx="6047">No</cx:pt>
          <cx:pt idx="6048">Yes</cx:pt>
          <cx:pt idx="6049">No</cx:pt>
          <cx:pt idx="6050">No</cx:pt>
          <cx:pt idx="6051">No</cx:pt>
          <cx:pt idx="6052">No</cx:pt>
          <cx:pt idx="6053">No</cx:pt>
          <cx:pt idx="6054">Yes</cx:pt>
          <cx:pt idx="6055">No</cx:pt>
          <cx:pt idx="6056">No</cx:pt>
          <cx:pt idx="6057">No</cx:pt>
          <cx:pt idx="6058">No</cx:pt>
          <cx:pt idx="6059">No</cx:pt>
          <cx:pt idx="6060">No</cx:pt>
          <cx:pt idx="6061">No</cx:pt>
          <cx:pt idx="6062">No</cx:pt>
          <cx:pt idx="6063">No</cx:pt>
          <cx:pt idx="6064">Yes</cx:pt>
          <cx:pt idx="6065">No</cx:pt>
          <cx:pt idx="6066">Yes</cx:pt>
          <cx:pt idx="6067">No</cx:pt>
          <cx:pt idx="6068">Yes</cx:pt>
          <cx:pt idx="6069">No</cx:pt>
          <cx:pt idx="6070">No</cx:pt>
          <cx:pt idx="6071">No</cx:pt>
          <cx:pt idx="6072">No</cx:pt>
          <cx:pt idx="6073">No</cx:pt>
          <cx:pt idx="6074">Yes</cx:pt>
          <cx:pt idx="6075">No</cx:pt>
          <cx:pt idx="6076">No</cx:pt>
          <cx:pt idx="6077">No</cx:pt>
          <cx:pt idx="6078">No</cx:pt>
          <cx:pt idx="6079">No</cx:pt>
          <cx:pt idx="6080">Yes</cx:pt>
          <cx:pt idx="6081">No</cx:pt>
          <cx:pt idx="6082">Yes</cx:pt>
          <cx:pt idx="6083">No</cx:pt>
          <cx:pt idx="6084">No</cx:pt>
          <cx:pt idx="6085">Yes</cx:pt>
          <cx:pt idx="6086">No</cx:pt>
          <cx:pt idx="6087">No</cx:pt>
          <cx:pt idx="6088">Yes</cx:pt>
          <cx:pt idx="6089">Yes</cx:pt>
          <cx:pt idx="6090">No</cx:pt>
          <cx:pt idx="6091">Yes</cx:pt>
          <cx:pt idx="6092">No</cx:pt>
          <cx:pt idx="6093">No</cx:pt>
          <cx:pt idx="6094">No</cx:pt>
          <cx:pt idx="6095">No</cx:pt>
          <cx:pt idx="6096">No</cx:pt>
          <cx:pt idx="6097">No</cx:pt>
          <cx:pt idx="6098">No</cx:pt>
          <cx:pt idx="6099">No</cx:pt>
          <cx:pt idx="6100">Yes</cx:pt>
          <cx:pt idx="6101">No</cx:pt>
          <cx:pt idx="6102">No</cx:pt>
          <cx:pt idx="6103">No</cx:pt>
          <cx:pt idx="6104">No</cx:pt>
          <cx:pt idx="6105">Yes</cx:pt>
          <cx:pt idx="6106">Yes</cx:pt>
          <cx:pt idx="6107">No</cx:pt>
          <cx:pt idx="6108">No</cx:pt>
          <cx:pt idx="6109">No</cx:pt>
          <cx:pt idx="6110">No</cx:pt>
          <cx:pt idx="6111">No</cx:pt>
          <cx:pt idx="6112">No</cx:pt>
          <cx:pt idx="6113">No</cx:pt>
          <cx:pt idx="6114">No</cx:pt>
          <cx:pt idx="6115">No</cx:pt>
          <cx:pt idx="6116">No</cx:pt>
          <cx:pt idx="6117">No</cx:pt>
          <cx:pt idx="6118">No</cx:pt>
          <cx:pt idx="6119">No</cx:pt>
          <cx:pt idx="6120">No</cx:pt>
          <cx:pt idx="6121">No</cx:pt>
          <cx:pt idx="6122">No</cx:pt>
          <cx:pt idx="6123">No</cx:pt>
          <cx:pt idx="6124">No</cx:pt>
          <cx:pt idx="6125">Yes</cx:pt>
          <cx:pt idx="6126">Yes</cx:pt>
          <cx:pt idx="6127">No</cx:pt>
          <cx:pt idx="6128">No</cx:pt>
          <cx:pt idx="6129">No</cx:pt>
          <cx:pt idx="6130">No</cx:pt>
          <cx:pt idx="6131">Yes</cx:pt>
          <cx:pt idx="6132">No</cx:pt>
          <cx:pt idx="6133">No</cx:pt>
          <cx:pt idx="6134">No</cx:pt>
          <cx:pt idx="6135">No</cx:pt>
          <cx:pt idx="6136">No</cx:pt>
          <cx:pt idx="6137">Yes</cx:pt>
          <cx:pt idx="6138">No</cx:pt>
          <cx:pt idx="6139">No</cx:pt>
          <cx:pt idx="6140">No</cx:pt>
          <cx:pt idx="6141">Yes</cx:pt>
          <cx:pt idx="6142">Yes</cx:pt>
          <cx:pt idx="6143">No</cx:pt>
          <cx:pt idx="6144">No</cx:pt>
          <cx:pt idx="6145">No</cx:pt>
          <cx:pt idx="6146">Yes</cx:pt>
          <cx:pt idx="6147">No</cx:pt>
          <cx:pt idx="6148">No</cx:pt>
          <cx:pt idx="6149">No</cx:pt>
          <cx:pt idx="6150">No</cx:pt>
          <cx:pt idx="6151">Yes</cx:pt>
          <cx:pt idx="6152">Yes</cx:pt>
          <cx:pt idx="6153">No</cx:pt>
          <cx:pt idx="6154">No</cx:pt>
          <cx:pt idx="6155">Yes</cx:pt>
          <cx:pt idx="6156">No</cx:pt>
          <cx:pt idx="6157">Yes</cx:pt>
          <cx:pt idx="6158">No</cx:pt>
          <cx:pt idx="6159">No</cx:pt>
          <cx:pt idx="6160">No</cx:pt>
          <cx:pt idx="6161">No</cx:pt>
          <cx:pt idx="6162">No</cx:pt>
          <cx:pt idx="6163">No</cx:pt>
          <cx:pt idx="6164">No</cx:pt>
          <cx:pt idx="6165">No</cx:pt>
          <cx:pt idx="6166">Yes</cx:pt>
          <cx:pt idx="6167">No</cx:pt>
          <cx:pt idx="6168">Yes</cx:pt>
          <cx:pt idx="6169">Yes</cx:pt>
          <cx:pt idx="6170">No</cx:pt>
          <cx:pt idx="6171">No</cx:pt>
          <cx:pt idx="6172">Yes</cx:pt>
          <cx:pt idx="6173">No</cx:pt>
          <cx:pt idx="6174">Yes</cx:pt>
          <cx:pt idx="6175">No</cx:pt>
          <cx:pt idx="6176">Yes</cx:pt>
          <cx:pt idx="6177">Yes</cx:pt>
          <cx:pt idx="6178">No</cx:pt>
          <cx:pt idx="6179">Yes</cx:pt>
          <cx:pt idx="6180">No</cx:pt>
          <cx:pt idx="6181">No</cx:pt>
          <cx:pt idx="6182">No</cx:pt>
          <cx:pt idx="6183">No</cx:pt>
          <cx:pt idx="6184">No</cx:pt>
          <cx:pt idx="6185">No</cx:pt>
          <cx:pt idx="6186">Yes</cx:pt>
          <cx:pt idx="6187">No</cx:pt>
          <cx:pt idx="6188">No</cx:pt>
          <cx:pt idx="6189">No</cx:pt>
          <cx:pt idx="6190">Yes</cx:pt>
          <cx:pt idx="6191">No</cx:pt>
          <cx:pt idx="6192">No</cx:pt>
          <cx:pt idx="6193">No</cx:pt>
          <cx:pt idx="6194">No</cx:pt>
          <cx:pt idx="6195">Yes</cx:pt>
          <cx:pt idx="6196">No</cx:pt>
          <cx:pt idx="6197">Yes</cx:pt>
          <cx:pt idx="6198">No</cx:pt>
          <cx:pt idx="6199">Yes</cx:pt>
          <cx:pt idx="6200">No</cx:pt>
          <cx:pt idx="6201">No</cx:pt>
          <cx:pt idx="6202">Yes</cx:pt>
          <cx:pt idx="6203">No</cx:pt>
          <cx:pt idx="6204">No</cx:pt>
          <cx:pt idx="6205">Yes</cx:pt>
          <cx:pt idx="6206">No</cx:pt>
          <cx:pt idx="6207">Yes</cx:pt>
          <cx:pt idx="6208">No</cx:pt>
          <cx:pt idx="6209">No</cx:pt>
          <cx:pt idx="6210">No</cx:pt>
          <cx:pt idx="6211">Yes</cx:pt>
          <cx:pt idx="6212">No</cx:pt>
          <cx:pt idx="6213">No</cx:pt>
          <cx:pt idx="6214">No</cx:pt>
          <cx:pt idx="6215">Yes</cx:pt>
          <cx:pt idx="6216">No</cx:pt>
          <cx:pt idx="6217">No</cx:pt>
          <cx:pt idx="6218">No</cx:pt>
          <cx:pt idx="6219">Yes</cx:pt>
          <cx:pt idx="6220">No</cx:pt>
          <cx:pt idx="6221">No</cx:pt>
          <cx:pt idx="6222">No</cx:pt>
          <cx:pt idx="6223">Yes</cx:pt>
          <cx:pt idx="6224">No</cx:pt>
          <cx:pt idx="6225">No</cx:pt>
          <cx:pt idx="6226">No</cx:pt>
          <cx:pt idx="6227">Yes</cx:pt>
          <cx:pt idx="6228">No</cx:pt>
          <cx:pt idx="6229">No</cx:pt>
          <cx:pt idx="6230">No</cx:pt>
          <cx:pt idx="6231">Yes</cx:pt>
          <cx:pt idx="6232">Yes</cx:pt>
          <cx:pt idx="6233">No</cx:pt>
          <cx:pt idx="6234">No</cx:pt>
          <cx:pt idx="6235">Yes</cx:pt>
          <cx:pt idx="6236">No</cx:pt>
          <cx:pt idx="6237">Yes</cx:pt>
          <cx:pt idx="6238">No</cx:pt>
          <cx:pt idx="6239">No</cx:pt>
          <cx:pt idx="6240">Yes</cx:pt>
          <cx:pt idx="6241">Yes</cx:pt>
          <cx:pt idx="6242">No</cx:pt>
          <cx:pt idx="6243">No</cx:pt>
          <cx:pt idx="6244">No</cx:pt>
          <cx:pt idx="6245">No</cx:pt>
          <cx:pt idx="6246">No</cx:pt>
          <cx:pt idx="6247">No</cx:pt>
          <cx:pt idx="6248">No</cx:pt>
          <cx:pt idx="6249">No</cx:pt>
          <cx:pt idx="6250">No</cx:pt>
          <cx:pt idx="6251">No</cx:pt>
          <cx:pt idx="6252">No</cx:pt>
          <cx:pt idx="6253">No</cx:pt>
          <cx:pt idx="6254">No</cx:pt>
          <cx:pt idx="6255">No</cx:pt>
          <cx:pt idx="6256">Yes</cx:pt>
          <cx:pt idx="6257">Yes</cx:pt>
          <cx:pt idx="6258">No</cx:pt>
          <cx:pt idx="6259">No</cx:pt>
          <cx:pt idx="6260">No</cx:pt>
          <cx:pt idx="6261">No</cx:pt>
          <cx:pt idx="6262">No</cx:pt>
          <cx:pt idx="6263">No</cx:pt>
          <cx:pt idx="6264">No</cx:pt>
          <cx:pt idx="6265">No</cx:pt>
          <cx:pt idx="6266">Yes</cx:pt>
          <cx:pt idx="6267">Yes</cx:pt>
          <cx:pt idx="6268">No</cx:pt>
          <cx:pt idx="6269">No</cx:pt>
          <cx:pt idx="6270">No</cx:pt>
          <cx:pt idx="6271">No</cx:pt>
          <cx:pt idx="6272">No</cx:pt>
          <cx:pt idx="6273">Yes</cx:pt>
          <cx:pt idx="6274">No</cx:pt>
          <cx:pt idx="6275">No</cx:pt>
          <cx:pt idx="6276">No</cx:pt>
          <cx:pt idx="6277">Yes</cx:pt>
          <cx:pt idx="6278">No</cx:pt>
          <cx:pt idx="6279">No</cx:pt>
          <cx:pt idx="6280">No</cx:pt>
          <cx:pt idx="6281">No</cx:pt>
          <cx:pt idx="6282">No</cx:pt>
          <cx:pt idx="6283">Yes</cx:pt>
          <cx:pt idx="6284">No</cx:pt>
          <cx:pt idx="6285">No</cx:pt>
          <cx:pt idx="6286">No</cx:pt>
          <cx:pt idx="6287">Yes</cx:pt>
          <cx:pt idx="6288">No</cx:pt>
          <cx:pt idx="6289">Yes</cx:pt>
          <cx:pt idx="6290">Yes</cx:pt>
          <cx:pt idx="6291">No</cx:pt>
          <cx:pt idx="6292">No</cx:pt>
          <cx:pt idx="6293">No</cx:pt>
          <cx:pt idx="6294">Yes</cx:pt>
          <cx:pt idx="6295">No</cx:pt>
          <cx:pt idx="6296">No</cx:pt>
          <cx:pt idx="6297">No</cx:pt>
          <cx:pt idx="6298">No</cx:pt>
          <cx:pt idx="6299">No</cx:pt>
          <cx:pt idx="6300">No</cx:pt>
          <cx:pt idx="6301">No</cx:pt>
          <cx:pt idx="6302">Yes</cx:pt>
          <cx:pt idx="6303">No</cx:pt>
          <cx:pt idx="6304">Yes</cx:pt>
          <cx:pt idx="6305">Yes</cx:pt>
          <cx:pt idx="6306">No</cx:pt>
          <cx:pt idx="6307">No</cx:pt>
          <cx:pt idx="6308">No</cx:pt>
          <cx:pt idx="6309">No</cx:pt>
          <cx:pt idx="6310">No</cx:pt>
          <cx:pt idx="6311">No</cx:pt>
          <cx:pt idx="6312">Yes</cx:pt>
          <cx:pt idx="6313">Yes</cx:pt>
          <cx:pt idx="6314">No</cx:pt>
          <cx:pt idx="6315">No</cx:pt>
          <cx:pt idx="6316">No</cx:pt>
          <cx:pt idx="6317">Yes</cx:pt>
          <cx:pt idx="6318">No</cx:pt>
          <cx:pt idx="6319">No</cx:pt>
          <cx:pt idx="6320">No</cx:pt>
          <cx:pt idx="6321">Yes</cx:pt>
          <cx:pt idx="6322">Yes</cx:pt>
          <cx:pt idx="6323">No</cx:pt>
          <cx:pt idx="6324">No</cx:pt>
          <cx:pt idx="6325">Yes</cx:pt>
          <cx:pt idx="6326">No</cx:pt>
          <cx:pt idx="6327">No</cx:pt>
          <cx:pt idx="6328">No</cx:pt>
          <cx:pt idx="6329">No</cx:pt>
          <cx:pt idx="6330">No</cx:pt>
          <cx:pt idx="6331">No</cx:pt>
          <cx:pt idx="6332">No</cx:pt>
          <cx:pt idx="6333">Yes</cx:pt>
          <cx:pt idx="6334">No</cx:pt>
          <cx:pt idx="6335">No</cx:pt>
          <cx:pt idx="6336">No</cx:pt>
          <cx:pt idx="6337">No</cx:pt>
          <cx:pt idx="6338">No</cx:pt>
          <cx:pt idx="6339">Yes</cx:pt>
          <cx:pt idx="6340">No</cx:pt>
          <cx:pt idx="6341">Yes</cx:pt>
          <cx:pt idx="6342">No</cx:pt>
          <cx:pt idx="6343">No</cx:pt>
          <cx:pt idx="6344">Yes</cx:pt>
          <cx:pt idx="6345">No</cx:pt>
          <cx:pt idx="6346">Yes</cx:pt>
          <cx:pt idx="6347">No</cx:pt>
          <cx:pt idx="6348">No</cx:pt>
          <cx:pt idx="6349">No</cx:pt>
          <cx:pt idx="6350">No</cx:pt>
          <cx:pt idx="6351">Yes</cx:pt>
          <cx:pt idx="6352">No</cx:pt>
          <cx:pt idx="6353">No</cx:pt>
          <cx:pt idx="6354">No</cx:pt>
          <cx:pt idx="6355">No</cx:pt>
          <cx:pt idx="6356">No</cx:pt>
          <cx:pt idx="6357">Yes</cx:pt>
          <cx:pt idx="6358">No</cx:pt>
          <cx:pt idx="6359">No</cx:pt>
          <cx:pt idx="6360">Yes</cx:pt>
          <cx:pt idx="6361">No</cx:pt>
          <cx:pt idx="6362">No</cx:pt>
          <cx:pt idx="6363">No</cx:pt>
          <cx:pt idx="6364">No</cx:pt>
          <cx:pt idx="6365">Yes</cx:pt>
          <cx:pt idx="6366">No</cx:pt>
          <cx:pt idx="6367">No</cx:pt>
          <cx:pt idx="6368">Yes</cx:pt>
          <cx:pt idx="6369">No</cx:pt>
          <cx:pt idx="6370">Yes</cx:pt>
          <cx:pt idx="6371">No</cx:pt>
          <cx:pt idx="6372">No</cx:pt>
          <cx:pt idx="6373">No</cx:pt>
          <cx:pt idx="6374">No</cx:pt>
          <cx:pt idx="6375">Yes</cx:pt>
          <cx:pt idx="6376">No</cx:pt>
          <cx:pt idx="6377">Yes</cx:pt>
          <cx:pt idx="6378">Yes</cx:pt>
          <cx:pt idx="6379">Yes</cx:pt>
          <cx:pt idx="6380">No</cx:pt>
          <cx:pt idx="6381">No</cx:pt>
          <cx:pt idx="6382">No</cx:pt>
          <cx:pt idx="6383">No</cx:pt>
          <cx:pt idx="6384">No</cx:pt>
          <cx:pt idx="6385">Yes</cx:pt>
          <cx:pt idx="6386">No</cx:pt>
          <cx:pt idx="6387">No</cx:pt>
          <cx:pt idx="6388">Yes</cx:pt>
          <cx:pt idx="6389">No</cx:pt>
          <cx:pt idx="6390">No</cx:pt>
          <cx:pt idx="6391">No</cx:pt>
          <cx:pt idx="6392">No</cx:pt>
          <cx:pt idx="6393">No</cx:pt>
          <cx:pt idx="6394">No</cx:pt>
          <cx:pt idx="6395">Yes</cx:pt>
          <cx:pt idx="6396">No</cx:pt>
          <cx:pt idx="6397">No</cx:pt>
          <cx:pt idx="6398">Yes</cx:pt>
          <cx:pt idx="6399">No</cx:pt>
          <cx:pt idx="6400">No</cx:pt>
          <cx:pt idx="6401">Yes</cx:pt>
          <cx:pt idx="6402">No</cx:pt>
          <cx:pt idx="6403">No</cx:pt>
          <cx:pt idx="6404">No</cx:pt>
          <cx:pt idx="6405">No</cx:pt>
          <cx:pt idx="6406">No</cx:pt>
          <cx:pt idx="6407">No</cx:pt>
          <cx:pt idx="6408">Yes</cx:pt>
          <cx:pt idx="6409">No</cx:pt>
          <cx:pt idx="6410">No</cx:pt>
          <cx:pt idx="6411">No</cx:pt>
          <cx:pt idx="6412">No</cx:pt>
          <cx:pt idx="6413">Yes</cx:pt>
          <cx:pt idx="6414">No</cx:pt>
          <cx:pt idx="6415">No</cx:pt>
          <cx:pt idx="6416">No</cx:pt>
          <cx:pt idx="6417">Yes</cx:pt>
          <cx:pt idx="6418">No</cx:pt>
          <cx:pt idx="6419">No</cx:pt>
          <cx:pt idx="6420">No</cx:pt>
          <cx:pt idx="6421">No</cx:pt>
          <cx:pt idx="6422">No</cx:pt>
          <cx:pt idx="6423">No</cx:pt>
          <cx:pt idx="6424">Yes</cx:pt>
          <cx:pt idx="6425">No</cx:pt>
          <cx:pt idx="6426">No</cx:pt>
          <cx:pt idx="6427">No</cx:pt>
          <cx:pt idx="6428">Yes</cx:pt>
          <cx:pt idx="6429">No</cx:pt>
          <cx:pt idx="6430">No</cx:pt>
          <cx:pt idx="6431">No</cx:pt>
          <cx:pt idx="6432">No</cx:pt>
          <cx:pt idx="6433">No</cx:pt>
          <cx:pt idx="6434">Yes</cx:pt>
          <cx:pt idx="6435">No</cx:pt>
          <cx:pt idx="6436">No</cx:pt>
          <cx:pt idx="6437">No</cx:pt>
          <cx:pt idx="6438">Yes</cx:pt>
          <cx:pt idx="6439">No</cx:pt>
          <cx:pt idx="6440">No</cx:pt>
          <cx:pt idx="6441">No</cx:pt>
          <cx:pt idx="6442">No</cx:pt>
          <cx:pt idx="6443">No</cx:pt>
          <cx:pt idx="6444">Yes</cx:pt>
          <cx:pt idx="6445">No</cx:pt>
          <cx:pt idx="6446">No</cx:pt>
          <cx:pt idx="6447">No</cx:pt>
          <cx:pt idx="6448">Yes</cx:pt>
          <cx:pt idx="6449">No</cx:pt>
          <cx:pt idx="6450">No</cx:pt>
          <cx:pt idx="6451">No</cx:pt>
          <cx:pt idx="6452">No</cx:pt>
          <cx:pt idx="6453">Yes</cx:pt>
          <cx:pt idx="6454">No</cx:pt>
          <cx:pt idx="6455">No</cx:pt>
          <cx:pt idx="6456">No</cx:pt>
          <cx:pt idx="6457">No</cx:pt>
          <cx:pt idx="6458">No</cx:pt>
          <cx:pt idx="6459">No</cx:pt>
          <cx:pt idx="6460">Yes</cx:pt>
          <cx:pt idx="6461">No</cx:pt>
          <cx:pt idx="6462">Yes</cx:pt>
          <cx:pt idx="6463">No</cx:pt>
          <cx:pt idx="6464">No</cx:pt>
          <cx:pt idx="6465">No</cx:pt>
          <cx:pt idx="6466">No</cx:pt>
          <cx:pt idx="6467">No</cx:pt>
          <cx:pt idx="6468">No</cx:pt>
          <cx:pt idx="6469">No</cx:pt>
          <cx:pt idx="6470">No</cx:pt>
          <cx:pt idx="6471">No</cx:pt>
          <cx:pt idx="6472">No</cx:pt>
          <cx:pt idx="6473">Yes</cx:pt>
          <cx:pt idx="6474">No</cx:pt>
          <cx:pt idx="6475">No</cx:pt>
          <cx:pt idx="6476">No</cx:pt>
          <cx:pt idx="6477">No</cx:pt>
          <cx:pt idx="6478">No</cx:pt>
          <cx:pt idx="6479">Yes</cx:pt>
          <cx:pt idx="6480">No</cx:pt>
          <cx:pt idx="6481">No</cx:pt>
          <cx:pt idx="6482">Yes</cx:pt>
          <cx:pt idx="6483">No</cx:pt>
          <cx:pt idx="6484">No</cx:pt>
          <cx:pt idx="6485">No</cx:pt>
          <cx:pt idx="6486">Yes</cx:pt>
          <cx:pt idx="6487">No</cx:pt>
          <cx:pt idx="6488">Yes</cx:pt>
          <cx:pt idx="6489">Yes</cx:pt>
          <cx:pt idx="6490">No</cx:pt>
          <cx:pt idx="6491">Yes</cx:pt>
          <cx:pt idx="6492">No</cx:pt>
          <cx:pt idx="6493">No</cx:pt>
          <cx:pt idx="6494">No</cx:pt>
          <cx:pt idx="6495">Yes</cx:pt>
          <cx:pt idx="6496">Yes</cx:pt>
          <cx:pt idx="6497">No</cx:pt>
          <cx:pt idx="6498">Yes</cx:pt>
          <cx:pt idx="6499">No</cx:pt>
          <cx:pt idx="6500">No</cx:pt>
          <cx:pt idx="6501">No</cx:pt>
          <cx:pt idx="6502">No</cx:pt>
          <cx:pt idx="6503">No</cx:pt>
          <cx:pt idx="6504">Yes</cx:pt>
          <cx:pt idx="6505">No</cx:pt>
          <cx:pt idx="6506">Yes</cx:pt>
          <cx:pt idx="6507">Yes</cx:pt>
          <cx:pt idx="6508">Yes</cx:pt>
          <cx:pt idx="6509">Yes</cx:pt>
          <cx:pt idx="6510">No</cx:pt>
          <cx:pt idx="6511">No</cx:pt>
          <cx:pt idx="6512">No</cx:pt>
          <cx:pt idx="6513">No</cx:pt>
          <cx:pt idx="6514">No</cx:pt>
          <cx:pt idx="6515">Yes</cx:pt>
          <cx:pt idx="6516">Yes</cx:pt>
          <cx:pt idx="6517">No</cx:pt>
          <cx:pt idx="6518">Yes</cx:pt>
          <cx:pt idx="6519">No</cx:pt>
          <cx:pt idx="6520">Yes</cx:pt>
          <cx:pt idx="6521">No</cx:pt>
          <cx:pt idx="6522">No</cx:pt>
          <cx:pt idx="6523">No</cx:pt>
          <cx:pt idx="6524">Yes</cx:pt>
          <cx:pt idx="6525">No</cx:pt>
          <cx:pt idx="6526">Yes</cx:pt>
          <cx:pt idx="6527">Yes</cx:pt>
          <cx:pt idx="6528">No</cx:pt>
          <cx:pt idx="6529">Yes</cx:pt>
          <cx:pt idx="6530">No</cx:pt>
          <cx:pt idx="6531">No</cx:pt>
          <cx:pt idx="6532">No</cx:pt>
          <cx:pt idx="6533">No</cx:pt>
          <cx:pt idx="6534">No</cx:pt>
          <cx:pt idx="6535">Yes</cx:pt>
          <cx:pt idx="6536">No</cx:pt>
          <cx:pt idx="6537">Yes</cx:pt>
          <cx:pt idx="6538">Yes</cx:pt>
          <cx:pt idx="6539">No</cx:pt>
          <cx:pt idx="6540">No</cx:pt>
          <cx:pt idx="6541">No</cx:pt>
          <cx:pt idx="6542">Yes</cx:pt>
          <cx:pt idx="6543">No</cx:pt>
          <cx:pt idx="6544">Yes</cx:pt>
          <cx:pt idx="6545">Yes</cx:pt>
          <cx:pt idx="6546">No</cx:pt>
          <cx:pt idx="6547">No</cx:pt>
          <cx:pt idx="6548">No</cx:pt>
          <cx:pt idx="6549">Yes</cx:pt>
          <cx:pt idx="6550">Yes</cx:pt>
          <cx:pt idx="6551">No</cx:pt>
          <cx:pt idx="6552">Yes</cx:pt>
          <cx:pt idx="6553">No</cx:pt>
          <cx:pt idx="6554">Yes</cx:pt>
          <cx:pt idx="6555">No</cx:pt>
          <cx:pt idx="6556">No</cx:pt>
          <cx:pt idx="6557">No</cx:pt>
          <cx:pt idx="6558">Yes</cx:pt>
          <cx:pt idx="6559">No</cx:pt>
          <cx:pt idx="6560">No</cx:pt>
          <cx:pt idx="6561">No</cx:pt>
          <cx:pt idx="6562">Yes</cx:pt>
          <cx:pt idx="6563">Yes</cx:pt>
          <cx:pt idx="6564">No</cx:pt>
          <cx:pt idx="6565">No</cx:pt>
          <cx:pt idx="6566">No</cx:pt>
          <cx:pt idx="6567">No</cx:pt>
          <cx:pt idx="6568">No</cx:pt>
          <cx:pt idx="6569">No</cx:pt>
          <cx:pt idx="6570">No</cx:pt>
          <cx:pt idx="6571">No</cx:pt>
          <cx:pt idx="6572">No</cx:pt>
          <cx:pt idx="6573">No</cx:pt>
          <cx:pt idx="6574">No</cx:pt>
          <cx:pt idx="6575">No</cx:pt>
          <cx:pt idx="6576">No</cx:pt>
          <cx:pt idx="6577">No</cx:pt>
          <cx:pt idx="6578">No</cx:pt>
          <cx:pt idx="6579">No</cx:pt>
          <cx:pt idx="6580">No</cx:pt>
          <cx:pt idx="6581">No</cx:pt>
          <cx:pt idx="6582">No</cx:pt>
          <cx:pt idx="6583">No</cx:pt>
          <cx:pt idx="6584">No</cx:pt>
          <cx:pt idx="6585">No</cx:pt>
          <cx:pt idx="6586">No</cx:pt>
          <cx:pt idx="6587">No</cx:pt>
          <cx:pt idx="6588">No</cx:pt>
          <cx:pt idx="6589">No</cx:pt>
          <cx:pt idx="6590">Yes</cx:pt>
          <cx:pt idx="6591">Yes</cx:pt>
          <cx:pt idx="6592">No</cx:pt>
          <cx:pt idx="6593">Yes</cx:pt>
          <cx:pt idx="6594">No</cx:pt>
          <cx:pt idx="6595">No</cx:pt>
          <cx:pt idx="6596">No</cx:pt>
          <cx:pt idx="6597">Yes</cx:pt>
          <cx:pt idx="6598">No</cx:pt>
          <cx:pt idx="6599">Yes</cx:pt>
          <cx:pt idx="6600">Yes</cx:pt>
          <cx:pt idx="6601">No</cx:pt>
          <cx:pt idx="6602">No</cx:pt>
          <cx:pt idx="6603">No</cx:pt>
          <cx:pt idx="6604">No</cx:pt>
          <cx:pt idx="6605">Yes</cx:pt>
          <cx:pt idx="6606">Yes</cx:pt>
          <cx:pt idx="6607">Yes</cx:pt>
          <cx:pt idx="6608">Yes</cx:pt>
          <cx:pt idx="6609">Yes</cx:pt>
          <cx:pt idx="6610">No</cx:pt>
          <cx:pt idx="6611">No</cx:pt>
          <cx:pt idx="6612">Yes</cx:pt>
          <cx:pt idx="6613">No</cx:pt>
          <cx:pt idx="6614">No</cx:pt>
          <cx:pt idx="6615">No</cx:pt>
          <cx:pt idx="6616">Yes</cx:pt>
          <cx:pt idx="6617">No</cx:pt>
          <cx:pt idx="6618">No</cx:pt>
          <cx:pt idx="6619">No</cx:pt>
          <cx:pt idx="6620">Yes</cx:pt>
          <cx:pt idx="6621">No</cx:pt>
          <cx:pt idx="6622">Yes</cx:pt>
          <cx:pt idx="6623">Yes</cx:pt>
          <cx:pt idx="6624">No</cx:pt>
          <cx:pt idx="6625">Yes</cx:pt>
          <cx:pt idx="6626">Yes</cx:pt>
          <cx:pt idx="6627">No</cx:pt>
          <cx:pt idx="6628">No</cx:pt>
          <cx:pt idx="6629">No</cx:pt>
          <cx:pt idx="6630">No</cx:pt>
          <cx:pt idx="6631">No</cx:pt>
          <cx:pt idx="6632">Yes</cx:pt>
          <cx:pt idx="6633">Yes</cx:pt>
          <cx:pt idx="6634">Yes</cx:pt>
          <cx:pt idx="6635">No</cx:pt>
          <cx:pt idx="6636">No</cx:pt>
          <cx:pt idx="6637">No</cx:pt>
          <cx:pt idx="6638">No</cx:pt>
          <cx:pt idx="6639">No</cx:pt>
          <cx:pt idx="6640">No</cx:pt>
          <cx:pt idx="6641">Yes</cx:pt>
          <cx:pt idx="6642">No</cx:pt>
          <cx:pt idx="6643">No</cx:pt>
          <cx:pt idx="6644">No</cx:pt>
          <cx:pt idx="6645">No</cx:pt>
          <cx:pt idx="6646">No</cx:pt>
          <cx:pt idx="6647">No</cx:pt>
          <cx:pt idx="6648">No</cx:pt>
          <cx:pt idx="6649">No</cx:pt>
          <cx:pt idx="6650">No</cx:pt>
          <cx:pt idx="6651">No</cx:pt>
          <cx:pt idx="6652">No</cx:pt>
          <cx:pt idx="6653">No</cx:pt>
          <cx:pt idx="6654">Yes</cx:pt>
          <cx:pt idx="6655">No</cx:pt>
          <cx:pt idx="6656">No</cx:pt>
          <cx:pt idx="6657">No</cx:pt>
          <cx:pt idx="6658">Yes</cx:pt>
          <cx:pt idx="6659">No</cx:pt>
          <cx:pt idx="6660">Yes</cx:pt>
          <cx:pt idx="6661">No</cx:pt>
          <cx:pt idx="6662">No</cx:pt>
          <cx:pt idx="6663">No</cx:pt>
          <cx:pt idx="6664">No</cx:pt>
          <cx:pt idx="6665">No</cx:pt>
          <cx:pt idx="6666">No</cx:pt>
          <cx:pt idx="6667">Yes</cx:pt>
          <cx:pt idx="6668">No</cx:pt>
          <cx:pt idx="6669">No</cx:pt>
          <cx:pt idx="6670">No</cx:pt>
          <cx:pt idx="6671">No</cx:pt>
          <cx:pt idx="6672">No</cx:pt>
          <cx:pt idx="6673">No</cx:pt>
          <cx:pt idx="6674">No</cx:pt>
          <cx:pt idx="6675">No</cx:pt>
          <cx:pt idx="6676">No</cx:pt>
          <cx:pt idx="6677">No</cx:pt>
          <cx:pt idx="6678">No</cx:pt>
          <cx:pt idx="6679">No</cx:pt>
          <cx:pt idx="6680">Yes</cx:pt>
          <cx:pt idx="6681">Yes</cx:pt>
          <cx:pt idx="6682">No</cx:pt>
          <cx:pt idx="6683">No</cx:pt>
          <cx:pt idx="6684">No</cx:pt>
          <cx:pt idx="6685">No</cx:pt>
          <cx:pt idx="6686">No</cx:pt>
          <cx:pt idx="6687">Yes</cx:pt>
          <cx:pt idx="6688">No</cx:pt>
          <cx:pt idx="6689">No</cx:pt>
          <cx:pt idx="6690">No</cx:pt>
          <cx:pt idx="6691">No</cx:pt>
          <cx:pt idx="6692">No</cx:pt>
          <cx:pt idx="6693">No</cx:pt>
          <cx:pt idx="6694">No</cx:pt>
          <cx:pt idx="6695">No</cx:pt>
          <cx:pt idx="6696">No</cx:pt>
          <cx:pt idx="6697">No</cx:pt>
          <cx:pt idx="6698">No</cx:pt>
          <cx:pt idx="6699">No</cx:pt>
          <cx:pt idx="6700">No</cx:pt>
          <cx:pt idx="6701">No</cx:pt>
          <cx:pt idx="6702">No</cx:pt>
          <cx:pt idx="6703">Yes</cx:pt>
          <cx:pt idx="6704">No</cx:pt>
          <cx:pt idx="6705">No</cx:pt>
          <cx:pt idx="6706">No</cx:pt>
          <cx:pt idx="6707">No</cx:pt>
          <cx:pt idx="6708">Yes</cx:pt>
          <cx:pt idx="6709">No</cx:pt>
          <cx:pt idx="6710">No</cx:pt>
          <cx:pt idx="6711">No</cx:pt>
          <cx:pt idx="6712">No</cx:pt>
          <cx:pt idx="6713">No</cx:pt>
          <cx:pt idx="6714">No</cx:pt>
          <cx:pt idx="6715">No</cx:pt>
          <cx:pt idx="6716">Yes</cx:pt>
          <cx:pt idx="6717">Yes</cx:pt>
          <cx:pt idx="6718">Yes</cx:pt>
          <cx:pt idx="6719">No</cx:pt>
          <cx:pt idx="6720">No</cx:pt>
          <cx:pt idx="6721">No</cx:pt>
          <cx:pt idx="6722">No</cx:pt>
          <cx:pt idx="6723">No</cx:pt>
          <cx:pt idx="6724">Yes</cx:pt>
          <cx:pt idx="6725">No</cx:pt>
          <cx:pt idx="6726">Yes</cx:pt>
          <cx:pt idx="6727">No</cx:pt>
          <cx:pt idx="6728">No</cx:pt>
          <cx:pt idx="6729">No</cx:pt>
          <cx:pt idx="6730">No</cx:pt>
          <cx:pt idx="6731">No</cx:pt>
          <cx:pt idx="6732">No</cx:pt>
          <cx:pt idx="6733">No</cx:pt>
          <cx:pt idx="6734">Yes</cx:pt>
          <cx:pt idx="6735">No</cx:pt>
          <cx:pt idx="6736">No</cx:pt>
          <cx:pt idx="6737">No</cx:pt>
          <cx:pt idx="6738">No</cx:pt>
          <cx:pt idx="6739">No</cx:pt>
          <cx:pt idx="6740">Yes</cx:pt>
          <cx:pt idx="6741">Yes</cx:pt>
          <cx:pt idx="6742">No</cx:pt>
          <cx:pt idx="6743">No</cx:pt>
          <cx:pt idx="6744">No</cx:pt>
          <cx:pt idx="6745">Yes</cx:pt>
          <cx:pt idx="6746">Yes</cx:pt>
          <cx:pt idx="6747">No</cx:pt>
          <cx:pt idx="6748">Yes</cx:pt>
          <cx:pt idx="6749">No</cx:pt>
          <cx:pt idx="6750">No</cx:pt>
          <cx:pt idx="6751">No</cx:pt>
          <cx:pt idx="6752">No</cx:pt>
          <cx:pt idx="6753">No</cx:pt>
          <cx:pt idx="6754">No</cx:pt>
          <cx:pt idx="6755">No</cx:pt>
          <cx:pt idx="6756">No</cx:pt>
          <cx:pt idx="6757">Yes</cx:pt>
          <cx:pt idx="6758">No</cx:pt>
          <cx:pt idx="6759">No</cx:pt>
          <cx:pt idx="6760">Yes</cx:pt>
          <cx:pt idx="6761">No</cx:pt>
          <cx:pt idx="6762">Yes</cx:pt>
          <cx:pt idx="6763">No</cx:pt>
          <cx:pt idx="6764">Yes</cx:pt>
          <cx:pt idx="6765">No</cx:pt>
          <cx:pt idx="6766">No</cx:pt>
          <cx:pt idx="6767">No</cx:pt>
          <cx:pt idx="6768">No</cx:pt>
          <cx:pt idx="6769">No</cx:pt>
          <cx:pt idx="6770">No</cx:pt>
          <cx:pt idx="6771">No</cx:pt>
          <cx:pt idx="6772">Yes</cx:pt>
          <cx:pt idx="6773">Yes</cx:pt>
          <cx:pt idx="6774">No</cx:pt>
          <cx:pt idx="6775">No</cx:pt>
          <cx:pt idx="6776">No</cx:pt>
          <cx:pt idx="6777">No</cx:pt>
          <cx:pt idx="6778">No</cx:pt>
          <cx:pt idx="6779">No</cx:pt>
          <cx:pt idx="6780">No</cx:pt>
          <cx:pt idx="6781">Yes</cx:pt>
          <cx:pt idx="6782">No</cx:pt>
          <cx:pt idx="6783">No</cx:pt>
          <cx:pt idx="6784">No</cx:pt>
          <cx:pt idx="6785">Yes</cx:pt>
          <cx:pt idx="6786">Yes</cx:pt>
          <cx:pt idx="6787">No</cx:pt>
          <cx:pt idx="6788">No</cx:pt>
          <cx:pt idx="6789">Yes</cx:pt>
          <cx:pt idx="6790">No</cx:pt>
          <cx:pt idx="6791">Yes</cx:pt>
          <cx:pt idx="6792">Yes</cx:pt>
          <cx:pt idx="6793">No</cx:pt>
          <cx:pt idx="6794">No</cx:pt>
          <cx:pt idx="6795">No</cx:pt>
          <cx:pt idx="6796">Yes</cx:pt>
          <cx:pt idx="6797">No</cx:pt>
          <cx:pt idx="6798">No</cx:pt>
          <cx:pt idx="6799">No</cx:pt>
          <cx:pt idx="6800">Yes</cx:pt>
          <cx:pt idx="6801">No</cx:pt>
          <cx:pt idx="6802">No</cx:pt>
          <cx:pt idx="6803">No</cx:pt>
          <cx:pt idx="6804">No</cx:pt>
          <cx:pt idx="6805">No</cx:pt>
          <cx:pt idx="6806">No</cx:pt>
          <cx:pt idx="6807">No</cx:pt>
          <cx:pt idx="6808">No</cx:pt>
          <cx:pt idx="6809">Yes</cx:pt>
          <cx:pt idx="6810">Yes</cx:pt>
          <cx:pt idx="6811">Yes</cx:pt>
          <cx:pt idx="6812">No</cx:pt>
          <cx:pt idx="6813">Yes</cx:pt>
          <cx:pt idx="6814">No</cx:pt>
          <cx:pt idx="6815">No</cx:pt>
          <cx:pt idx="6816">Yes</cx:pt>
          <cx:pt idx="6817">No</cx:pt>
          <cx:pt idx="6818">No</cx:pt>
          <cx:pt idx="6819">Yes</cx:pt>
          <cx:pt idx="6820">No</cx:pt>
          <cx:pt idx="6821">Yes</cx:pt>
          <cx:pt idx="6822">Yes</cx:pt>
          <cx:pt idx="6823">No</cx:pt>
          <cx:pt idx="6824">Yes</cx:pt>
          <cx:pt idx="6825">No</cx:pt>
          <cx:pt idx="6826">No</cx:pt>
          <cx:pt idx="6827">No</cx:pt>
          <cx:pt idx="6828">No</cx:pt>
          <cx:pt idx="6829">No</cx:pt>
          <cx:pt idx="6830">No</cx:pt>
          <cx:pt idx="6831">Yes</cx:pt>
          <cx:pt idx="6832">No</cx:pt>
          <cx:pt idx="6833">No</cx:pt>
          <cx:pt idx="6834">No</cx:pt>
          <cx:pt idx="6835">No</cx:pt>
          <cx:pt idx="6836">Yes</cx:pt>
          <cx:pt idx="6837">No</cx:pt>
          <cx:pt idx="6838">Yes</cx:pt>
          <cx:pt idx="6839">Yes</cx:pt>
          <cx:pt idx="6840">No</cx:pt>
          <cx:pt idx="6841">No</cx:pt>
          <cx:pt idx="6842">No</cx:pt>
          <cx:pt idx="6843">Yes</cx:pt>
          <cx:pt idx="6844">No</cx:pt>
          <cx:pt idx="6845">No</cx:pt>
          <cx:pt idx="6846">Yes</cx:pt>
          <cx:pt idx="6847">No</cx:pt>
          <cx:pt idx="6848">No</cx:pt>
          <cx:pt idx="6849">No</cx:pt>
          <cx:pt idx="6850">No</cx:pt>
          <cx:pt idx="6851">No</cx:pt>
          <cx:pt idx="6852">No</cx:pt>
          <cx:pt idx="6853">Yes</cx:pt>
          <cx:pt idx="6854">No</cx:pt>
          <cx:pt idx="6855">No</cx:pt>
          <cx:pt idx="6856">No</cx:pt>
          <cx:pt idx="6857">No</cx:pt>
          <cx:pt idx="6858">Yes</cx:pt>
          <cx:pt idx="6859">No</cx:pt>
          <cx:pt idx="6860">Yes</cx:pt>
          <cx:pt idx="6861">Yes</cx:pt>
          <cx:pt idx="6862">Yes</cx:pt>
          <cx:pt idx="6863">No</cx:pt>
          <cx:pt idx="6864">Yes</cx:pt>
          <cx:pt idx="6865">No</cx:pt>
          <cx:pt idx="6866">Yes</cx:pt>
          <cx:pt idx="6867">No</cx:pt>
          <cx:pt idx="6868">Yes</cx:pt>
          <cx:pt idx="6869">Yes</cx:pt>
          <cx:pt idx="6870">No</cx:pt>
          <cx:pt idx="6871">No</cx:pt>
          <cx:pt idx="6872">No</cx:pt>
          <cx:pt idx="6873">No</cx:pt>
          <cx:pt idx="6874">No</cx:pt>
          <cx:pt idx="6875">No</cx:pt>
          <cx:pt idx="6876">No</cx:pt>
          <cx:pt idx="6877">Yes</cx:pt>
          <cx:pt idx="6878">Yes</cx:pt>
          <cx:pt idx="6879">No</cx:pt>
          <cx:pt idx="6880">No</cx:pt>
          <cx:pt idx="6881">No</cx:pt>
          <cx:pt idx="6882">No</cx:pt>
          <cx:pt idx="6883">No</cx:pt>
          <cx:pt idx="6884">Yes</cx:pt>
          <cx:pt idx="6885">Yes</cx:pt>
          <cx:pt idx="6886">Yes</cx:pt>
          <cx:pt idx="6887">No</cx:pt>
          <cx:pt idx="6888">No</cx:pt>
          <cx:pt idx="6889">No</cx:pt>
          <cx:pt idx="6890">No</cx:pt>
          <cx:pt idx="6891">No</cx:pt>
          <cx:pt idx="6892">No</cx:pt>
          <cx:pt idx="6893">Yes</cx:pt>
          <cx:pt idx="6894">Yes</cx:pt>
          <cx:pt idx="6895">No</cx:pt>
          <cx:pt idx="6896">Yes</cx:pt>
          <cx:pt idx="6897">No</cx:pt>
          <cx:pt idx="6898">No</cx:pt>
          <cx:pt idx="6899">Yes</cx:pt>
          <cx:pt idx="6900">No</cx:pt>
          <cx:pt idx="6901">No</cx:pt>
          <cx:pt idx="6902">No</cx:pt>
          <cx:pt idx="6903">No</cx:pt>
          <cx:pt idx="6904">No</cx:pt>
          <cx:pt idx="6905">No</cx:pt>
          <cx:pt idx="6906">No</cx:pt>
          <cx:pt idx="6907">Yes</cx:pt>
          <cx:pt idx="6908">Yes</cx:pt>
          <cx:pt idx="6909">No</cx:pt>
          <cx:pt idx="6910">No</cx:pt>
          <cx:pt idx="6911">No</cx:pt>
          <cx:pt idx="6912">No</cx:pt>
          <cx:pt idx="6913">No</cx:pt>
          <cx:pt idx="6914">Yes</cx:pt>
          <cx:pt idx="6915">No</cx:pt>
          <cx:pt idx="6916">No</cx:pt>
          <cx:pt idx="6917">No</cx:pt>
          <cx:pt idx="6918">Yes</cx:pt>
          <cx:pt idx="6919">No</cx:pt>
          <cx:pt idx="6920">No</cx:pt>
          <cx:pt idx="6921">No</cx:pt>
          <cx:pt idx="6922">No</cx:pt>
          <cx:pt idx="6923">No</cx:pt>
          <cx:pt idx="6924">Yes</cx:pt>
          <cx:pt idx="6925">No</cx:pt>
          <cx:pt idx="6926">Yes</cx:pt>
          <cx:pt idx="6927">No</cx:pt>
          <cx:pt idx="6928">No</cx:pt>
          <cx:pt idx="6929">No</cx:pt>
          <cx:pt idx="6930">Yes</cx:pt>
          <cx:pt idx="6931">No</cx:pt>
          <cx:pt idx="6932">No</cx:pt>
          <cx:pt idx="6933">Yes</cx:pt>
          <cx:pt idx="6934">No</cx:pt>
          <cx:pt idx="6935">No</cx:pt>
          <cx:pt idx="6936">Yes</cx:pt>
          <cx:pt idx="6937">No</cx:pt>
          <cx:pt idx="6938">No</cx:pt>
          <cx:pt idx="6939">No</cx:pt>
          <cx:pt idx="6940">No</cx:pt>
          <cx:pt idx="6941">No</cx:pt>
          <cx:pt idx="6942">No</cx:pt>
          <cx:pt idx="6943">Yes</cx:pt>
          <cx:pt idx="6944">No</cx:pt>
          <cx:pt idx="6945">Yes</cx:pt>
          <cx:pt idx="6946">No</cx:pt>
          <cx:pt idx="6947">No</cx:pt>
          <cx:pt idx="6948">No</cx:pt>
          <cx:pt idx="6949">No</cx:pt>
          <cx:pt idx="6950">No</cx:pt>
          <cx:pt idx="6951">No</cx:pt>
          <cx:pt idx="6952">Yes</cx:pt>
          <cx:pt idx="6953">Yes</cx:pt>
          <cx:pt idx="6954">No</cx:pt>
          <cx:pt idx="6955">No</cx:pt>
          <cx:pt idx="6956">No</cx:pt>
          <cx:pt idx="6957">No</cx:pt>
          <cx:pt idx="6958">No</cx:pt>
          <cx:pt idx="6959">No</cx:pt>
          <cx:pt idx="6960">No</cx:pt>
          <cx:pt idx="6961">Yes</cx:pt>
          <cx:pt idx="6962">Yes</cx:pt>
          <cx:pt idx="6963">No</cx:pt>
          <cx:pt idx="6964">No</cx:pt>
          <cx:pt idx="6965">No</cx:pt>
          <cx:pt idx="6966">No</cx:pt>
          <cx:pt idx="6967">Yes</cx:pt>
          <cx:pt idx="6968">Yes</cx:pt>
          <cx:pt idx="6969">Yes</cx:pt>
          <cx:pt idx="6970">Yes</cx:pt>
          <cx:pt idx="6971">Yes</cx:pt>
          <cx:pt idx="6972">Yes</cx:pt>
          <cx:pt idx="6973">No</cx:pt>
          <cx:pt idx="6974">No</cx:pt>
          <cx:pt idx="6975">No</cx:pt>
          <cx:pt idx="6976">No</cx:pt>
          <cx:pt idx="6977">No</cx:pt>
          <cx:pt idx="6978">No</cx:pt>
          <cx:pt idx="6979">No</cx:pt>
          <cx:pt idx="6980">Yes</cx:pt>
          <cx:pt idx="6981">No</cx:pt>
          <cx:pt idx="6982">No</cx:pt>
          <cx:pt idx="6983">No</cx:pt>
          <cx:pt idx="6984">No</cx:pt>
          <cx:pt idx="6985">No</cx:pt>
          <cx:pt idx="6986">Yes</cx:pt>
          <cx:pt idx="6987">No</cx:pt>
          <cx:pt idx="6988">No</cx:pt>
          <cx:pt idx="6989">No</cx:pt>
          <cx:pt idx="6990">No</cx:pt>
          <cx:pt idx="6991">Yes</cx:pt>
          <cx:pt idx="6992">No</cx:pt>
          <cx:pt idx="6993">Yes</cx:pt>
          <cx:pt idx="6994">No</cx:pt>
          <cx:pt idx="6995">No</cx:pt>
          <cx:pt idx="6996">Yes</cx:pt>
          <cx:pt idx="6997">No</cx:pt>
          <cx:pt idx="6998">No</cx:pt>
          <cx:pt idx="6999">Yes</cx:pt>
          <cx:pt idx="7000">No</cx:pt>
          <cx:pt idx="7001">Yes</cx:pt>
          <cx:pt idx="7002">No</cx:pt>
          <cx:pt idx="7003">No</cx:pt>
          <cx:pt idx="7004">No</cx:pt>
          <cx:pt idx="7005">No</cx:pt>
          <cx:pt idx="7006">Yes</cx:pt>
          <cx:pt idx="7007">No</cx:pt>
          <cx:pt idx="7008">Yes</cx:pt>
          <cx:pt idx="7009">Yes</cx:pt>
          <cx:pt idx="7010">Yes</cx:pt>
          <cx:pt idx="7011">Yes</cx:pt>
          <cx:pt idx="7012">No</cx:pt>
          <cx:pt idx="7013">No</cx:pt>
          <cx:pt idx="7014">No</cx:pt>
          <cx:pt idx="7015">No</cx:pt>
          <cx:pt idx="7016">No</cx:pt>
          <cx:pt idx="7017">No</cx:pt>
          <cx:pt idx="7018">Yes</cx:pt>
          <cx:pt idx="7019">No</cx:pt>
          <cx:pt idx="7020">No</cx:pt>
          <cx:pt idx="7021">Yes</cx:pt>
          <cx:pt idx="7022">No</cx:pt>
          <cx:pt idx="7023">No</cx:pt>
          <cx:pt idx="7024">No</cx:pt>
          <cx:pt idx="7025">No</cx:pt>
          <cx:pt idx="7026">Yes</cx:pt>
          <cx:pt idx="7027">No</cx:pt>
          <cx:pt idx="7028">No</cx:pt>
          <cx:pt idx="7029">No</cx:pt>
          <cx:pt idx="7030">No</cx:pt>
          <cx:pt idx="7031">No</cx:pt>
          <cx:pt idx="7032">Yes</cx:pt>
          <cx:pt idx="7033">No</cx:pt>
          <cx:pt idx="7034">Yes</cx:pt>
          <cx:pt idx="7035">No</cx:pt>
          <cx:pt idx="7036">No</cx:pt>
          <cx:pt idx="7037">No</cx:pt>
          <cx:pt idx="7038">No</cx:pt>
          <cx:pt idx="7039">No</cx:pt>
          <cx:pt idx="7040">No</cx:pt>
          <cx:pt idx="7041">Yes</cx:pt>
          <cx:pt idx="7042">No</cx:pt>
        </cx:lvl>
      </cx:strDim>
      <cx:numDim type="val">
        <cx:f>Box!$E$2:$E$7044</cx:f>
        <cx:lvl ptCount="7043" formatCode="Estándar">
          <cx:pt idx="0">1</cx:pt>
          <cx:pt idx="1">34</cx:pt>
          <cx:pt idx="2">2</cx:pt>
          <cx:pt idx="3">45</cx:pt>
          <cx:pt idx="4">2</cx:pt>
          <cx:pt idx="5">8</cx:pt>
          <cx:pt idx="6">22</cx:pt>
          <cx:pt idx="7">10</cx:pt>
          <cx:pt idx="8">28</cx:pt>
          <cx:pt idx="9">62</cx:pt>
          <cx:pt idx="10">13</cx:pt>
          <cx:pt idx="11">16</cx:pt>
          <cx:pt idx="12">58</cx:pt>
          <cx:pt idx="13">49</cx:pt>
          <cx:pt idx="14">25</cx:pt>
          <cx:pt idx="15">69</cx:pt>
          <cx:pt idx="16">52</cx:pt>
          <cx:pt idx="17">71</cx:pt>
          <cx:pt idx="18">10</cx:pt>
          <cx:pt idx="19">21</cx:pt>
          <cx:pt idx="20">1</cx:pt>
          <cx:pt idx="21">12</cx:pt>
          <cx:pt idx="22">1</cx:pt>
          <cx:pt idx="23">58</cx:pt>
          <cx:pt idx="24">49</cx:pt>
          <cx:pt idx="25">30</cx:pt>
          <cx:pt idx="26">47</cx:pt>
          <cx:pt idx="27">1</cx:pt>
          <cx:pt idx="28">72</cx:pt>
          <cx:pt idx="29">17</cx:pt>
          <cx:pt idx="30">71</cx:pt>
          <cx:pt idx="31">2</cx:pt>
          <cx:pt idx="32">27</cx:pt>
          <cx:pt idx="33">1</cx:pt>
          <cx:pt idx="34">1</cx:pt>
          <cx:pt idx="35">72</cx:pt>
          <cx:pt idx="36">5</cx:pt>
          <cx:pt idx="37">46</cx:pt>
          <cx:pt idx="38">34</cx:pt>
          <cx:pt idx="39">11</cx:pt>
          <cx:pt idx="40">10</cx:pt>
          <cx:pt idx="41">70</cx:pt>
          <cx:pt idx="42">17</cx:pt>
          <cx:pt idx="43">63</cx:pt>
          <cx:pt idx="44">13</cx:pt>
          <cx:pt idx="45">49</cx:pt>
          <cx:pt idx="46">2</cx:pt>
          <cx:pt idx="47">2</cx:pt>
          <cx:pt idx="48">52</cx:pt>
          <cx:pt idx="49">69</cx:pt>
          <cx:pt idx="50">43</cx:pt>
          <cx:pt idx="51">15</cx:pt>
          <cx:pt idx="52">25</cx:pt>
          <cx:pt idx="53">8</cx:pt>
          <cx:pt idx="54">60</cx:pt>
          <cx:pt idx="55">18</cx:pt>
          <cx:pt idx="56">63</cx:pt>
          <cx:pt idx="57">66</cx:pt>
          <cx:pt idx="58">34</cx:pt>
          <cx:pt idx="59">72</cx:pt>
          <cx:pt idx="60">47</cx:pt>
          <cx:pt idx="61">60</cx:pt>
          <cx:pt idx="62">72</cx:pt>
          <cx:pt idx="63">18</cx:pt>
          <cx:pt idx="64">9</cx:pt>
          <cx:pt idx="65">3</cx:pt>
          <cx:pt idx="66">47</cx:pt>
          <cx:pt idx="67">31</cx:pt>
          <cx:pt idx="68">50</cx:pt>
          <cx:pt idx="69">10</cx:pt>
          <cx:pt idx="70">1</cx:pt>
          <cx:pt idx="71">52</cx:pt>
          <cx:pt idx="72">64</cx:pt>
          <cx:pt idx="73">62</cx:pt>
          <cx:pt idx="74">3</cx:pt>
          <cx:pt idx="75">56</cx:pt>
          <cx:pt idx="76">46</cx:pt>
          <cx:pt idx="77">8</cx:pt>
          <cx:pt idx="78">30</cx:pt>
          <cx:pt idx="79">45</cx:pt>
          <cx:pt idx="80">1</cx:pt>
          <cx:pt idx="81">11</cx:pt>
          <cx:pt idx="82">7</cx:pt>
          <cx:pt idx="83">42</cx:pt>
          <cx:pt idx="84">49</cx:pt>
          <cx:pt idx="85">9</cx:pt>
          <cx:pt idx="86">35</cx:pt>
          <cx:pt idx="87">48</cx:pt>
          <cx:pt idx="88">46</cx:pt>
          <cx:pt idx="89">29</cx:pt>
          <cx:pt idx="90">30</cx:pt>
          <cx:pt idx="91">1</cx:pt>
          <cx:pt idx="92">66</cx:pt>
          <cx:pt idx="93">65</cx:pt>
          <cx:pt idx="94">72</cx:pt>
          <cx:pt idx="95">12</cx:pt>
          <cx:pt idx="96">71</cx:pt>
          <cx:pt idx="97">5</cx:pt>
          <cx:pt idx="98">52</cx:pt>
          <cx:pt idx="99">25</cx:pt>
          <cx:pt idx="100">1</cx:pt>
          <cx:pt idx="101">1</cx:pt>
          <cx:pt idx="102">38</cx:pt>
          <cx:pt idx="103">66</cx:pt>
          <cx:pt idx="104">68</cx:pt>
          <cx:pt idx="105">5</cx:pt>
          <cx:pt idx="106">72</cx:pt>
          <cx:pt idx="107">32</cx:pt>
          <cx:pt idx="108">43</cx:pt>
          <cx:pt idx="109">72</cx:pt>
          <cx:pt idx="110">55</cx:pt>
          <cx:pt idx="111">52</cx:pt>
          <cx:pt idx="112">43</cx:pt>
          <cx:pt idx="113">37</cx:pt>
          <cx:pt idx="114">64</cx:pt>
          <cx:pt idx="115">3</cx:pt>
          <cx:pt idx="116">36</cx:pt>
          <cx:pt idx="117">10</cx:pt>
          <cx:pt idx="118">41</cx:pt>
          <cx:pt idx="119">27</cx:pt>
          <cx:pt idx="120">56</cx:pt>
          <cx:pt idx="121">6</cx:pt>
          <cx:pt idx="122">3</cx:pt>
          <cx:pt idx="123">7</cx:pt>
          <cx:pt idx="124">4</cx:pt>
          <cx:pt idx="125">33</cx:pt>
          <cx:pt idx="126">27</cx:pt>
          <cx:pt idx="127">72</cx:pt>
          <cx:pt idx="128">1</cx:pt>
          <cx:pt idx="129">71</cx:pt>
          <cx:pt idx="130">13</cx:pt>
          <cx:pt idx="131">25</cx:pt>
          <cx:pt idx="132">67</cx:pt>
          <cx:pt idx="133">1</cx:pt>
          <cx:pt idx="134">2</cx:pt>
          <cx:pt idx="135">43</cx:pt>
          <cx:pt idx="136">23</cx:pt>
          <cx:pt idx="137">64</cx:pt>
          <cx:pt idx="138">57</cx:pt>
          <cx:pt idx="139">1</cx:pt>
          <cx:pt idx="140">72</cx:pt>
          <cx:pt idx="141">8</cx:pt>
          <cx:pt idx="142">61</cx:pt>
          <cx:pt idx="143">64</cx:pt>
          <cx:pt idx="144">71</cx:pt>
          <cx:pt idx="145">65</cx:pt>
          <cx:pt idx="146">3</cx:pt>
          <cx:pt idx="147">1</cx:pt>
          <cx:pt idx="148">30</cx:pt>
          <cx:pt idx="149">15</cx:pt>
          <cx:pt idx="150">8</cx:pt>
          <cx:pt idx="151">7</cx:pt>
          <cx:pt idx="152">70</cx:pt>
          <cx:pt idx="153">62</cx:pt>
          <cx:pt idx="154">6</cx:pt>
          <cx:pt idx="155">14</cx:pt>
          <cx:pt idx="156">22</cx:pt>
          <cx:pt idx="157">22</cx:pt>
          <cx:pt idx="158">16</cx:pt>
          <cx:pt idx="159">10</cx:pt>
          <cx:pt idx="160">13</cx:pt>
          <cx:pt idx="161">20</cx:pt>
          <cx:pt idx="162">2</cx:pt>
          <cx:pt idx="163">53</cx:pt>
          <cx:pt idx="164">11</cx:pt>
          <cx:pt idx="165">69</cx:pt>
          <cx:pt idx="166">4</cx:pt>
          <cx:pt idx="167">72</cx:pt>
          <cx:pt idx="168">58</cx:pt>
          <cx:pt idx="169">16</cx:pt>
          <cx:pt idx="170">43</cx:pt>
          <cx:pt idx="171">2</cx:pt>
          <cx:pt idx="172">14</cx:pt>
          <cx:pt idx="173">53</cx:pt>
          <cx:pt idx="174">32</cx:pt>
          <cx:pt idx="175">34</cx:pt>
          <cx:pt idx="176">15</cx:pt>
          <cx:pt idx="177">7</cx:pt>
          <cx:pt idx="178">15</cx:pt>
          <cx:pt idx="179">61</cx:pt>
          <cx:pt idx="180">1</cx:pt>
          <cx:pt idx="181">1</cx:pt>
          <cx:pt idx="182">8</cx:pt>
          <cx:pt idx="183">33</cx:pt>
          <cx:pt idx="184">13</cx:pt>
          <cx:pt idx="185">1</cx:pt>
          <cx:pt idx="186">20</cx:pt>
          <cx:pt idx="187">3</cx:pt>
          <cx:pt idx="188">13</cx:pt>
          <cx:pt idx="189">40</cx:pt>
          <cx:pt idx="190">43</cx:pt>
          <cx:pt idx="191">6</cx:pt>
          <cx:pt idx="192">69</cx:pt>
          <cx:pt idx="193">72</cx:pt>
          <cx:pt idx="194">59</cx:pt>
          <cx:pt idx="195">20</cx:pt>
          <cx:pt idx="196">24</cx:pt>
          <cx:pt idx="197">59</cx:pt>
          <cx:pt idx="198">72</cx:pt>
          <cx:pt idx="199">1</cx:pt>
          <cx:pt idx="200">27</cx:pt>
          <cx:pt idx="201">14</cx:pt>
          <cx:pt idx="202">71</cx:pt>
          <cx:pt idx="203">13</cx:pt>
          <cx:pt idx="204">44</cx:pt>
          <cx:pt idx="205">33</cx:pt>
          <cx:pt idx="206">72</cx:pt>
          <cx:pt idx="207">1</cx:pt>
          <cx:pt idx="208">19</cx:pt>
          <cx:pt idx="209">64</cx:pt>
          <cx:pt idx="210">2</cx:pt>
          <cx:pt idx="211">1</cx:pt>
          <cx:pt idx="212">61</cx:pt>
          <cx:pt idx="213">29</cx:pt>
          <cx:pt idx="214">23</cx:pt>
          <cx:pt idx="215">57</cx:pt>
          <cx:pt idx="216">72</cx:pt>
          <cx:pt idx="217">66</cx:pt>
          <cx:pt idx="218">65</cx:pt>
          <cx:pt idx="219">8</cx:pt>
          <cx:pt idx="220">4</cx:pt>
          <cx:pt idx="221">71</cx:pt>
          <cx:pt idx="222">1</cx:pt>
          <cx:pt idx="223">4</cx:pt>
          <cx:pt idx="224">12</cx:pt>
          <cx:pt idx="225">24</cx:pt>
          <cx:pt idx="226">31</cx:pt>
          <cx:pt idx="227">1</cx:pt>
          <cx:pt idx="228">30</cx:pt>
          <cx:pt idx="229">47</cx:pt>
          <cx:pt idx="230">54</cx:pt>
          <cx:pt idx="231">50</cx:pt>
          <cx:pt idx="232">1</cx:pt>
          <cx:pt idx="233">72</cx:pt>
          <cx:pt idx="234">29</cx:pt>
          <cx:pt idx="235">2</cx:pt>
          <cx:pt idx="236">10</cx:pt>
          <cx:pt idx="237">18</cx:pt>
          <cx:pt idx="238">11</cx:pt>
          <cx:pt idx="239">16</cx:pt>
          <cx:pt idx="240">72</cx:pt>
          <cx:pt idx="241">72</cx:pt>
          <cx:pt idx="242">41</cx:pt>
          <cx:pt idx="243">65</cx:pt>
          <cx:pt idx="244">13</cx:pt>
          <cx:pt idx="245">4</cx:pt>
          <cx:pt idx="246">41</cx:pt>
          <cx:pt idx="247">15</cx:pt>
          <cx:pt idx="248">1</cx:pt>
          <cx:pt idx="249">42</cx:pt>
          <cx:pt idx="250">51</cx:pt>
          <cx:pt idx="251">2</cx:pt>
          <cx:pt idx="252">1</cx:pt>
          <cx:pt idx="253">32</cx:pt>
          <cx:pt idx="254">10</cx:pt>
          <cx:pt idx="255">67</cx:pt>
          <cx:pt idx="256">61</cx:pt>
          <cx:pt idx="257">50</cx:pt>
          <cx:pt idx="258">2</cx:pt>
          <cx:pt idx="259">29</cx:pt>
          <cx:pt idx="260">3</cx:pt>
          <cx:pt idx="261">13</cx:pt>
          <cx:pt idx="262">57</cx:pt>
          <cx:pt idx="263">31</cx:pt>
          <cx:pt idx="264">45</cx:pt>
          <cx:pt idx="265">61</cx:pt>
          <cx:pt idx="266">50</cx:pt>
          <cx:pt idx="267">19</cx:pt>
          <cx:pt idx="268">59</cx:pt>
          <cx:pt idx="269">71</cx:pt>
          <cx:pt idx="270">16</cx:pt>
          <cx:pt idx="271">57</cx:pt>
          <cx:pt idx="272">1</cx:pt>
          <cx:pt idx="273">20</cx:pt>
          <cx:pt idx="274">1</cx:pt>
          <cx:pt idx="275">5</cx:pt>
          <cx:pt idx="276">52</cx:pt>
          <cx:pt idx="277">21</cx:pt>
          <cx:pt idx="278">14</cx:pt>
          <cx:pt idx="279">5</cx:pt>
          <cx:pt idx="280">6</cx:pt>
          <cx:pt idx="281">10</cx:pt>
          <cx:pt idx="282">1</cx:pt>
          <cx:pt idx="283">68</cx:pt>
          <cx:pt idx="284">18</cx:pt>
          <cx:pt idx="285">22</cx:pt>
          <cx:pt idx="286">20</cx:pt>
          <cx:pt idx="287">1</cx:pt>
          <cx:pt idx="288">8</cx:pt>
          <cx:pt idx="289">10</cx:pt>
          <cx:pt idx="290">24</cx:pt>
          <cx:pt idx="291">35</cx:pt>
          <cx:pt idx="292">23</cx:pt>
          <cx:pt idx="293">6</cx:pt>
          <cx:pt idx="294">12</cx:pt>
          <cx:pt idx="295">1</cx:pt>
          <cx:pt idx="296">71</cx:pt>
          <cx:pt idx="297">35</cx:pt>
          <cx:pt idx="298">40</cx:pt>
          <cx:pt idx="299">1</cx:pt>
          <cx:pt idx="300">23</cx:pt>
          <cx:pt idx="301">4</cx:pt>
          <cx:pt idx="302">4</cx:pt>
          <cx:pt idx="303">68</cx:pt>
          <cx:pt idx="304">38</cx:pt>
          <cx:pt idx="305">52</cx:pt>
          <cx:pt idx="306">32</cx:pt>
          <cx:pt idx="307">29</cx:pt>
          <cx:pt idx="308">38</cx:pt>
          <cx:pt idx="309">48</cx:pt>
          <cx:pt idx="310">1</cx:pt>
          <cx:pt idx="311">22</cx:pt>
          <cx:pt idx="312">43</cx:pt>
          <cx:pt idx="313">5</cx:pt>
          <cx:pt idx="314">5</cx:pt>
          <cx:pt idx="315">51</cx:pt>
          <cx:pt idx="316">71</cx:pt>
          <cx:pt idx="317">38</cx:pt>
          <cx:pt idx="318">24</cx:pt>
          <cx:pt idx="319">35</cx:pt>
          <cx:pt idx="320">54</cx:pt>
          <cx:pt idx="321">72</cx:pt>
          <cx:pt idx="322">1</cx:pt>
          <cx:pt idx="323">9</cx:pt>
          <cx:pt idx="324">69</cx:pt>
          <cx:pt idx="325">52</cx:pt>
          <cx:pt idx="326">11</cx:pt>
          <cx:pt idx="327">2</cx:pt>
          <cx:pt idx="328">28</cx:pt>
          <cx:pt idx="329">17</cx:pt>
          <cx:pt idx="330">35</cx:pt>
          <cx:pt idx="331">8</cx:pt>
          <cx:pt idx="332">46</cx:pt>
          <cx:pt idx="333">7</cx:pt>
          <cx:pt idx="334">2</cx:pt>
          <cx:pt idx="335">68</cx:pt>
          <cx:pt idx="336">43</cx:pt>
          <cx:pt idx="337">68</cx:pt>
          <cx:pt idx="338">36</cx:pt>
          <cx:pt idx="339">63</cx:pt>
          <cx:pt idx="340">32</cx:pt>
          <cx:pt idx="341">71</cx:pt>
          <cx:pt idx="342">66</cx:pt>
          <cx:pt idx="343">63</cx:pt>
          <cx:pt idx="344">41</cx:pt>
          <cx:pt idx="345">1</cx:pt>
          <cx:pt idx="346">2</cx:pt>
          <cx:pt idx="347">70</cx:pt>
          <cx:pt idx="348">23</cx:pt>
          <cx:pt idx="349">64</cx:pt>
          <cx:pt idx="350">37</cx:pt>
          <cx:pt idx="351">17</cx:pt>
          <cx:pt idx="352">7</cx:pt>
          <cx:pt idx="353">4</cx:pt>
          <cx:pt idx="354">21</cx:pt>
          <cx:pt idx="355">10</cx:pt>
          <cx:pt idx="356">16</cx:pt>
          <cx:pt idx="357">64</cx:pt>
          <cx:pt idx="358">27</cx:pt>
          <cx:pt idx="359">42</cx:pt>
          <cx:pt idx="360">5</cx:pt>
          <cx:pt idx="361">41</cx:pt>
          <cx:pt idx="362">58</cx:pt>
          <cx:pt idx="363">47</cx:pt>
          <cx:pt idx="364">18</cx:pt>
          <cx:pt idx="365">5</cx:pt>
          <cx:pt idx="366">23</cx:pt>
          <cx:pt idx="367">1</cx:pt>
          <cx:pt idx="368">71</cx:pt>
          <cx:pt idx="369">72</cx:pt>
          <cx:pt idx="370">33</cx:pt>
          <cx:pt idx="371">2</cx:pt>
          <cx:pt idx="372">24</cx:pt>
          <cx:pt idx="373">56</cx:pt>
          <cx:pt idx="374">37</cx:pt>
          <cx:pt idx="375">43</cx:pt>
          <cx:pt idx="376">1</cx:pt>
          <cx:pt idx="377">25</cx:pt>
          <cx:pt idx="378">61</cx:pt>
          <cx:pt idx="379">17</cx:pt>
          <cx:pt idx="380">41</cx:pt>
          <cx:pt idx="381">1</cx:pt>
          <cx:pt idx="382">72</cx:pt>
          <cx:pt idx="383">1</cx:pt>
          <cx:pt idx="384">48</cx:pt>
          <cx:pt idx="385">11</cx:pt>
          <cx:pt idx="386">55</cx:pt>
          <cx:pt idx="387">42</cx:pt>
          <cx:pt idx="388">44</cx:pt>
          <cx:pt idx="389">1</cx:pt>
          <cx:pt idx="390">27</cx:pt>
          <cx:pt idx="391">27</cx:pt>
          <cx:pt idx="392">2</cx:pt>
          <cx:pt idx="393">19</cx:pt>
          <cx:pt idx="394">42</cx:pt>
          <cx:pt idx="395">66</cx:pt>
          <cx:pt idx="396">33</cx:pt>
          <cx:pt idx="397">34</cx:pt>
          <cx:pt idx="398">33</cx:pt>
          <cx:pt idx="399">23</cx:pt>
          <cx:pt idx="400">32</cx:pt>
          <cx:pt idx="401">11</cx:pt>
          <cx:pt idx="402">69</cx:pt>
          <cx:pt idx="403">68</cx:pt>
          <cx:pt idx="404">20</cx:pt>
          <cx:pt idx="405">72</cx:pt>
          <cx:pt idx="406">60</cx:pt>
          <cx:pt idx="407">32</cx:pt>
          <cx:pt idx="408">1</cx:pt>
          <cx:pt idx="409">1</cx:pt>
          <cx:pt idx="410">3</cx:pt>
          <cx:pt idx="411">46</cx:pt>
          <cx:pt idx="412">29</cx:pt>
          <cx:pt idx="413">51</cx:pt>
          <cx:pt idx="414">48</cx:pt>
          <cx:pt idx="415">16</cx:pt>
          <cx:pt idx="416">70</cx:pt>
          <cx:pt idx="417">40</cx:pt>
          <cx:pt idx="418">22</cx:pt>
          <cx:pt idx="419">1</cx:pt>
          <cx:pt idx="420">5</cx:pt>
          <cx:pt idx="421">7</cx:pt>
          <cx:pt idx="422">29</cx:pt>
          <cx:pt idx="423">44</cx:pt>
          <cx:pt idx="424">10</cx:pt>
          <cx:pt idx="425">55</cx:pt>
          <cx:pt idx="426">52</cx:pt>
          <cx:pt idx="427">10</cx:pt>
          <cx:pt idx="428">18</cx:pt>
          <cx:pt idx="429">68</cx:pt>
          <cx:pt idx="430">61</cx:pt>
          <cx:pt idx="431">72</cx:pt>
          <cx:pt idx="432">2</cx:pt>
          <cx:pt idx="433">12</cx:pt>
          <cx:pt idx="434">41</cx:pt>
          <cx:pt idx="435">26</cx:pt>
          <cx:pt idx="436">36</cx:pt>
          <cx:pt idx="437">72</cx:pt>
          <cx:pt idx="438">35</cx:pt>
          <cx:pt idx="439">1</cx:pt>
          <cx:pt idx="440">16</cx:pt>
          <cx:pt idx="441">49</cx:pt>
          <cx:pt idx="442">54</cx:pt>
          <cx:pt idx="443">18</cx:pt>
          <cx:pt idx="444">36</cx:pt>
          <cx:pt idx="445">60</cx:pt>
          <cx:pt idx="446">1</cx:pt>
          <cx:pt idx="447">52</cx:pt>
          <cx:pt idx="448">8</cx:pt>
          <cx:pt idx="449">72</cx:pt>
          <cx:pt idx="450">64</cx:pt>
          <cx:pt idx="451">22</cx:pt>
          <cx:pt idx="452">60</cx:pt>
          <cx:pt idx="453">28</cx:pt>
          <cx:pt idx="454">61</cx:pt>
          <cx:pt idx="455">24</cx:pt>
          <cx:pt idx="456">28</cx:pt>
          <cx:pt idx="457">30</cx:pt>
          <cx:pt idx="458">2</cx:pt>
          <cx:pt idx="459">1</cx:pt>
          <cx:pt idx="460">6</cx:pt>
          <cx:pt idx="461">24</cx:pt>
          <cx:pt idx="462">4</cx:pt>
          <cx:pt idx="463">7</cx:pt>
          <cx:pt idx="464">72</cx:pt>
          <cx:pt idx="465">70</cx:pt>
          <cx:pt idx="466">64</cx:pt>
          <cx:pt idx="467">72</cx:pt>
          <cx:pt idx="468">44</cx:pt>
          <cx:pt idx="469">13</cx:pt>
          <cx:pt idx="470">17</cx:pt>
          <cx:pt idx="471">1</cx:pt>
          <cx:pt idx="472">9</cx:pt>
          <cx:pt idx="473">24</cx:pt>
          <cx:pt idx="474">1</cx:pt>
          <cx:pt idx="475">24</cx:pt>
          <cx:pt idx="476">35</cx:pt>
          <cx:pt idx="477">7</cx:pt>
          <cx:pt idx="478">5</cx:pt>
          <cx:pt idx="479">15</cx:pt>
          <cx:pt idx="480">11</cx:pt>
          <cx:pt idx="481">48</cx:pt>
          <cx:pt idx="482">20</cx:pt>
          <cx:pt idx="483">72</cx:pt>
          <cx:pt idx="484">8</cx:pt>
          <cx:pt idx="485">72</cx:pt>
          <cx:pt idx="486">15</cx:pt>
          <cx:pt idx="487">72</cx:pt>
          <cx:pt idx="488">0</cx:pt>
          <cx:pt idx="489">1</cx:pt>
          <cx:pt idx="490">63</cx:pt>
          <cx:pt idx="491">2</cx:pt>
          <cx:pt idx="492">2</cx:pt>
          <cx:pt idx="493">61</cx:pt>
          <cx:pt idx="494">1</cx:pt>
          <cx:pt idx="495">22</cx:pt>
          <cx:pt idx="496">28</cx:pt>
          <cx:pt idx="497">70</cx:pt>
          <cx:pt idx="498">5</cx:pt>
          <cx:pt idx="499">12</cx:pt>
          <cx:pt idx="500">34</cx:pt>
          <cx:pt idx="501">71</cx:pt>
          <cx:pt idx="502">70</cx:pt>
          <cx:pt idx="503">52</cx:pt>
          <cx:pt idx="504">69</cx:pt>
          <cx:pt idx="505">20</cx:pt>
          <cx:pt idx="506">11</cx:pt>
          <cx:pt idx="507">2</cx:pt>
          <cx:pt idx="508">6</cx:pt>
          <cx:pt idx="509">1</cx:pt>
          <cx:pt idx="510">20</cx:pt>
          <cx:pt idx="511">61</cx:pt>
          <cx:pt idx="512">5</cx:pt>
          <cx:pt idx="513">56</cx:pt>
          <cx:pt idx="514">30</cx:pt>
          <cx:pt idx="515">40</cx:pt>
          <cx:pt idx="516">28</cx:pt>
          <cx:pt idx="517">5</cx:pt>
          <cx:pt idx="518">27</cx:pt>
          <cx:pt idx="519">12</cx:pt>
          <cx:pt idx="520">67</cx:pt>
          <cx:pt idx="521">29</cx:pt>
          <cx:pt idx="522">55</cx:pt>
          <cx:pt idx="523">23</cx:pt>
          <cx:pt idx="524">34</cx:pt>
          <cx:pt idx="525">52</cx:pt>
          <cx:pt idx="526">72</cx:pt>
          <cx:pt idx="527">58</cx:pt>
          <cx:pt idx="528">35</cx:pt>
          <cx:pt idx="529">56</cx:pt>
          <cx:pt idx="530">24</cx:pt>
          <cx:pt idx="531">70</cx:pt>
          <cx:pt idx="532">2</cx:pt>
          <cx:pt idx="533">68</cx:pt>
          <cx:pt idx="534">1</cx:pt>
          <cx:pt idx="535">12</cx:pt>
          <cx:pt idx="536">63</cx:pt>
          <cx:pt idx="537">33</cx:pt>
          <cx:pt idx="538">69</cx:pt>
          <cx:pt idx="539">60</cx:pt>
          <cx:pt idx="540">72</cx:pt>
          <cx:pt idx="541">11</cx:pt>
          <cx:pt idx="542">1</cx:pt>
          <cx:pt idx="543">10</cx:pt>
          <cx:pt idx="544">13</cx:pt>
          <cx:pt idx="545">34</cx:pt>
          <cx:pt idx="546">39</cx:pt>
          <cx:pt idx="547">65</cx:pt>
          <cx:pt idx="548">50</cx:pt>
          <cx:pt idx="549">15</cx:pt>
          <cx:pt idx="550">72</cx:pt>
          <cx:pt idx="551">72</cx:pt>
          <cx:pt idx="552">55</cx:pt>
          <cx:pt idx="553">23</cx:pt>
          <cx:pt idx="554">32</cx:pt>
          <cx:pt idx="555">56</cx:pt>
          <cx:pt idx="556">1</cx:pt>
          <cx:pt idx="557">38</cx:pt>
          <cx:pt idx="558">11</cx:pt>
          <cx:pt idx="559">1</cx:pt>
          <cx:pt idx="560">56</cx:pt>
          <cx:pt idx="561">3</cx:pt>
          <cx:pt idx="562">7</cx:pt>
          <cx:pt idx="563">59</cx:pt>
          <cx:pt idx="564">7</cx:pt>
          <cx:pt idx="565">71</cx:pt>
          <cx:pt idx="566">15</cx:pt>
          <cx:pt idx="567">71</cx:pt>
          <cx:pt idx="568">35</cx:pt>
          <cx:pt idx="569">11</cx:pt>
          <cx:pt idx="570">60</cx:pt>
          <cx:pt idx="571">47</cx:pt>
          <cx:pt idx="572">11</cx:pt>
          <cx:pt idx="573">56</cx:pt>
          <cx:pt idx="574">28</cx:pt>
          <cx:pt idx="575">61</cx:pt>
          <cx:pt idx="576">31</cx:pt>
          <cx:pt idx="577">9</cx:pt>
          <cx:pt idx="578">35</cx:pt>
          <cx:pt idx="579">2</cx:pt>
          <cx:pt idx="580">12</cx:pt>
          <cx:pt idx="581">1</cx:pt>
          <cx:pt idx="582">4</cx:pt>
          <cx:pt idx="583">1</cx:pt>
          <cx:pt idx="584">3</cx:pt>
          <cx:pt idx="585">1</cx:pt>
          <cx:pt idx="586">52</cx:pt>
          <cx:pt idx="587">5</cx:pt>
          <cx:pt idx="588">72</cx:pt>
          <cx:pt idx="589">71</cx:pt>
          <cx:pt idx="590">72</cx:pt>
          <cx:pt idx="591">46</cx:pt>
          <cx:pt idx="592">63</cx:pt>
          <cx:pt idx="593">30</cx:pt>
          <cx:pt idx="594">1</cx:pt>
          <cx:pt idx="595">12</cx:pt>
          <cx:pt idx="596">16</cx:pt>
          <cx:pt idx="597">4</cx:pt>
          <cx:pt idx="598">51</cx:pt>
          <cx:pt idx="599">65</cx:pt>
          <cx:pt idx="600">16</cx:pt>
          <cx:pt idx="601">2</cx:pt>
          <cx:pt idx="602">66</cx:pt>
          <cx:pt idx="603">46</cx:pt>
          <cx:pt idx="604">32</cx:pt>
          <cx:pt idx="605">72</cx:pt>
          <cx:pt idx="606">38</cx:pt>
          <cx:pt idx="607">51</cx:pt>
          <cx:pt idx="608">72</cx:pt>
          <cx:pt idx="609">65</cx:pt>
          <cx:pt idx="610">9</cx:pt>
          <cx:pt idx="611">9</cx:pt>
          <cx:pt idx="612">66</cx:pt>
          <cx:pt idx="613">44</cx:pt>
          <cx:pt idx="614">50</cx:pt>
          <cx:pt idx="615">15</cx:pt>
          <cx:pt idx="616">8</cx:pt>
          <cx:pt idx="617">66</cx:pt>
          <cx:pt idx="618">57</cx:pt>
          <cx:pt idx="619">7</cx:pt>
          <cx:pt idx="620">10</cx:pt>
          <cx:pt idx="621">62</cx:pt>
          <cx:pt idx="622">40</cx:pt>
          <cx:pt idx="623">20</cx:pt>
          <cx:pt idx="624">7</cx:pt>
          <cx:pt idx="625">25</cx:pt>
          <cx:pt idx="626">23</cx:pt>
          <cx:pt idx="627">66</cx:pt>
          <cx:pt idx="628">72</cx:pt>
          <cx:pt idx="629">49</cx:pt>
          <cx:pt idx="630">43</cx:pt>
          <cx:pt idx="631">46</cx:pt>
          <cx:pt idx="632">72</cx:pt>
          <cx:pt idx="633">10</cx:pt>
          <cx:pt idx="634">40</cx:pt>
          <cx:pt idx="635">65</cx:pt>
          <cx:pt idx="636">31</cx:pt>
          <cx:pt idx="637">68</cx:pt>
          <cx:pt idx="638">56</cx:pt>
          <cx:pt idx="639">10</cx:pt>
          <cx:pt idx="640">68</cx:pt>
          <cx:pt idx="641">43</cx:pt>
          <cx:pt idx="642">1</cx:pt>
          <cx:pt idx="643">49</cx:pt>
          <cx:pt idx="644">15</cx:pt>
          <cx:pt idx="645">20</cx:pt>
          <cx:pt idx="646">1</cx:pt>
          <cx:pt idx="647">50</cx:pt>
          <cx:pt idx="648">2</cx:pt>
          <cx:pt idx="649">24</cx:pt>
          <cx:pt idx="650">3</cx:pt>
          <cx:pt idx="651">1</cx:pt>
          <cx:pt idx="652">35</cx:pt>
          <cx:pt idx="653">17</cx:pt>
          <cx:pt idx="654">8</cx:pt>
          <cx:pt idx="655">10</cx:pt>
          <cx:pt idx="656">68</cx:pt>
          <cx:pt idx="657">45</cx:pt>
          <cx:pt idx="658">2</cx:pt>
          <cx:pt idx="659">37</cx:pt>
          <cx:pt idx="660">4</cx:pt>
          <cx:pt idx="661">10</cx:pt>
          <cx:pt idx="662">1</cx:pt>
          <cx:pt idx="663">65</cx:pt>
          <cx:pt idx="664">57</cx:pt>
          <cx:pt idx="665">3</cx:pt>
          <cx:pt idx="666">2</cx:pt>
          <cx:pt idx="667">49</cx:pt>
          <cx:pt idx="668">4</cx:pt>
          <cx:pt idx="669">70</cx:pt>
          <cx:pt idx="670">53</cx:pt>
          <cx:pt idx="671">53</cx:pt>
          <cx:pt idx="672">1</cx:pt>
          <cx:pt idx="673">22</cx:pt>
          <cx:pt idx="674">52</cx:pt>
          <cx:pt idx="675">65</cx:pt>
          <cx:pt idx="676">48</cx:pt>
          <cx:pt idx="677">2</cx:pt>
          <cx:pt idx="678">3</cx:pt>
          <cx:pt idx="679">45</cx:pt>
          <cx:pt idx="680">1</cx:pt>
          <cx:pt idx="681">61</cx:pt>
          <cx:pt idx="682">3</cx:pt>
          <cx:pt idx="683">40</cx:pt>
          <cx:pt idx="684">1</cx:pt>
          <cx:pt idx="685">1</cx:pt>
          <cx:pt idx="686">51</cx:pt>
          <cx:pt idx="687">2</cx:pt>
          <cx:pt idx="688">52</cx:pt>
          <cx:pt idx="689">51</cx:pt>
          <cx:pt idx="690">1</cx:pt>
          <cx:pt idx="691">31</cx:pt>
          <cx:pt idx="692">47</cx:pt>
          <cx:pt idx="693">3</cx:pt>
          <cx:pt idx="694">22</cx:pt>
          <cx:pt idx="695">1</cx:pt>
          <cx:pt idx="696">72</cx:pt>
          <cx:pt idx="697">3</cx:pt>
          <cx:pt idx="698">47</cx:pt>
          <cx:pt idx="699">72</cx:pt>
          <cx:pt idx="700">66</cx:pt>
          <cx:pt idx="701">35</cx:pt>
          <cx:pt idx="702">29</cx:pt>
          <cx:pt idx="703">2</cx:pt>
          <cx:pt idx="704">4</cx:pt>
          <cx:pt idx="705">25</cx:pt>
          <cx:pt idx="706">65</cx:pt>
          <cx:pt idx="707">27</cx:pt>
          <cx:pt idx="708">29</cx:pt>
          <cx:pt idx="709">29</cx:pt>
          <cx:pt idx="710">1</cx:pt>
          <cx:pt idx="711">20</cx:pt>
          <cx:pt idx="712">58</cx:pt>
          <cx:pt idx="713">14</cx:pt>
          <cx:pt idx="714">72</cx:pt>
          <cx:pt idx="715">46</cx:pt>
          <cx:pt idx="716">71</cx:pt>
          <cx:pt idx="717">32</cx:pt>
          <cx:pt idx="718">26</cx:pt>
          <cx:pt idx="719">68</cx:pt>
          <cx:pt idx="720">2</cx:pt>
          <cx:pt idx="721">61</cx:pt>
          <cx:pt idx="722">4</cx:pt>
          <cx:pt idx="723">3</cx:pt>
          <cx:pt idx="724">33</cx:pt>
          <cx:pt idx="725">9</cx:pt>
          <cx:pt idx="726">22</cx:pt>
          <cx:pt idx="727">5</cx:pt>
          <cx:pt idx="728">30</cx:pt>
          <cx:pt idx="729">65</cx:pt>
          <cx:pt idx="730">45</cx:pt>
          <cx:pt idx="731">5</cx:pt>
          <cx:pt idx="732">25</cx:pt>
          <cx:pt idx="733">72</cx:pt>
          <cx:pt idx="734">27</cx:pt>
          <cx:pt idx="735">32</cx:pt>
          <cx:pt idx="736">30</cx:pt>
          <cx:pt idx="737">70</cx:pt>
          <cx:pt idx="738">42</cx:pt>
          <cx:pt idx="739">72</cx:pt>
          <cx:pt idx="740">47</cx:pt>
          <cx:pt idx="741">2</cx:pt>
          <cx:pt idx="742">10</cx:pt>
          <cx:pt idx="743">61</cx:pt>
          <cx:pt idx="744">5</cx:pt>
          <cx:pt idx="745">72</cx:pt>
          <cx:pt idx="746">72</cx:pt>
          <cx:pt idx="747">3</cx:pt>
          <cx:pt idx="748">48</cx:pt>
          <cx:pt idx="749">63</cx:pt>
          <cx:pt idx="750">27</cx:pt>
          <cx:pt idx="751">70</cx:pt>
          <cx:pt idx="752">7</cx:pt>
          <cx:pt idx="753">0</cx:pt>
          <cx:pt idx="754">2</cx:pt>
          <cx:pt idx="755">20</cx:pt>
          <cx:pt idx="756">66</cx:pt>
          <cx:pt idx="757">3</cx:pt>
          <cx:pt idx="758">15</cx:pt>
          <cx:pt idx="759">72</cx:pt>
          <cx:pt idx="760">1</cx:pt>
          <cx:pt idx="761">22</cx:pt>
          <cx:pt idx="762">3</cx:pt>
          <cx:pt idx="763">72</cx:pt>
          <cx:pt idx="764">65</cx:pt>
          <cx:pt idx="765">11</cx:pt>
          <cx:pt idx="766">22</cx:pt>
          <cx:pt idx="767">14</cx:pt>
          <cx:pt idx="768">41</cx:pt>
          <cx:pt idx="769">17</cx:pt>
          <cx:pt idx="770">11</cx:pt>
          <cx:pt idx="771">15</cx:pt>
          <cx:pt idx="772">1</cx:pt>
          <cx:pt idx="773">5</cx:pt>
          <cx:pt idx="774">33</cx:pt>
          <cx:pt idx="775">72</cx:pt>
          <cx:pt idx="776">3</cx:pt>
          <cx:pt idx="777">2</cx:pt>
          <cx:pt idx="778">59</cx:pt>
          <cx:pt idx="779">2</cx:pt>
          <cx:pt idx="780">71</cx:pt>
          <cx:pt idx="781">5</cx:pt>
          <cx:pt idx="782">27</cx:pt>
          <cx:pt idx="783">1</cx:pt>
          <cx:pt idx="784">63</cx:pt>
          <cx:pt idx="785">46</cx:pt>
          <cx:pt idx="786">72</cx:pt>
          <cx:pt idx="787">34</cx:pt>
          <cx:pt idx="788">24</cx:pt>
          <cx:pt idx="789">72</cx:pt>
          <cx:pt idx="790">60</cx:pt>
          <cx:pt idx="791">68</cx:pt>
          <cx:pt idx="792">8</cx:pt>
          <cx:pt idx="793">34</cx:pt>
          <cx:pt idx="794">6</cx:pt>
          <cx:pt idx="795">2</cx:pt>
          <cx:pt idx="796">31</cx:pt>
          <cx:pt idx="797">20</cx:pt>
          <cx:pt idx="798">1</cx:pt>
          <cx:pt idx="799">62</cx:pt>
          <cx:pt idx="800">70</cx:pt>
          <cx:pt idx="801">10</cx:pt>
          <cx:pt idx="802">39</cx:pt>
          <cx:pt idx="803">46</cx:pt>
          <cx:pt idx="804">6</cx:pt>
          <cx:pt idx="805">72</cx:pt>
          <cx:pt idx="806">18</cx:pt>
          <cx:pt idx="807">71</cx:pt>
          <cx:pt idx="808">40</cx:pt>
          <cx:pt idx="809">1</cx:pt>
          <cx:pt idx="810">58</cx:pt>
          <cx:pt idx="811">70</cx:pt>
          <cx:pt idx="812">42</cx:pt>
          <cx:pt idx="813">34</cx:pt>
          <cx:pt idx="814">5</cx:pt>
          <cx:pt idx="815">25</cx:pt>
          <cx:pt idx="816">2</cx:pt>
          <cx:pt idx="817">55</cx:pt>
          <cx:pt idx="818">21</cx:pt>
          <cx:pt idx="819">70</cx:pt>
          <cx:pt idx="820">61</cx:pt>
          <cx:pt idx="821">43</cx:pt>
          <cx:pt idx="822">47</cx:pt>
          <cx:pt idx="823">5</cx:pt>
          <cx:pt idx="824">62</cx:pt>
          <cx:pt idx="825">16</cx:pt>
          <cx:pt idx="826">7</cx:pt>
          <cx:pt idx="827">14</cx:pt>
          <cx:pt idx="828">60</cx:pt>
          <cx:pt idx="829">34</cx:pt>
          <cx:pt idx="830">50</cx:pt>
          <cx:pt idx="831">38</cx:pt>
          <cx:pt idx="832">70</cx:pt>
          <cx:pt idx="833">37</cx:pt>
          <cx:pt idx="834">4</cx:pt>
          <cx:pt idx="835">60</cx:pt>
          <cx:pt idx="836">62</cx:pt>
          <cx:pt idx="837">1</cx:pt>
          <cx:pt idx="838">36</cx:pt>
          <cx:pt idx="839">44</cx:pt>
          <cx:pt idx="840">55</cx:pt>
          <cx:pt idx="841">72</cx:pt>
          <cx:pt idx="842">12</cx:pt>
          <cx:pt idx="843">13</cx:pt>
          <cx:pt idx="844">1</cx:pt>
          <cx:pt idx="845">15</cx:pt>
          <cx:pt idx="846">65</cx:pt>
          <cx:pt idx="847">12</cx:pt>
          <cx:pt idx="848">72</cx:pt>
          <cx:pt idx="849">72</cx:pt>
          <cx:pt idx="850">72</cx:pt>
          <cx:pt idx="851">52</cx:pt>
          <cx:pt idx="852">2</cx:pt>
          <cx:pt idx="853">5</cx:pt>
          <cx:pt idx="854">68</cx:pt>
          <cx:pt idx="855">62</cx:pt>
          <cx:pt idx="856">72</cx:pt>
          <cx:pt idx="857">1</cx:pt>
          <cx:pt idx="858">66</cx:pt>
          <cx:pt idx="859">72</cx:pt>
          <cx:pt idx="860">26</cx:pt>
          <cx:pt idx="861">64</cx:pt>
          <cx:pt idx="862">20</cx:pt>
          <cx:pt idx="863">3</cx:pt>
          <cx:pt idx="864">22</cx:pt>
          <cx:pt idx="865">4</cx:pt>
          <cx:pt idx="866">62</cx:pt>
          <cx:pt idx="867">5</cx:pt>
          <cx:pt idx="868">59</cx:pt>
          <cx:pt idx="869">3</cx:pt>
          <cx:pt idx="870">72</cx:pt>
          <cx:pt idx="871">57</cx:pt>
          <cx:pt idx="872">66</cx:pt>
          <cx:pt idx="873">60</cx:pt>
          <cx:pt idx="874">45</cx:pt>
          <cx:pt idx="875">3</cx:pt>
          <cx:pt idx="876">15</cx:pt>
          <cx:pt idx="877">51</cx:pt>
          <cx:pt idx="878">60</cx:pt>
          <cx:pt idx="879">33</cx:pt>
          <cx:pt idx="880">10</cx:pt>
          <cx:pt idx="881">26</cx:pt>
          <cx:pt idx="882">6</cx:pt>
          <cx:pt idx="883">67</cx:pt>
          <cx:pt idx="884">49</cx:pt>
          <cx:pt idx="885">1</cx:pt>
          <cx:pt idx="886">7</cx:pt>
          <cx:pt idx="887">27</cx:pt>
          <cx:pt idx="888">37</cx:pt>
          <cx:pt idx="889">63</cx:pt>
          <cx:pt idx="890">31</cx:pt>
          <cx:pt idx="891">50</cx:pt>
          <cx:pt idx="892">32</cx:pt>
          <cx:pt idx="893">1</cx:pt>
          <cx:pt idx="894">63</cx:pt>
          <cx:pt idx="895">30</cx:pt>
          <cx:pt idx="896">71</cx:pt>
          <cx:pt idx="897">53</cx:pt>
          <cx:pt idx="898">12</cx:pt>
          <cx:pt idx="899">50</cx:pt>
          <cx:pt idx="900">2</cx:pt>
          <cx:pt idx="901">9</cx:pt>
          <cx:pt idx="902">17</cx:pt>
          <cx:pt idx="903">56</cx:pt>
          <cx:pt idx="904">67</cx:pt>
          <cx:pt idx="905">9</cx:pt>
          <cx:pt idx="906">4</cx:pt>
          <cx:pt idx="907">19</cx:pt>
          <cx:pt idx="908">8</cx:pt>
          <cx:pt idx="909">71</cx:pt>
          <cx:pt idx="910">10</cx:pt>
          <cx:pt idx="911">15</cx:pt>
          <cx:pt idx="912">72</cx:pt>
          <cx:pt idx="913">12</cx:pt>
          <cx:pt idx="914">72</cx:pt>
          <cx:pt idx="915">1</cx:pt>
          <cx:pt idx="916">23</cx:pt>
          <cx:pt idx="917">72</cx:pt>
          <cx:pt idx="918">26</cx:pt>
          <cx:pt idx="919">21</cx:pt>
          <cx:pt idx="920">60</cx:pt>
          <cx:pt idx="921">12</cx:pt>
          <cx:pt idx="922">16</cx:pt>
          <cx:pt idx="923">63</cx:pt>
          <cx:pt idx="924">22</cx:pt>
          <cx:pt idx="925">32</cx:pt>
          <cx:pt idx="926">3</cx:pt>
          <cx:pt idx="927">13</cx:pt>
          <cx:pt idx="928">68</cx:pt>
          <cx:pt idx="929">30</cx:pt>
          <cx:pt idx="930">16</cx:pt>
          <cx:pt idx="931">33</cx:pt>
          <cx:pt idx="932">72</cx:pt>
          <cx:pt idx="933">4</cx:pt>
          <cx:pt idx="934">12</cx:pt>
          <cx:pt idx="935">4</cx:pt>
          <cx:pt idx="936">0</cx:pt>
          <cx:pt idx="937">6</cx:pt>
          <cx:pt idx="938">65</cx:pt>
          <cx:pt idx="939">15</cx:pt>
          <cx:pt idx="940">24</cx:pt>
          <cx:pt idx="941">13</cx:pt>
          <cx:pt idx="942">24</cx:pt>
          <cx:pt idx="943">72</cx:pt>
          <cx:pt idx="944">54</cx:pt>
          <cx:pt idx="945">3</cx:pt>
          <cx:pt idx="946">4</cx:pt>
          <cx:pt idx="947">32</cx:pt>
          <cx:pt idx="948">35</cx:pt>
          <cx:pt idx="949">35</cx:pt>
          <cx:pt idx="950">2</cx:pt>
          <cx:pt idx="951">8</cx:pt>
          <cx:pt idx="952">22</cx:pt>
          <cx:pt idx="953">15</cx:pt>
          <cx:pt idx="954">22</cx:pt>
          <cx:pt idx="955">1</cx:pt>
          <cx:pt idx="956">71</cx:pt>
          <cx:pt idx="957">4</cx:pt>
          <cx:pt idx="958">25</cx:pt>
          <cx:pt idx="959">32</cx:pt>
          <cx:pt idx="960">7</cx:pt>
          <cx:pt idx="961">17</cx:pt>
          <cx:pt idx="962">8</cx:pt>
          <cx:pt idx="963">56</cx:pt>
          <cx:pt idx="964">1</cx:pt>
          <cx:pt idx="965">8</cx:pt>
          <cx:pt idx="966">7</cx:pt>
          <cx:pt idx="967">3</cx:pt>
          <cx:pt idx="968">71</cx:pt>
          <cx:pt idx="969">2</cx:pt>
          <cx:pt idx="970">1</cx:pt>
          <cx:pt idx="971">49</cx:pt>
          <cx:pt idx="972">58</cx:pt>
          <cx:pt idx="973">44</cx:pt>
          <cx:pt idx="974">59</cx:pt>
          <cx:pt idx="975">71</cx:pt>
          <cx:pt idx="976">1</cx:pt>
          <cx:pt idx="977">11</cx:pt>
          <cx:pt idx="978">62</cx:pt>
          <cx:pt idx="979">35</cx:pt>
          <cx:pt idx="980">20</cx:pt>
          <cx:pt idx="981">40</cx:pt>
          <cx:pt idx="982">39</cx:pt>
          <cx:pt idx="983">1</cx:pt>
          <cx:pt idx="984">72</cx:pt>
          <cx:pt idx="985">33</cx:pt>
          <cx:pt idx="986">12</cx:pt>
          <cx:pt idx="987">1</cx:pt>
          <cx:pt idx="988">27</cx:pt>
          <cx:pt idx="989">34</cx:pt>
          <cx:pt idx="990">56</cx:pt>
          <cx:pt idx="991">58</cx:pt>
          <cx:pt idx="992">22</cx:pt>
          <cx:pt idx="993">10</cx:pt>
          <cx:pt idx="994">13</cx:pt>
          <cx:pt idx="995">35</cx:pt>
          <cx:pt idx="996">34</cx:pt>
          <cx:pt idx="997">4</cx:pt>
          <cx:pt idx="998">72</cx:pt>
          <cx:pt idx="999">2</cx:pt>
          <cx:pt idx="1000">7</cx:pt>
          <cx:pt idx="1001">27</cx:pt>
          <cx:pt idx="1002">4</cx:pt>
          <cx:pt idx="1003">37</cx:pt>
          <cx:pt idx="1004">21</cx:pt>
          <cx:pt idx="1005">53</cx:pt>
          <cx:pt idx="1006">18</cx:pt>
          <cx:pt idx="1007">2</cx:pt>
          <cx:pt idx="1008">32</cx:pt>
          <cx:pt idx="1009">23</cx:pt>
          <cx:pt idx="1010">3</cx:pt>
          <cx:pt idx="1011">71</cx:pt>
          <cx:pt idx="1012">9</cx:pt>
          <cx:pt idx="1013">1</cx:pt>
          <cx:pt idx="1014">18</cx:pt>
          <cx:pt idx="1015">12</cx:pt>
          <cx:pt idx="1016">71</cx:pt>
          <cx:pt idx="1017">64</cx:pt>
          <cx:pt idx="1018">4</cx:pt>
          <cx:pt idx="1019">23</cx:pt>
          <cx:pt idx="1020">39</cx:pt>
          <cx:pt idx="1021">28</cx:pt>
          <cx:pt idx="1022">5</cx:pt>
          <cx:pt idx="1023">45</cx:pt>
          <cx:pt idx="1024">37</cx:pt>
          <cx:pt idx="1025">60</cx:pt>
          <cx:pt idx="1026">8</cx:pt>
          <cx:pt idx="1027">47</cx:pt>
          <cx:pt idx="1028">26</cx:pt>
          <cx:pt idx="1029">3</cx:pt>
          <cx:pt idx="1030">50</cx:pt>
          <cx:pt idx="1031">27</cx:pt>
          <cx:pt idx="1032">8</cx:pt>
          <cx:pt idx="1033">62</cx:pt>
          <cx:pt idx="1034">71</cx:pt>
          <cx:pt idx="1035">66</cx:pt>
          <cx:pt idx="1036">68</cx:pt>
          <cx:pt idx="1037">13</cx:pt>
          <cx:pt idx="1038">56</cx:pt>
          <cx:pt idx="1039">38</cx:pt>
          <cx:pt idx="1040">14</cx:pt>
          <cx:pt idx="1041">16</cx:pt>
          <cx:pt idx="1042">14</cx:pt>
          <cx:pt idx="1043">32</cx:pt>
          <cx:pt idx="1044">8</cx:pt>
          <cx:pt idx="1045">43</cx:pt>
          <cx:pt idx="1046">52</cx:pt>
          <cx:pt idx="1047">3</cx:pt>
          <cx:pt idx="1048">29</cx:pt>
          <cx:pt idx="1049">1</cx:pt>
          <cx:pt idx="1050">12</cx:pt>
          <cx:pt idx="1051">16</cx:pt>
          <cx:pt idx="1052">40</cx:pt>
          <cx:pt idx="1053">5</cx:pt>
          <cx:pt idx="1054">40</cx:pt>
          <cx:pt idx="1055">36</cx:pt>
          <cx:pt idx="1056">5</cx:pt>
          <cx:pt idx="1057">10</cx:pt>
          <cx:pt idx="1058">2</cx:pt>
          <cx:pt idx="1059">23</cx:pt>
          <cx:pt idx="1060">26</cx:pt>
          <cx:pt idx="1061">72</cx:pt>
          <cx:pt idx="1062">34</cx:pt>
          <cx:pt idx="1063">10</cx:pt>
          <cx:pt idx="1064">14</cx:pt>
          <cx:pt idx="1065">23</cx:pt>
          <cx:pt idx="1066">47</cx:pt>
          <cx:pt idx="1067">24</cx:pt>
          <cx:pt idx="1068">49</cx:pt>
          <cx:pt idx="1069">20</cx:pt>
          <cx:pt idx="1070">2</cx:pt>
          <cx:pt idx="1071">2</cx:pt>
          <cx:pt idx="1072">22</cx:pt>
          <cx:pt idx="1073">7</cx:pt>
          <cx:pt idx="1074">1</cx:pt>
          <cx:pt idx="1075">59</cx:pt>
          <cx:pt idx="1076">58</cx:pt>
          <cx:pt idx="1077">41</cx:pt>
          <cx:pt idx="1078">59</cx:pt>
          <cx:pt idx="1079">3</cx:pt>
          <cx:pt idx="1080">32</cx:pt>
          <cx:pt idx="1081">46</cx:pt>
          <cx:pt idx="1082">0</cx:pt>
          <cx:pt idx="1083">2</cx:pt>
          <cx:pt idx="1084">52</cx:pt>
          <cx:pt idx="1085">13</cx:pt>
          <cx:pt idx="1086">11</cx:pt>
          <cx:pt idx="1087">32</cx:pt>
          <cx:pt idx="1088">17</cx:pt>
          <cx:pt idx="1089">16</cx:pt>
          <cx:pt idx="1090">51</cx:pt>
          <cx:pt idx="1091">29</cx:pt>
          <cx:pt idx="1092">70</cx:pt>
          <cx:pt idx="1093">71</cx:pt>
          <cx:pt idx="1094">41</cx:pt>
          <cx:pt idx="1095">1</cx:pt>
          <cx:pt idx="1096">7</cx:pt>
          <cx:pt idx="1097">25</cx:pt>
          <cx:pt idx="1098">67</cx:pt>
          <cx:pt idx="1099">5</cx:pt>
          <cx:pt idx="1100">15</cx:pt>
          <cx:pt idx="1101">20</cx:pt>
          <cx:pt idx="1102">3</cx:pt>
          <cx:pt idx="1103">54</cx:pt>
          <cx:pt idx="1104">42</cx:pt>
          <cx:pt idx="1105">9</cx:pt>
          <cx:pt idx="1106">63</cx:pt>
          <cx:pt idx="1107">69</cx:pt>
          <cx:pt idx="1108">69</cx:pt>
          <cx:pt idx="1109">40</cx:pt>
          <cx:pt idx="1110">60</cx:pt>
          <cx:pt idx="1111">4</cx:pt>
          <cx:pt idx="1112">71</cx:pt>
          <cx:pt idx="1113">37</cx:pt>
          <cx:pt idx="1114">32</cx:pt>
          <cx:pt idx="1115">39</cx:pt>
          <cx:pt idx="1116">38</cx:pt>
          <cx:pt idx="1117">52</cx:pt>
          <cx:pt idx="1118">48</cx:pt>
          <cx:pt idx="1119">70</cx:pt>
          <cx:pt idx="1120">20</cx:pt>
          <cx:pt idx="1121">50</cx:pt>
          <cx:pt idx="1122">19</cx:pt>
          <cx:pt idx="1123">25</cx:pt>
          <cx:pt idx="1124">12</cx:pt>
          <cx:pt idx="1125">39</cx:pt>
          <cx:pt idx="1126">7</cx:pt>
          <cx:pt idx="1127">23</cx:pt>
          <cx:pt idx="1128">27</cx:pt>
          <cx:pt idx="1129">47</cx:pt>
          <cx:pt idx="1130">26</cx:pt>
          <cx:pt idx="1131">14</cx:pt>
          <cx:pt idx="1132">11</cx:pt>
          <cx:pt idx="1133">2</cx:pt>
          <cx:pt idx="1134">26</cx:pt>
          <cx:pt idx="1135">72</cx:pt>
          <cx:pt idx="1136">63</cx:pt>
          <cx:pt idx="1137">71</cx:pt>
          <cx:pt idx="1138">11</cx:pt>
          <cx:pt idx="1139">14</cx:pt>
          <cx:pt idx="1140">13</cx:pt>
          <cx:pt idx="1141">6</cx:pt>
          <cx:pt idx="1142">11</cx:pt>
          <cx:pt idx="1143">18</cx:pt>
          <cx:pt idx="1144">1</cx:pt>
          <cx:pt idx="1145">32</cx:pt>
          <cx:pt idx="1146">29</cx:pt>
          <cx:pt idx="1147">3</cx:pt>
          <cx:pt idx="1148">2</cx:pt>
          <cx:pt idx="1149">13</cx:pt>
          <cx:pt idx="1150">41</cx:pt>
          <cx:pt idx="1151">1</cx:pt>
          <cx:pt idx="1152">7</cx:pt>
          <cx:pt idx="1153">52</cx:pt>
          <cx:pt idx="1154">45</cx:pt>
          <cx:pt idx="1155">70</cx:pt>
          <cx:pt idx="1156">53</cx:pt>
          <cx:pt idx="1157">62</cx:pt>
          <cx:pt idx="1158">60</cx:pt>
          <cx:pt idx="1159">3</cx:pt>
          <cx:pt idx="1160">23</cx:pt>
          <cx:pt idx="1161">1</cx:pt>
          <cx:pt idx="1162">67</cx:pt>
          <cx:pt idx="1163">12</cx:pt>
          <cx:pt idx="1164">71</cx:pt>
          <cx:pt idx="1165">25</cx:pt>
          <cx:pt idx="1166">5</cx:pt>
          <cx:pt idx="1167">26</cx:pt>
          <cx:pt idx="1168">1</cx:pt>
          <cx:pt idx="1169">70</cx:pt>
          <cx:pt idx="1170">72</cx:pt>
          <cx:pt idx="1171">60</cx:pt>
          <cx:pt idx="1172">32</cx:pt>
          <cx:pt idx="1173">1</cx:pt>
          <cx:pt idx="1174">14</cx:pt>
          <cx:pt idx="1175">13</cx:pt>
          <cx:pt idx="1176">6</cx:pt>
          <cx:pt idx="1177">46</cx:pt>
          <cx:pt idx="1178">15</cx:pt>
          <cx:pt idx="1179">43</cx:pt>
          <cx:pt idx="1180">39</cx:pt>
          <cx:pt idx="1181">21</cx:pt>
          <cx:pt idx="1182">57</cx:pt>
          <cx:pt idx="1183">53</cx:pt>
          <cx:pt idx="1184">18</cx:pt>
          <cx:pt idx="1185">1</cx:pt>
          <cx:pt idx="1186">58</cx:pt>
          <cx:pt idx="1187">71</cx:pt>
          <cx:pt idx="1188">35</cx:pt>
          <cx:pt idx="1189">3</cx:pt>
          <cx:pt idx="1190">38</cx:pt>
          <cx:pt idx="1191">35</cx:pt>
          <cx:pt idx="1192">7</cx:pt>
          <cx:pt idx="1193">47</cx:pt>
          <cx:pt idx="1194">14</cx:pt>
          <cx:pt idx="1195">20</cx:pt>
          <cx:pt idx="1196">66</cx:pt>
          <cx:pt idx="1197">15</cx:pt>
          <cx:pt idx="1198">42</cx:pt>
          <cx:pt idx="1199">17</cx:pt>
          <cx:pt idx="1200">37</cx:pt>
          <cx:pt idx="1201">12</cx:pt>
          <cx:pt idx="1202">53</cx:pt>
          <cx:pt idx="1203">60</cx:pt>
          <cx:pt idx="1204">18</cx:pt>
          <cx:pt idx="1205">1</cx:pt>
          <cx:pt idx="1206">3</cx:pt>
          <cx:pt idx="1207">9</cx:pt>
          <cx:pt idx="1208">1</cx:pt>
          <cx:pt idx="1209">56</cx:pt>
          <cx:pt idx="1210">17</cx:pt>
          <cx:pt idx="1211">11</cx:pt>
          <cx:pt idx="1212">7</cx:pt>
          <cx:pt idx="1213">69</cx:pt>
          <cx:pt idx="1214">19</cx:pt>
          <cx:pt idx="1215">3</cx:pt>
          <cx:pt idx="1216">54</cx:pt>
          <cx:pt idx="1217">62</cx:pt>
          <cx:pt idx="1218">24</cx:pt>
          <cx:pt idx="1219">62</cx:pt>
          <cx:pt idx="1220">17</cx:pt>
          <cx:pt idx="1221">9</cx:pt>
          <cx:pt idx="1222">64</cx:pt>
          <cx:pt idx="1223">2</cx:pt>
          <cx:pt idx="1224">1</cx:pt>
          <cx:pt idx="1225">16</cx:pt>
          <cx:pt idx="1226">72</cx:pt>
          <cx:pt idx="1227">30</cx:pt>
          <cx:pt idx="1228">49</cx:pt>
          <cx:pt idx="1229">61</cx:pt>
          <cx:pt idx="1230">47</cx:pt>
          <cx:pt idx="1231">20</cx:pt>
          <cx:pt idx="1232">34</cx:pt>
          <cx:pt idx="1233">70</cx:pt>
          <cx:pt idx="1234">54</cx:pt>
          <cx:pt idx="1235">61</cx:pt>
          <cx:pt idx="1236">3</cx:pt>
          <cx:pt idx="1237">13</cx:pt>
          <cx:pt idx="1238">16</cx:pt>
          <cx:pt idx="1239">3</cx:pt>
          <cx:pt idx="1240">25</cx:pt>
          <cx:pt idx="1241">30</cx:pt>
          <cx:pt idx="1242">21</cx:pt>
          <cx:pt idx="1243">1</cx:pt>
          <cx:pt idx="1244">15</cx:pt>
          <cx:pt idx="1245">23</cx:pt>
          <cx:pt idx="1246">45</cx:pt>
          <cx:pt idx="1247">24</cx:pt>
          <cx:pt idx="1248">11</cx:pt>
          <cx:pt idx="1249">1</cx:pt>
          <cx:pt idx="1250">56</cx:pt>
          <cx:pt idx="1251">1</cx:pt>
          <cx:pt idx="1252">1</cx:pt>
          <cx:pt idx="1253">7</cx:pt>
          <cx:pt idx="1254">55</cx:pt>
          <cx:pt idx="1255">2</cx:pt>
          <cx:pt idx="1256">72</cx:pt>
          <cx:pt idx="1257">45</cx:pt>
          <cx:pt idx="1258">47</cx:pt>
          <cx:pt idx="1259">46</cx:pt>
          <cx:pt idx="1260">2</cx:pt>
          <cx:pt idx="1261">2</cx:pt>
          <cx:pt idx="1262">12</cx:pt>
          <cx:pt idx="1263">68</cx:pt>
          <cx:pt idx="1264">69</cx:pt>
          <cx:pt idx="1265">56</cx:pt>
          <cx:pt idx="1266">4</cx:pt>
          <cx:pt idx="1267">64</cx:pt>
          <cx:pt idx="1268">59</cx:pt>
          <cx:pt idx="1269">62</cx:pt>
          <cx:pt idx="1270">63</cx:pt>
          <cx:pt idx="1271">53</cx:pt>
          <cx:pt idx="1272">5</cx:pt>
          <cx:pt idx="1273">49</cx:pt>
          <cx:pt idx="1274">62</cx:pt>
          <cx:pt idx="1275">55</cx:pt>
          <cx:pt idx="1276">71</cx:pt>
          <cx:pt idx="1277">72</cx:pt>
          <cx:pt idx="1278">36</cx:pt>
          <cx:pt idx="1279">25</cx:pt>
          <cx:pt idx="1280">72</cx:pt>
          <cx:pt idx="1281">36</cx:pt>
          <cx:pt idx="1282">1</cx:pt>
          <cx:pt idx="1283">72</cx:pt>
          <cx:pt idx="1284">59</cx:pt>
          <cx:pt idx="1285">7</cx:pt>
          <cx:pt idx="1286">1</cx:pt>
          <cx:pt idx="1287">30</cx:pt>
          <cx:pt idx="1288">64</cx:pt>
          <cx:pt idx="1289">63</cx:pt>
          <cx:pt idx="1290">72</cx:pt>
          <cx:pt idx="1291">8</cx:pt>
          <cx:pt idx="1292">62</cx:pt>
          <cx:pt idx="1293">67</cx:pt>
          <cx:pt idx="1294">6</cx:pt>
          <cx:pt idx="1295">70</cx:pt>
          <cx:pt idx="1296">20</cx:pt>
          <cx:pt idx="1297">5</cx:pt>
          <cx:pt idx="1298">24</cx:pt>
          <cx:pt idx="1299">11</cx:pt>
          <cx:pt idx="1300">72</cx:pt>
          <cx:pt idx="1301">66</cx:pt>
          <cx:pt idx="1302">45</cx:pt>
          <cx:pt idx="1303">69</cx:pt>
          <cx:pt idx="1304">15</cx:pt>
          <cx:pt idx="1305">28</cx:pt>
          <cx:pt idx="1306">70</cx:pt>
          <cx:pt idx="1307">36</cx:pt>
          <cx:pt idx="1308">16</cx:pt>
          <cx:pt idx="1309">18</cx:pt>
          <cx:pt idx="1310">34</cx:pt>
          <cx:pt idx="1311">42</cx:pt>
          <cx:pt idx="1312">48</cx:pt>
          <cx:pt idx="1313">47</cx:pt>
          <cx:pt idx="1314">39</cx:pt>
          <cx:pt idx="1315">11</cx:pt>
          <cx:pt idx="1316">7</cx:pt>
          <cx:pt idx="1317">3</cx:pt>
          <cx:pt idx="1318">8</cx:pt>
          <cx:pt idx="1319">1</cx:pt>
          <cx:pt idx="1320">32</cx:pt>
          <cx:pt idx="1321">60</cx:pt>
          <cx:pt idx="1322">10</cx:pt>
          <cx:pt idx="1323">71</cx:pt>
          <cx:pt idx="1324">4</cx:pt>
          <cx:pt idx="1325">1</cx:pt>
          <cx:pt idx="1326">43</cx:pt>
          <cx:pt idx="1327">59</cx:pt>
          <cx:pt idx="1328">23</cx:pt>
          <cx:pt idx="1329">72</cx:pt>
          <cx:pt idx="1330">22</cx:pt>
          <cx:pt idx="1331">1</cx:pt>
          <cx:pt idx="1332">69</cx:pt>
          <cx:pt idx="1333">50</cx:pt>
          <cx:pt idx="1334">1</cx:pt>
          <cx:pt idx="1335">2</cx:pt>
          <cx:pt idx="1336">15</cx:pt>
          <cx:pt idx="1337">31</cx:pt>
          <cx:pt idx="1338">1</cx:pt>
          <cx:pt idx="1339">66</cx:pt>
          <cx:pt idx="1340">0</cx:pt>
          <cx:pt idx="1341">3</cx:pt>
          <cx:pt idx="1342">8</cx:pt>
          <cx:pt idx="1343">64</cx:pt>
          <cx:pt idx="1344">28</cx:pt>
          <cx:pt idx="1345">57</cx:pt>
          <cx:pt idx="1346">14</cx:pt>
          <cx:pt idx="1347">19</cx:pt>
          <cx:pt idx="1348">10</cx:pt>
          <cx:pt idx="1349">51</cx:pt>
          <cx:pt idx="1350">67</cx:pt>
          <cx:pt idx="1351">11</cx:pt>
          <cx:pt idx="1352">72</cx:pt>
          <cx:pt idx="1353">66</cx:pt>
          <cx:pt idx="1354">18</cx:pt>
          <cx:pt idx="1355">9</cx:pt>
          <cx:pt idx="1356">9</cx:pt>
          <cx:pt idx="1357">48</cx:pt>
          <cx:pt idx="1358">10</cx:pt>
          <cx:pt idx="1359">9</cx:pt>
          <cx:pt idx="1360">13</cx:pt>
          <cx:pt idx="1361">4</cx:pt>
          <cx:pt idx="1362">4</cx:pt>
          <cx:pt idx="1363">72</cx:pt>
          <cx:pt idx="1364">51</cx:pt>
          <cx:pt idx="1365">59</cx:pt>
          <cx:pt idx="1366">10</cx:pt>
          <cx:pt idx="1367">61</cx:pt>
          <cx:pt idx="1368">54</cx:pt>
          <cx:pt idx="1369">33</cx:pt>
          <cx:pt idx="1370">27</cx:pt>
          <cx:pt idx="1371">1</cx:pt>
          <cx:pt idx="1372">23</cx:pt>
          <cx:pt idx="1373">1</cx:pt>
          <cx:pt idx="1374">45</cx:pt>
          <cx:pt idx="1375">39</cx:pt>
          <cx:pt idx="1376">5</cx:pt>
          <cx:pt idx="1377">72</cx:pt>
          <cx:pt idx="1378">58</cx:pt>
          <cx:pt idx="1379">70</cx:pt>
          <cx:pt idx="1380">61</cx:pt>
          <cx:pt idx="1381">2</cx:pt>
          <cx:pt idx="1382">46</cx:pt>
          <cx:pt idx="1383">1</cx:pt>
          <cx:pt idx="1384">22</cx:pt>
          <cx:pt idx="1385">48</cx:pt>
          <cx:pt idx="1386">64</cx:pt>
          <cx:pt idx="1387">72</cx:pt>
          <cx:pt idx="1388">12</cx:pt>
          <cx:pt idx="1389">34</cx:pt>
          <cx:pt idx="1390">72</cx:pt>
          <cx:pt idx="1391">29</cx:pt>
          <cx:pt idx="1392">33</cx:pt>
          <cx:pt idx="1393">1</cx:pt>
          <cx:pt idx="1394">62</cx:pt>
          <cx:pt idx="1395">41</cx:pt>
          <cx:pt idx="1396">64</cx:pt>
          <cx:pt idx="1397">4</cx:pt>
          <cx:pt idx="1398">24</cx:pt>
          <cx:pt idx="1399">14</cx:pt>
          <cx:pt idx="1400">3</cx:pt>
          <cx:pt idx="1401">4</cx:pt>
          <cx:pt idx="1402">18</cx:pt>
          <cx:pt idx="1403">8</cx:pt>
          <cx:pt idx="1404">35</cx:pt>
          <cx:pt idx="1405">1</cx:pt>
          <cx:pt idx="1406">66</cx:pt>
          <cx:pt idx="1407">8</cx:pt>
          <cx:pt idx="1408">71</cx:pt>
          <cx:pt idx="1409">43</cx:pt>
          <cx:pt idx="1410">2</cx:pt>
          <cx:pt idx="1411">29</cx:pt>
          <cx:pt idx="1412">15</cx:pt>
          <cx:pt idx="1413">65</cx:pt>
          <cx:pt idx="1414">35</cx:pt>
          <cx:pt idx="1415">64</cx:pt>
          <cx:pt idx="1416">58</cx:pt>
          <cx:pt idx="1417">18</cx:pt>
          <cx:pt idx="1418">67</cx:pt>
          <cx:pt idx="1419">63</cx:pt>
          <cx:pt idx="1420">60</cx:pt>
          <cx:pt idx="1421">9</cx:pt>
          <cx:pt idx="1422">70</cx:pt>
          <cx:pt idx="1423">15</cx:pt>
          <cx:pt idx="1424">48</cx:pt>
          <cx:pt idx="1425">12</cx:pt>
          <cx:pt idx="1426">71</cx:pt>
          <cx:pt idx="1427">44</cx:pt>
          <cx:pt idx="1428">1</cx:pt>
          <cx:pt idx="1429">45</cx:pt>
          <cx:pt idx="1430">23</cx:pt>
          <cx:pt idx="1431">43</cx:pt>
          <cx:pt idx="1432">35</cx:pt>
          <cx:pt idx="1433">9</cx:pt>
          <cx:pt idx="1434">12</cx:pt>
          <cx:pt idx="1435">65</cx:pt>
          <cx:pt idx="1436">2</cx:pt>
          <cx:pt idx="1437">27</cx:pt>
          <cx:pt idx="1438">40</cx:pt>
          <cx:pt idx="1439">5</cx:pt>
          <cx:pt idx="1440">8</cx:pt>
          <cx:pt idx="1441">58</cx:pt>
          <cx:pt idx="1442">52</cx:pt>
          <cx:pt idx="1443">3</cx:pt>
          <cx:pt idx="1444">41</cx:pt>
          <cx:pt idx="1445">20</cx:pt>
          <cx:pt idx="1446">1</cx:pt>
          <cx:pt idx="1447">4</cx:pt>
          <cx:pt idx="1448">23</cx:pt>
          <cx:pt idx="1449">6</cx:pt>
          <cx:pt idx="1450">8</cx:pt>
          <cx:pt idx="1451">18</cx:pt>
          <cx:pt idx="1452">52</cx:pt>
          <cx:pt idx="1453">31</cx:pt>
          <cx:pt idx="1454">29</cx:pt>
          <cx:pt idx="1455">36</cx:pt>
          <cx:pt idx="1456">16</cx:pt>
          <cx:pt idx="1457">42</cx:pt>
          <cx:pt idx="1458">1</cx:pt>
          <cx:pt idx="1459">60</cx:pt>
          <cx:pt idx="1460">5</cx:pt>
          <cx:pt idx="1461">22</cx:pt>
          <cx:pt idx="1462">36</cx:pt>
          <cx:pt idx="1463">4</cx:pt>
          <cx:pt idx="1464">9</cx:pt>
          <cx:pt idx="1465">1</cx:pt>
          <cx:pt idx="1466">12</cx:pt>
          <cx:pt idx="1467">23</cx:pt>
          <cx:pt idx="1468">62</cx:pt>
          <cx:pt idx="1469">37</cx:pt>
          <cx:pt idx="1470">8</cx:pt>
          <cx:pt idx="1471">31</cx:pt>
          <cx:pt idx="1472">13</cx:pt>
          <cx:pt idx="1473">24</cx:pt>
          <cx:pt idx="1474">45</cx:pt>
          <cx:pt idx="1475">69</cx:pt>
          <cx:pt idx="1476">2</cx:pt>
          <cx:pt idx="1477">61</cx:pt>
          <cx:pt idx="1478">41</cx:pt>
          <cx:pt idx="1479">44</cx:pt>
          <cx:pt idx="1480">39</cx:pt>
          <cx:pt idx="1481">72</cx:pt>
          <cx:pt idx="1482">13</cx:pt>
          <cx:pt idx="1483">51</cx:pt>
          <cx:pt idx="1484">71</cx:pt>
          <cx:pt idx="1485">22</cx:pt>
          <cx:pt idx="1486">2</cx:pt>
          <cx:pt idx="1487">56</cx:pt>
          <cx:pt idx="1488">1</cx:pt>
          <cx:pt idx="1489">23</cx:pt>
          <cx:pt idx="1490">66</cx:pt>
          <cx:pt idx="1491">1</cx:pt>
          <cx:pt idx="1492">19</cx:pt>
          <cx:pt idx="1493">11</cx:pt>
          <cx:pt idx="1494">8</cx:pt>
          <cx:pt idx="1495">52</cx:pt>
          <cx:pt idx="1496">3</cx:pt>
          <cx:pt idx="1497">51</cx:pt>
          <cx:pt idx="1498">15</cx:pt>
          <cx:pt idx="1499">64</cx:pt>
          <cx:pt idx="1500">37</cx:pt>
          <cx:pt idx="1501">13</cx:pt>
          <cx:pt idx="1502">49</cx:pt>
          <cx:pt idx="1503">45</cx:pt>
          <cx:pt idx="1504">18</cx:pt>
          <cx:pt idx="1505">1</cx:pt>
          <cx:pt idx="1506">68</cx:pt>
          <cx:pt idx="1507">54</cx:pt>
          <cx:pt idx="1508">23</cx:pt>
          <cx:pt idx="1509">17</cx:pt>
          <cx:pt idx="1510">71</cx:pt>
          <cx:pt idx="1511">67</cx:pt>
          <cx:pt idx="1512">14</cx:pt>
          <cx:pt idx="1513">1</cx:pt>
          <cx:pt idx="1514">63</cx:pt>
          <cx:pt idx="1515">41</cx:pt>
          <cx:pt idx="1516">17</cx:pt>
          <cx:pt idx="1517">56</cx:pt>
          <cx:pt idx="1518">5</cx:pt>
          <cx:pt idx="1519">2</cx:pt>
          <cx:pt idx="1520">3</cx:pt>
          <cx:pt idx="1521">37</cx:pt>
          <cx:pt idx="1522">29</cx:pt>
          <cx:pt idx="1523">8</cx:pt>
          <cx:pt idx="1524">63</cx:pt>
          <cx:pt idx="1525">7</cx:pt>
          <cx:pt idx="1526">3</cx:pt>
          <cx:pt idx="1527">72</cx:pt>
          <cx:pt idx="1528">19</cx:pt>
          <cx:pt idx="1529">59</cx:pt>
          <cx:pt idx="1530">2</cx:pt>
          <cx:pt idx="1531">35</cx:pt>
          <cx:pt idx="1532">14</cx:pt>
          <cx:pt idx="1533">14</cx:pt>
          <cx:pt idx="1534">69</cx:pt>
          <cx:pt idx="1535">7</cx:pt>
          <cx:pt idx="1536">69</cx:pt>
          <cx:pt idx="1537">72</cx:pt>
          <cx:pt idx="1538">8</cx:pt>
          <cx:pt idx="1539">4</cx:pt>
          <cx:pt idx="1540">63</cx:pt>
          <cx:pt idx="1541">72</cx:pt>
          <cx:pt idx="1542">46</cx:pt>
          <cx:pt idx="1543">5</cx:pt>
          <cx:pt idx="1544">30</cx:pt>
          <cx:pt idx="1545">63</cx:pt>
          <cx:pt idx="1546">60</cx:pt>
          <cx:pt idx="1547">63</cx:pt>
          <cx:pt idx="1548">25</cx:pt>
          <cx:pt idx="1549">1</cx:pt>
          <cx:pt idx="1550">6</cx:pt>
          <cx:pt idx="1551">22</cx:pt>
          <cx:pt idx="1552">31</cx:pt>
          <cx:pt idx="1553">39</cx:pt>
          <cx:pt idx="1554">26</cx:pt>
          <cx:pt idx="1555">53</cx:pt>
          <cx:pt idx="1556">1</cx:pt>
          <cx:pt idx="1557">12</cx:pt>
          <cx:pt idx="1558">16</cx:pt>
          <cx:pt idx="1559">2</cx:pt>
          <cx:pt idx="1560">39</cx:pt>
          <cx:pt idx="1561">1</cx:pt>
          <cx:pt idx="1562">7</cx:pt>
          <cx:pt idx="1563">4</cx:pt>
          <cx:pt idx="1564">10</cx:pt>
          <cx:pt idx="1565">55</cx:pt>
          <cx:pt idx="1566">72</cx:pt>
          <cx:pt idx="1567">10</cx:pt>
          <cx:pt idx="1568">11</cx:pt>
          <cx:pt idx="1569">15</cx:pt>
          <cx:pt idx="1570">23</cx:pt>
          <cx:pt idx="1571">1</cx:pt>
          <cx:pt idx="1572">3</cx:pt>
          <cx:pt idx="1573">47</cx:pt>
          <cx:pt idx="1574">15</cx:pt>
          <cx:pt idx="1575">66</cx:pt>
          <cx:pt idx="1576">68</cx:pt>
          <cx:pt idx="1577">17</cx:pt>
          <cx:pt idx="1578">7</cx:pt>
          <cx:pt idx="1579">12</cx:pt>
          <cx:pt idx="1580">21</cx:pt>
          <cx:pt idx="1581">21</cx:pt>
          <cx:pt idx="1582">56</cx:pt>
          <cx:pt idx="1583">6</cx:pt>
          <cx:pt idx="1584">65</cx:pt>
          <cx:pt idx="1585">42</cx:pt>
          <cx:pt idx="1586">68</cx:pt>
          <cx:pt idx="1587">48</cx:pt>
          <cx:pt idx="1588">50</cx:pt>
          <cx:pt idx="1589">7</cx:pt>
          <cx:pt idx="1590">63</cx:pt>
          <cx:pt idx="1591">17</cx:pt>
          <cx:pt idx="1592">42</cx:pt>
          <cx:pt idx="1593">4</cx:pt>
          <cx:pt idx="1594">62</cx:pt>
          <cx:pt idx="1595">2</cx:pt>
          <cx:pt idx="1596">2</cx:pt>
          <cx:pt idx="1597">48</cx:pt>
          <cx:pt idx="1598">27</cx:pt>
          <cx:pt idx="1599">70</cx:pt>
          <cx:pt idx="1600">1</cx:pt>
          <cx:pt idx="1601">46</cx:pt>
          <cx:pt idx="1602">30</cx:pt>
          <cx:pt idx="1603">15</cx:pt>
          <cx:pt idx="1604">69</cx:pt>
          <cx:pt idx="1605">65</cx:pt>
          <cx:pt idx="1606">72</cx:pt>
          <cx:pt idx="1607">13</cx:pt>
          <cx:pt idx="1608">17</cx:pt>
          <cx:pt idx="1609">51</cx:pt>
          <cx:pt idx="1610">51</cx:pt>
          <cx:pt idx="1611">72</cx:pt>
          <cx:pt idx="1612">67</cx:pt>
          <cx:pt idx="1613">34</cx:pt>
          <cx:pt idx="1614">67</cx:pt>
          <cx:pt idx="1615">49</cx:pt>
          <cx:pt idx="1616">53</cx:pt>
          <cx:pt idx="1617">27</cx:pt>
          <cx:pt idx="1618">23</cx:pt>
          <cx:pt idx="1619">69</cx:pt>
          <cx:pt idx="1620">2</cx:pt>
          <cx:pt idx="1621">35</cx:pt>
          <cx:pt idx="1622">46</cx:pt>
          <cx:pt idx="1623">54</cx:pt>
          <cx:pt idx="1624">56</cx:pt>
          <cx:pt idx="1625">9</cx:pt>
          <cx:pt idx="1626">20</cx:pt>
          <cx:pt idx="1627">11</cx:pt>
          <cx:pt idx="1628">30</cx:pt>
          <cx:pt idx="1629">68</cx:pt>
          <cx:pt idx="1630">38</cx:pt>
          <cx:pt idx="1631">17</cx:pt>
          <cx:pt idx="1632">48</cx:pt>
          <cx:pt idx="1633">1</cx:pt>
          <cx:pt idx="1634">63</cx:pt>
          <cx:pt idx="1635">3</cx:pt>
          <cx:pt idx="1636">48</cx:pt>
          <cx:pt idx="1637">66</cx:pt>
          <cx:pt idx="1638">68</cx:pt>
          <cx:pt idx="1639">17</cx:pt>
          <cx:pt idx="1640">7</cx:pt>
          <cx:pt idx="1641">72</cx:pt>
          <cx:pt idx="1642">29</cx:pt>
          <cx:pt idx="1643">37</cx:pt>
          <cx:pt idx="1644">34</cx:pt>
          <cx:pt idx="1645">42</cx:pt>
          <cx:pt idx="1646">59</cx:pt>
          <cx:pt idx="1647">11</cx:pt>
          <cx:pt idx="1648">60</cx:pt>
          <cx:pt idx="1649">27</cx:pt>
          <cx:pt idx="1650">1</cx:pt>
          <cx:pt idx="1651">1</cx:pt>
          <cx:pt idx="1652">17</cx:pt>
          <cx:pt idx="1653">58</cx:pt>
          <cx:pt idx="1654">1</cx:pt>
          <cx:pt idx="1655">3</cx:pt>
          <cx:pt idx="1656">53</cx:pt>
          <cx:pt idx="1657">35</cx:pt>
          <cx:pt idx="1658">50</cx:pt>
          <cx:pt idx="1659">68</cx:pt>
          <cx:pt idx="1660">47</cx:pt>
          <cx:pt idx="1661">65</cx:pt>
          <cx:pt idx="1662">5</cx:pt>
          <cx:pt idx="1663">51</cx:pt>
          <cx:pt idx="1664">46</cx:pt>
          <cx:pt idx="1665">9</cx:pt>
          <cx:pt idx="1666">8</cx:pt>
          <cx:pt idx="1667">14</cx:pt>
          <cx:pt idx="1668">45</cx:pt>
          <cx:pt idx="1669">8</cx:pt>
          <cx:pt idx="1670">1</cx:pt>
          <cx:pt idx="1671">66</cx:pt>
          <cx:pt idx="1672">72</cx:pt>
          <cx:pt idx="1673">41</cx:pt>
          <cx:pt idx="1674">23</cx:pt>
          <cx:pt idx="1675">29</cx:pt>
          <cx:pt idx="1676">4</cx:pt>
          <cx:pt idx="1677">6</cx:pt>
          <cx:pt idx="1678">67</cx:pt>
          <cx:pt idx="1679">7</cx:pt>
          <cx:pt idx="1680">56</cx:pt>
          <cx:pt idx="1681">72</cx:pt>
          <cx:pt idx="1682">72</cx:pt>
          <cx:pt idx="1683">23</cx:pt>
          <cx:pt idx="1684">35</cx:pt>
          <cx:pt idx="1685">27</cx:pt>
          <cx:pt idx="1686">26</cx:pt>
          <cx:pt idx="1687">12</cx:pt>
          <cx:pt idx="1688">40</cx:pt>
          <cx:pt idx="1689">7</cx:pt>
          <cx:pt idx="1690">70</cx:pt>
          <cx:pt idx="1691">60</cx:pt>
          <cx:pt idx="1692">39</cx:pt>
          <cx:pt idx="1693">72</cx:pt>
          <cx:pt idx="1694">1</cx:pt>
          <cx:pt idx="1695">54</cx:pt>
          <cx:pt idx="1696">3</cx:pt>
          <cx:pt idx="1697">63</cx:pt>
          <cx:pt idx="1698">71</cx:pt>
          <cx:pt idx="1699">42</cx:pt>
          <cx:pt idx="1700">47</cx:pt>
          <cx:pt idx="1701">66</cx:pt>
          <cx:pt idx="1702">21</cx:pt>
          <cx:pt idx="1703">11</cx:pt>
          <cx:pt idx="1704">1</cx:pt>
          <cx:pt idx="1705">55</cx:pt>
          <cx:pt idx="1706">69</cx:pt>
          <cx:pt idx="1707">3</cx:pt>
          <cx:pt idx="1708">4</cx:pt>
          <cx:pt idx="1709">30</cx:pt>
          <cx:pt idx="1710">5</cx:pt>
          <cx:pt idx="1711">71</cx:pt>
          <cx:pt idx="1712">29</cx:pt>
          <cx:pt idx="1713">52</cx:pt>
          <cx:pt idx="1714">68</cx:pt>
          <cx:pt idx="1715">46</cx:pt>
          <cx:pt idx="1716">8</cx:pt>
          <cx:pt idx="1717">72</cx:pt>
          <cx:pt idx="1718">17</cx:pt>
          <cx:pt idx="1719">3</cx:pt>
          <cx:pt idx="1720">2</cx:pt>
          <cx:pt idx="1721">9</cx:pt>
          <cx:pt idx="1722">51</cx:pt>
          <cx:pt idx="1723">6</cx:pt>
          <cx:pt idx="1724">3</cx:pt>
          <cx:pt idx="1725">17</cx:pt>
          <cx:pt idx="1726">30</cx:pt>
          <cx:pt idx="1727">31</cx:pt>
          <cx:pt idx="1728">45</cx:pt>
          <cx:pt idx="1729">64</cx:pt>
          <cx:pt idx="1730">1</cx:pt>
          <cx:pt idx="1731">1</cx:pt>
          <cx:pt idx="1732">61</cx:pt>
          <cx:pt idx="1733">1</cx:pt>
          <cx:pt idx="1734">9</cx:pt>
          <cx:pt idx="1735">72</cx:pt>
          <cx:pt idx="1736">1</cx:pt>
          <cx:pt idx="1737">7</cx:pt>
          <cx:pt idx="1738">66</cx:pt>
          <cx:pt idx="1739">1</cx:pt>
          <cx:pt idx="1740">40</cx:pt>
          <cx:pt idx="1741">16</cx:pt>
          <cx:pt idx="1742">2</cx:pt>
          <cx:pt idx="1743">67</cx:pt>
          <cx:pt idx="1744">41</cx:pt>
          <cx:pt idx="1745">56</cx:pt>
          <cx:pt idx="1746">72</cx:pt>
          <cx:pt idx="1747">3</cx:pt>
          <cx:pt idx="1748">54</cx:pt>
          <cx:pt idx="1749">52</cx:pt>
          <cx:pt idx="1750">50</cx:pt>
          <cx:pt idx="1751">14</cx:pt>
          <cx:pt idx="1752">27</cx:pt>
          <cx:pt idx="1753">72</cx:pt>
          <cx:pt idx="1754">62</cx:pt>
          <cx:pt idx="1755">12</cx:pt>
          <cx:pt idx="1756">44</cx:pt>
          <cx:pt idx="1757">54</cx:pt>
          <cx:pt idx="1758">68</cx:pt>
          <cx:pt idx="1759">20</cx:pt>
          <cx:pt idx="1760">50</cx:pt>
          <cx:pt idx="1761">58</cx:pt>
          <cx:pt idx="1762">35</cx:pt>
          <cx:pt idx="1763">2</cx:pt>
          <cx:pt idx="1764">63</cx:pt>
          <cx:pt idx="1765">58</cx:pt>
          <cx:pt idx="1766">27</cx:pt>
          <cx:pt idx="1767">71</cx:pt>
          <cx:pt idx="1768">63</cx:pt>
          <cx:pt idx="1769">71</cx:pt>
          <cx:pt idx="1770">41</cx:pt>
          <cx:pt idx="1771">13</cx:pt>
          <cx:pt idx="1772">2</cx:pt>
          <cx:pt idx="1773">68</cx:pt>
          <cx:pt idx="1774">1</cx:pt>
          <cx:pt idx="1775">65</cx:pt>
          <cx:pt idx="1776">72</cx:pt>
          <cx:pt idx="1777">28</cx:pt>
          <cx:pt idx="1778">72</cx:pt>
          <cx:pt idx="1779">2</cx:pt>
          <cx:pt idx="1780">18</cx:pt>
          <cx:pt idx="1781">60</cx:pt>
          <cx:pt idx="1782">26</cx:pt>
          <cx:pt idx="1783">1</cx:pt>
          <cx:pt idx="1784">4</cx:pt>
          <cx:pt idx="1785">68</cx:pt>
          <cx:pt idx="1786">38</cx:pt>
          <cx:pt idx="1787">42</cx:pt>
          <cx:pt idx="1788">57</cx:pt>
          <cx:pt idx="1789">54</cx:pt>
          <cx:pt idx="1790">12</cx:pt>
          <cx:pt idx="1791">44</cx:pt>
          <cx:pt idx="1792">42</cx:pt>
          <cx:pt idx="1793">72</cx:pt>
          <cx:pt idx="1794">71</cx:pt>
          <cx:pt idx="1795">19</cx:pt>
          <cx:pt idx="1796">23</cx:pt>
          <cx:pt idx="1797">30</cx:pt>
          <cx:pt idx="1798">35</cx:pt>
          <cx:pt idx="1799">10</cx:pt>
          <cx:pt idx="1800">1</cx:pt>
          <cx:pt idx="1801">22</cx:pt>
          <cx:pt idx="1802">7</cx:pt>
          <cx:pt idx="1803">36</cx:pt>
          <cx:pt idx="1804">34</cx:pt>
          <cx:pt idx="1805">72</cx:pt>
          <cx:pt idx="1806">36</cx:pt>
          <cx:pt idx="1807">1</cx:pt>
          <cx:pt idx="1808">23</cx:pt>
          <cx:pt idx="1809">32</cx:pt>
          <cx:pt idx="1810">71</cx:pt>
          <cx:pt idx="1811">23</cx:pt>
          <cx:pt idx="1812">17</cx:pt>
          <cx:pt idx="1813">1</cx:pt>
          <cx:pt idx="1814">12</cx:pt>
          <cx:pt idx="1815">72</cx:pt>
          <cx:pt idx="1816">1</cx:pt>
          <cx:pt idx="1817">72</cx:pt>
          <cx:pt idx="1818">60</cx:pt>
          <cx:pt idx="1819">61</cx:pt>
          <cx:pt idx="1820">6</cx:pt>
          <cx:pt idx="1821">32</cx:pt>
          <cx:pt idx="1822">31</cx:pt>
          <cx:pt idx="1823">19</cx:pt>
          <cx:pt idx="1824">72</cx:pt>
          <cx:pt idx="1825">32</cx:pt>
          <cx:pt idx="1826">65</cx:pt>
          <cx:pt idx="1827">45</cx:pt>
          <cx:pt idx="1828">42</cx:pt>
          <cx:pt idx="1829">8</cx:pt>
          <cx:pt idx="1830">32</cx:pt>
          <cx:pt idx="1831">22</cx:pt>
          <cx:pt idx="1832">57</cx:pt>
          <cx:pt idx="1833">1</cx:pt>
          <cx:pt idx="1834">1</cx:pt>
          <cx:pt idx="1835">1</cx:pt>
          <cx:pt idx="1836">24</cx:pt>
          <cx:pt idx="1837">1</cx:pt>
          <cx:pt idx="1838">54</cx:pt>
          <cx:pt idx="1839">4</cx:pt>
          <cx:pt idx="1840">65</cx:pt>
          <cx:pt idx="1841">56</cx:pt>
          <cx:pt idx="1842">45</cx:pt>
          <cx:pt idx="1843">71</cx:pt>
          <cx:pt idx="1844">59</cx:pt>
          <cx:pt idx="1845">69</cx:pt>
          <cx:pt idx="1846">19</cx:pt>
          <cx:pt idx="1847">55</cx:pt>
          <cx:pt idx="1848">38</cx:pt>
          <cx:pt idx="1849">10</cx:pt>
          <cx:pt idx="1850">47</cx:pt>
          <cx:pt idx="1851">2</cx:pt>
          <cx:pt idx="1852">1</cx:pt>
          <cx:pt idx="1853">1</cx:pt>
          <cx:pt idx="1854">1</cx:pt>
          <cx:pt idx="1855">46</cx:pt>
          <cx:pt idx="1856">38</cx:pt>
          <cx:pt idx="1857">65</cx:pt>
          <cx:pt idx="1858">19</cx:pt>
          <cx:pt idx="1859">52</cx:pt>
          <cx:pt idx="1860">71</cx:pt>
          <cx:pt idx="1861">1</cx:pt>
          <cx:pt idx="1862">52</cx:pt>
          <cx:pt idx="1863">6</cx:pt>
          <cx:pt idx="1864">26</cx:pt>
          <cx:pt idx="1865">48</cx:pt>
          <cx:pt idx="1866">64</cx:pt>
          <cx:pt idx="1867">3</cx:pt>
          <cx:pt idx="1868">1</cx:pt>
          <cx:pt idx="1869">72</cx:pt>
          <cx:pt idx="1870">1</cx:pt>
          <cx:pt idx="1871">51</cx:pt>
          <cx:pt idx="1872">41</cx:pt>
          <cx:pt idx="1873">72</cx:pt>
          <cx:pt idx="1874">43</cx:pt>
          <cx:pt idx="1875">72</cx:pt>
          <cx:pt idx="1876">47</cx:pt>
          <cx:pt idx="1877">72</cx:pt>
          <cx:pt idx="1878">3</cx:pt>
          <cx:pt idx="1879">1</cx:pt>
          <cx:pt idx="1880">2</cx:pt>
          <cx:pt idx="1881">26</cx:pt>
          <cx:pt idx="1882">29</cx:pt>
          <cx:pt idx="1883">35</cx:pt>
          <cx:pt idx="1884">27</cx:pt>
          <cx:pt idx="1885">24</cx:pt>
          <cx:pt idx="1886">67</cx:pt>
          <cx:pt idx="1887">16</cx:pt>
          <cx:pt idx="1888">23</cx:pt>
          <cx:pt idx="1889">14</cx:pt>
          <cx:pt idx="1890">1</cx:pt>
          <cx:pt idx="1891">1</cx:pt>
          <cx:pt idx="1892">4</cx:pt>
          <cx:pt idx="1893">16</cx:pt>
          <cx:pt idx="1894">46</cx:pt>
          <cx:pt idx="1895">68</cx:pt>
          <cx:pt idx="1896">38</cx:pt>
          <cx:pt idx="1897">30</cx:pt>
          <cx:pt idx="1898">5</cx:pt>
          <cx:pt idx="1899">17</cx:pt>
          <cx:pt idx="1900">4</cx:pt>
          <cx:pt idx="1901">12</cx:pt>
          <cx:pt idx="1902">72</cx:pt>
          <cx:pt idx="1903">3</cx:pt>
          <cx:pt idx="1904">56</cx:pt>
          <cx:pt idx="1905">41</cx:pt>
          <cx:pt idx="1906">40</cx:pt>
          <cx:pt idx="1907">7</cx:pt>
          <cx:pt idx="1908">69</cx:pt>
          <cx:pt idx="1909">7</cx:pt>
          <cx:pt idx="1910">5</cx:pt>
          <cx:pt idx="1911">72</cx:pt>
          <cx:pt idx="1912">44</cx:pt>
          <cx:pt idx="1913">65</cx:pt>
          <cx:pt idx="1914">3</cx:pt>
          <cx:pt idx="1915">24</cx:pt>
          <cx:pt idx="1916">44</cx:pt>
          <cx:pt idx="1917">72</cx:pt>
          <cx:pt idx="1918">24</cx:pt>
          <cx:pt idx="1919">1</cx:pt>
          <cx:pt idx="1920">22</cx:pt>
          <cx:pt idx="1921">70</cx:pt>
          <cx:pt idx="1922">25</cx:pt>
          <cx:pt idx="1923">37</cx:pt>
          <cx:pt idx="1924">22</cx:pt>
          <cx:pt idx="1925">59</cx:pt>
          <cx:pt idx="1926">49</cx:pt>
          <cx:pt idx="1927">47</cx:pt>
          <cx:pt idx="1928">31</cx:pt>
          <cx:pt idx="1929">1</cx:pt>
          <cx:pt idx="1930">3</cx:pt>
          <cx:pt idx="1931">53</cx:pt>
          <cx:pt idx="1932">1</cx:pt>
          <cx:pt idx="1933">20</cx:pt>
          <cx:pt idx="1934">3</cx:pt>
          <cx:pt idx="1935">51</cx:pt>
          <cx:pt idx="1936">51</cx:pt>
          <cx:pt idx="1937">13</cx:pt>
          <cx:pt idx="1938">1</cx:pt>
          <cx:pt idx="1939">1</cx:pt>
          <cx:pt idx="1940">63</cx:pt>
          <cx:pt idx="1941">3</cx:pt>
          <cx:pt idx="1942">46</cx:pt>
          <cx:pt idx="1943">1</cx:pt>
          <cx:pt idx="1944">8</cx:pt>
          <cx:pt idx="1945">71</cx:pt>
          <cx:pt idx="1946">55</cx:pt>
          <cx:pt idx="1947">70</cx:pt>
          <cx:pt idx="1948">2</cx:pt>
          <cx:pt idx="1949">67</cx:pt>
          <cx:pt idx="1950">65</cx:pt>
          <cx:pt idx="1951">14</cx:pt>
          <cx:pt idx="1952">20</cx:pt>
          <cx:pt idx="1953">1</cx:pt>
          <cx:pt idx="1954">1</cx:pt>
          <cx:pt idx="1955">49</cx:pt>
          <cx:pt idx="1956">72</cx:pt>
          <cx:pt idx="1957">46</cx:pt>
          <cx:pt idx="1958">24</cx:pt>
          <cx:pt idx="1959">5</cx:pt>
          <cx:pt idx="1960">33</cx:pt>
          <cx:pt idx="1961">42</cx:pt>
          <cx:pt idx="1962">23</cx:pt>
          <cx:pt idx="1963">8</cx:pt>
          <cx:pt idx="1964">66</cx:pt>
          <cx:pt idx="1965">24</cx:pt>
          <cx:pt idx="1966">24</cx:pt>
          <cx:pt idx="1967">69</cx:pt>
          <cx:pt idx="1968">53</cx:pt>
          <cx:pt idx="1969">60</cx:pt>
          <cx:pt idx="1970">7</cx:pt>
          <cx:pt idx="1971">20</cx:pt>
          <cx:pt idx="1972">23</cx:pt>
          <cx:pt idx="1973">72</cx:pt>
          <cx:pt idx="1974">11</cx:pt>
          <cx:pt idx="1975">21</cx:pt>
          <cx:pt idx="1976">1</cx:pt>
          <cx:pt idx="1977">31</cx:pt>
          <cx:pt idx="1978">57</cx:pt>
          <cx:pt idx="1979">45</cx:pt>
          <cx:pt idx="1980">10</cx:pt>
          <cx:pt idx="1981">58</cx:pt>
          <cx:pt idx="1982">14</cx:pt>
          <cx:pt idx="1983">27</cx:pt>
          <cx:pt idx="1984">14</cx:pt>
          <cx:pt idx="1985">12</cx:pt>
          <cx:pt idx="1986">69</cx:pt>
          <cx:pt idx="1987">25</cx:pt>
          <cx:pt idx="1988">58</cx:pt>
          <cx:pt idx="1989">35</cx:pt>
          <cx:pt idx="1990">16</cx:pt>
          <cx:pt idx="1991">45</cx:pt>
          <cx:pt idx="1992">17</cx:pt>
          <cx:pt idx="1993">1</cx:pt>
          <cx:pt idx="1994">22</cx:pt>
          <cx:pt idx="1995">1</cx:pt>
          <cx:pt idx="1996">67</cx:pt>
          <cx:pt idx="1997">67</cx:pt>
          <cx:pt idx="1998">2</cx:pt>
          <cx:pt idx="1999">23</cx:pt>
          <cx:pt idx="2000">9</cx:pt>
          <cx:pt idx="2001">5</cx:pt>
          <cx:pt idx="2002">54</cx:pt>
          <cx:pt idx="2003">57</cx:pt>
          <cx:pt idx="2004">24</cx:pt>
          <cx:pt idx="2005">49</cx:pt>
          <cx:pt idx="2006">5</cx:pt>
          <cx:pt idx="2007">2</cx:pt>
          <cx:pt idx="2008">4</cx:pt>
          <cx:pt idx="2009">70</cx:pt>
          <cx:pt idx="2010">5</cx:pt>
          <cx:pt idx="2011">53</cx:pt>
          <cx:pt idx="2012">47</cx:pt>
          <cx:pt idx="2013">31</cx:pt>
          <cx:pt idx="2014">13</cx:pt>
          <cx:pt idx="2015">28</cx:pt>
          <cx:pt idx="2016">10</cx:pt>
          <cx:pt idx="2017">38</cx:pt>
          <cx:pt idx="2018">1</cx:pt>
          <cx:pt idx="2019">67</cx:pt>
          <cx:pt idx="2020">52</cx:pt>
          <cx:pt idx="2021">62</cx:pt>
          <cx:pt idx="2022">16</cx:pt>
          <cx:pt idx="2023">5</cx:pt>
          <cx:pt idx="2024">12</cx:pt>
          <cx:pt idx="2025">72</cx:pt>
          <cx:pt idx="2026">71</cx:pt>
          <cx:pt idx="2027">24</cx:pt>
          <cx:pt idx="2028">15</cx:pt>
          <cx:pt idx="2029">67</cx:pt>
          <cx:pt idx="2030">2</cx:pt>
          <cx:pt idx="2031">5</cx:pt>
          <cx:pt idx="2032">15</cx:pt>
          <cx:pt idx="2033">1</cx:pt>
          <cx:pt idx="2034">41</cx:pt>
          <cx:pt idx="2035">43</cx:pt>
          <cx:pt idx="2036">1</cx:pt>
          <cx:pt idx="2037">1</cx:pt>
          <cx:pt idx="2038">26</cx:pt>
          <cx:pt idx="2039">22</cx:pt>
          <cx:pt idx="2040">71</cx:pt>
          <cx:pt idx="2041">7</cx:pt>
          <cx:pt idx="2042">28</cx:pt>
          <cx:pt idx="2043">16</cx:pt>
          <cx:pt idx="2044">7</cx:pt>
          <cx:pt idx="2045">69</cx:pt>
          <cx:pt idx="2046">1</cx:pt>
          <cx:pt idx="2047">3</cx:pt>
          <cx:pt idx="2048">21</cx:pt>
          <cx:pt idx="2049">69</cx:pt>
          <cx:pt idx="2050">71</cx:pt>
          <cx:pt idx="2051">69</cx:pt>
          <cx:pt idx="2052">48</cx:pt>
          <cx:pt idx="2053">47</cx:pt>
          <cx:pt idx="2054">2</cx:pt>
          <cx:pt idx="2055">45</cx:pt>
          <cx:pt idx="2056">51</cx:pt>
          <cx:pt idx="2057">22</cx:pt>
          <cx:pt idx="2058">72</cx:pt>
          <cx:pt idx="2059">37</cx:pt>
          <cx:pt idx="2060">71</cx:pt>
          <cx:pt idx="2061">7</cx:pt>
          <cx:pt idx="2062">66</cx:pt>
          <cx:pt idx="2063">51</cx:pt>
          <cx:pt idx="2064">30</cx:pt>
          <cx:pt idx="2065">34</cx:pt>
          <cx:pt idx="2066">64</cx:pt>
          <cx:pt idx="2067">65</cx:pt>
          <cx:pt idx="2068">47</cx:pt>
          <cx:pt idx="2069">1</cx:pt>
          <cx:pt idx="2070">49</cx:pt>
          <cx:pt idx="2071">67</cx:pt>
          <cx:pt idx="2072">39</cx:pt>
          <cx:pt idx="2073">14</cx:pt>
          <cx:pt idx="2074">43</cx:pt>
          <cx:pt idx="2075">56</cx:pt>
          <cx:pt idx="2076">14</cx:pt>
          <cx:pt idx="2077">1</cx:pt>
          <cx:pt idx="2078">16</cx:pt>
          <cx:pt idx="2079">70</cx:pt>
          <cx:pt idx="2080">72</cx:pt>
          <cx:pt idx="2081">23</cx:pt>
          <cx:pt idx="2082">21</cx:pt>
          <cx:pt idx="2083">1</cx:pt>
          <cx:pt idx="2084">1</cx:pt>
          <cx:pt idx="2085">32</cx:pt>
          <cx:pt idx="2086">17</cx:pt>
          <cx:pt idx="2087">4</cx:pt>
          <cx:pt idx="2088">36</cx:pt>
          <cx:pt idx="2089">50</cx:pt>
          <cx:pt idx="2090">48</cx:pt>
          <cx:pt idx="2091">50</cx:pt>
          <cx:pt idx="2092">72</cx:pt>
          <cx:pt idx="2093">10</cx:pt>
          <cx:pt idx="2094">18</cx:pt>
          <cx:pt idx="2095">1</cx:pt>
          <cx:pt idx="2096">1</cx:pt>
          <cx:pt idx="2097">9</cx:pt>
          <cx:pt idx="2098">2</cx:pt>
          <cx:pt idx="2099">40</cx:pt>
          <cx:pt idx="2100">69</cx:pt>
          <cx:pt idx="2101">37</cx:pt>
          <cx:pt idx="2102">18</cx:pt>
          <cx:pt idx="2103">11</cx:pt>
          <cx:pt idx="2104">8</cx:pt>
          <cx:pt idx="2105">3</cx:pt>
          <cx:pt idx="2106">55</cx:pt>
          <cx:pt idx="2107">33</cx:pt>
          <cx:pt idx="2108">46</cx:pt>
          <cx:pt idx="2109">34</cx:pt>
          <cx:pt idx="2110">3</cx:pt>
          <cx:pt idx="2111">30</cx:pt>
          <cx:pt idx="2112">33</cx:pt>
          <cx:pt idx="2113">45</cx:pt>
          <cx:pt idx="2114">40</cx:pt>
          <cx:pt idx="2115">71</cx:pt>
          <cx:pt idx="2116">1</cx:pt>
          <cx:pt idx="2117">72</cx:pt>
          <cx:pt idx="2118">22</cx:pt>
          <cx:pt idx="2119">46</cx:pt>
          <cx:pt idx="2120">55</cx:pt>
          <cx:pt idx="2121">1</cx:pt>
          <cx:pt idx="2122">12</cx:pt>
          <cx:pt idx="2123">31</cx:pt>
          <cx:pt idx="2124">5</cx:pt>
          <cx:pt idx="2125">67</cx:pt>
          <cx:pt idx="2126">1</cx:pt>
          <cx:pt idx="2127">40</cx:pt>
          <cx:pt idx="2128">41</cx:pt>
          <cx:pt idx="2129">1</cx:pt>
          <cx:pt idx="2130">51</cx:pt>
          <cx:pt idx="2131">42</cx:pt>
          <cx:pt idx="2132">23</cx:pt>
          <cx:pt idx="2133">1</cx:pt>
          <cx:pt idx="2134">1</cx:pt>
          <cx:pt idx="2135">56</cx:pt>
          <cx:pt idx="2136">15</cx:pt>
          <cx:pt idx="2137">12</cx:pt>
          <cx:pt idx="2138">54</cx:pt>
          <cx:pt idx="2139">7</cx:pt>
          <cx:pt idx="2140">33</cx:pt>
          <cx:pt idx="2141">16</cx:pt>
          <cx:pt idx="2142">21</cx:pt>
          <cx:pt idx="2143">30</cx:pt>
          <cx:pt idx="2144">3</cx:pt>
          <cx:pt idx="2145">11</cx:pt>
          <cx:pt idx="2146">62</cx:pt>
          <cx:pt idx="2147">18</cx:pt>
          <cx:pt idx="2148">6</cx:pt>
          <cx:pt idx="2149">46</cx:pt>
          <cx:pt idx="2150">21</cx:pt>
          <cx:pt idx="2151">68</cx:pt>
          <cx:pt idx="2152">1</cx:pt>
          <cx:pt idx="2153">25</cx:pt>
          <cx:pt idx="2154">24</cx:pt>
          <cx:pt idx="2155">30</cx:pt>
          <cx:pt idx="2156">2</cx:pt>
          <cx:pt idx="2157">51</cx:pt>
          <cx:pt idx="2158">57</cx:pt>
          <cx:pt idx="2159">15</cx:pt>
          <cx:pt idx="2160">72</cx:pt>
          <cx:pt idx="2161">2</cx:pt>
          <cx:pt idx="2162">28</cx:pt>
          <cx:pt idx="2163">29</cx:pt>
          <cx:pt idx="2164">70</cx:pt>
          <cx:pt idx="2165">13</cx:pt>
          <cx:pt idx="2166">59</cx:pt>
          <cx:pt idx="2167">13</cx:pt>
          <cx:pt idx="2168">7</cx:pt>
          <cx:pt idx="2169">62</cx:pt>
          <cx:pt idx="2170">21</cx:pt>
          <cx:pt idx="2171">2</cx:pt>
          <cx:pt idx="2172">1</cx:pt>
          <cx:pt idx="2173">4</cx:pt>
          <cx:pt idx="2174">19</cx:pt>
          <cx:pt idx="2175">30</cx:pt>
          <cx:pt idx="2176">67</cx:pt>
          <cx:pt idx="2177">72</cx:pt>
          <cx:pt idx="2178">53</cx:pt>
          <cx:pt idx="2179">5</cx:pt>
          <cx:pt idx="2180">71</cx:pt>
          <cx:pt idx="2181">50</cx:pt>
          <cx:pt idx="2182">56</cx:pt>
          <cx:pt idx="2183">2</cx:pt>
          <cx:pt idx="2184">2</cx:pt>
          <cx:pt idx="2185">24</cx:pt>
          <cx:pt idx="2186">46</cx:pt>
          <cx:pt idx="2187">71</cx:pt>
          <cx:pt idx="2188">29</cx:pt>
          <cx:pt idx="2189">69</cx:pt>
          <cx:pt idx="2190">71</cx:pt>
          <cx:pt idx="2191">1</cx:pt>
          <cx:pt idx="2192">56</cx:pt>
          <cx:pt idx="2193">56</cx:pt>
          <cx:pt idx="2194">1</cx:pt>
          <cx:pt idx="2195">28</cx:pt>
          <cx:pt idx="2196">19</cx:pt>
          <cx:pt idx="2197">66</cx:pt>
          <cx:pt idx="2198">17</cx:pt>
          <cx:pt idx="2199">52</cx:pt>
          <cx:pt idx="2200">19</cx:pt>
          <cx:pt idx="2201">36</cx:pt>
          <cx:pt idx="2202">7</cx:pt>
          <cx:pt idx="2203">72</cx:pt>
          <cx:pt idx="2204">67</cx:pt>
          <cx:pt idx="2205">34</cx:pt>
          <cx:pt idx="2206">57</cx:pt>
          <cx:pt idx="2207">7</cx:pt>
          <cx:pt idx="2208">1</cx:pt>
          <cx:pt idx="2209">8</cx:pt>
          <cx:pt idx="2210">69</cx:pt>
          <cx:pt idx="2211">50</cx:pt>
          <cx:pt idx="2212">10</cx:pt>
          <cx:pt idx="2213">12</cx:pt>
          <cx:pt idx="2214">14</cx:pt>
          <cx:pt idx="2215">70</cx:pt>
          <cx:pt idx="2216">64</cx:pt>
          <cx:pt idx="2217">66</cx:pt>
          <cx:pt idx="2218">71</cx:pt>
          <cx:pt idx="2219">20</cx:pt>
          <cx:pt idx="2220">72</cx:pt>
          <cx:pt idx="2221">71</cx:pt>
          <cx:pt idx="2222">38</cx:pt>
          <cx:pt idx="2223">28</cx:pt>
          <cx:pt idx="2224">17</cx:pt>
          <cx:pt idx="2225">33</cx:pt>
          <cx:pt idx="2226">23</cx:pt>
          <cx:pt idx="2227">58</cx:pt>
          <cx:pt idx="2228">70</cx:pt>
          <cx:pt idx="2229">4</cx:pt>
          <cx:pt idx="2230">45</cx:pt>
          <cx:pt idx="2231">10</cx:pt>
          <cx:pt idx="2232">36</cx:pt>
          <cx:pt idx="2233">54</cx:pt>
          <cx:pt idx="2234">23</cx:pt>
          <cx:pt idx="2235">41</cx:pt>
          <cx:pt idx="2236">5</cx:pt>
          <cx:pt idx="2237">27</cx:pt>
          <cx:pt idx="2238">1</cx:pt>
          <cx:pt idx="2239">67</cx:pt>
          <cx:pt idx="2240">72</cx:pt>
          <cx:pt idx="2241">56</cx:pt>
          <cx:pt idx="2242">44</cx:pt>
          <cx:pt idx="2243">66</cx:pt>
          <cx:pt idx="2244">34</cx:pt>
          <cx:pt idx="2245">69</cx:pt>
          <cx:pt idx="2246">1</cx:pt>
          <cx:pt idx="2247">40</cx:pt>
          <cx:pt idx="2248">30</cx:pt>
          <cx:pt idx="2249">11</cx:pt>
          <cx:pt idx="2250">15</cx:pt>
          <cx:pt idx="2251">11</cx:pt>
          <cx:pt idx="2252">64</cx:pt>
          <cx:pt idx="2253">72</cx:pt>
          <cx:pt idx="2254">72</cx:pt>
          <cx:pt idx="2255">1</cx:pt>
          <cx:pt idx="2256">15</cx:pt>
          <cx:pt idx="2257">60</cx:pt>
          <cx:pt idx="2258">56</cx:pt>
          <cx:pt idx="2259">8</cx:pt>
          <cx:pt idx="2260">3</cx:pt>
          <cx:pt idx="2261">49</cx:pt>
          <cx:pt idx="2262">2</cx:pt>
          <cx:pt idx="2263">6</cx:pt>
          <cx:pt idx="2264">70</cx:pt>
          <cx:pt idx="2265">12</cx:pt>
          <cx:pt idx="2266">52</cx:pt>
          <cx:pt idx="2267">72</cx:pt>
          <cx:pt idx="2268">40</cx:pt>
          <cx:pt idx="2269">1</cx:pt>
          <cx:pt idx="2270">3</cx:pt>
          <cx:pt idx="2271">40</cx:pt>
          <cx:pt idx="2272">1</cx:pt>
          <cx:pt idx="2273">30</cx:pt>
          <cx:pt idx="2274">23</cx:pt>
          <cx:pt idx="2275">1</cx:pt>
          <cx:pt idx="2276">44</cx:pt>
          <cx:pt idx="2277">65</cx:pt>
          <cx:pt idx="2278">7</cx:pt>
          <cx:pt idx="2279">72</cx:pt>
          <cx:pt idx="2280">8</cx:pt>
          <cx:pt idx="2281">16</cx:pt>
          <cx:pt idx="2282">66</cx:pt>
          <cx:pt idx="2283">1</cx:pt>
          <cx:pt idx="2284">3</cx:pt>
          <cx:pt idx="2285">53</cx:pt>
          <cx:pt idx="2286">8</cx:pt>
          <cx:pt idx="2287">69</cx:pt>
          <cx:pt idx="2288">5</cx:pt>
          <cx:pt idx="2289">72</cx:pt>
          <cx:pt idx="2290">13</cx:pt>
          <cx:pt idx="2291">4</cx:pt>
          <cx:pt idx="2292">54</cx:pt>
          <cx:pt idx="2293">72</cx:pt>
          <cx:pt idx="2294">12</cx:pt>
          <cx:pt idx="2295">1</cx:pt>
          <cx:pt idx="2296">1</cx:pt>
          <cx:pt idx="2297">54</cx:pt>
          <cx:pt idx="2298">69</cx:pt>
          <cx:pt idx="2299">48</cx:pt>
          <cx:pt idx="2300">48</cx:pt>
          <cx:pt idx="2301">8</cx:pt>
          <cx:pt idx="2302">71</cx:pt>
          <cx:pt idx="2303">2</cx:pt>
          <cx:pt idx="2304">67</cx:pt>
          <cx:pt idx="2305">34</cx:pt>
          <cx:pt idx="2306">3</cx:pt>
          <cx:pt idx="2307">9</cx:pt>
          <cx:pt idx="2308">71</cx:pt>
          <cx:pt idx="2309">57</cx:pt>
          <cx:pt idx="2310">72</cx:pt>
          <cx:pt idx="2311">48</cx:pt>
          <cx:pt idx="2312">18</cx:pt>
          <cx:pt idx="2313">43</cx:pt>
          <cx:pt idx="2314">72</cx:pt>
          <cx:pt idx="2315">35</cx:pt>
          <cx:pt idx="2316">4</cx:pt>
          <cx:pt idx="2317">49</cx:pt>
          <cx:pt idx="2318">71</cx:pt>
          <cx:pt idx="2319">11</cx:pt>
          <cx:pt idx="2320">63</cx:pt>
          <cx:pt idx="2321">65</cx:pt>
          <cx:pt idx="2322">49</cx:pt>
          <cx:pt idx="2323">29</cx:pt>
          <cx:pt idx="2324">15</cx:pt>
          <cx:pt idx="2325">4</cx:pt>
          <cx:pt idx="2326">72</cx:pt>
          <cx:pt idx="2327">26</cx:pt>
          <cx:pt idx="2328">35</cx:pt>
          <cx:pt idx="2329">57</cx:pt>
          <cx:pt idx="2330">28</cx:pt>
          <cx:pt idx="2331">25</cx:pt>
          <cx:pt idx="2332">47</cx:pt>
          <cx:pt idx="2333">57</cx:pt>
          <cx:pt idx="2334">16</cx:pt>
          <cx:pt idx="2335">5</cx:pt>
          <cx:pt idx="2336">17</cx:pt>
          <cx:pt idx="2337">56</cx:pt>
          <cx:pt idx="2338">72</cx:pt>
          <cx:pt idx="2339">21</cx:pt>
          <cx:pt idx="2340">48</cx:pt>
          <cx:pt idx="2341">68</cx:pt>
          <cx:pt idx="2342">30</cx:pt>
          <cx:pt idx="2343">3</cx:pt>
          <cx:pt idx="2344">14</cx:pt>
          <cx:pt idx="2345">4</cx:pt>
          <cx:pt idx="2346">71</cx:pt>
          <cx:pt idx="2347">8</cx:pt>
          <cx:pt idx="2348">61</cx:pt>
          <cx:pt idx="2349">72</cx:pt>
          <cx:pt idx="2350">5</cx:pt>
          <cx:pt idx="2351">49</cx:pt>
          <cx:pt idx="2352">8</cx:pt>
          <cx:pt idx="2353">3</cx:pt>
          <cx:pt idx="2354">9</cx:pt>
          <cx:pt idx="2355">67</cx:pt>
          <cx:pt idx="2356">46</cx:pt>
          <cx:pt idx="2357">67</cx:pt>
          <cx:pt idx="2358">55</cx:pt>
          <cx:pt idx="2359">33</cx:pt>
          <cx:pt idx="2360">62</cx:pt>
          <cx:pt idx="2361">1</cx:pt>
          <cx:pt idx="2362">49</cx:pt>
          <cx:pt idx="2363">1</cx:pt>
          <cx:pt idx="2364">14</cx:pt>
          <cx:pt idx="2365">18</cx:pt>
          <cx:pt idx="2366">1</cx:pt>
          <cx:pt idx="2367">1</cx:pt>
          <cx:pt idx="2368">72</cx:pt>
          <cx:pt idx="2369">64</cx:pt>
          <cx:pt idx="2370">69</cx:pt>
          <cx:pt idx="2371">1</cx:pt>
          <cx:pt idx="2372">71</cx:pt>
          <cx:pt idx="2373">66</cx:pt>
          <cx:pt idx="2374">2</cx:pt>
          <cx:pt idx="2375">71</cx:pt>
          <cx:pt idx="2376">11</cx:pt>
          <cx:pt idx="2377">47</cx:pt>
          <cx:pt idx="2378">35</cx:pt>
          <cx:pt idx="2379">32</cx:pt>
          <cx:pt idx="2380">60</cx:pt>
          <cx:pt idx="2381">11</cx:pt>
          <cx:pt idx="2382">29</cx:pt>
          <cx:pt idx="2383">21</cx:pt>
          <cx:pt idx="2384">48</cx:pt>
          <cx:pt idx="2385">3</cx:pt>
          <cx:pt idx="2386">43</cx:pt>
          <cx:pt idx="2387">5</cx:pt>
          <cx:pt idx="2388">1</cx:pt>
          <cx:pt idx="2389">71</cx:pt>
          <cx:pt idx="2390">8</cx:pt>
          <cx:pt idx="2391">8</cx:pt>
          <cx:pt idx="2392">20</cx:pt>
          <cx:pt idx="2393">33</cx:pt>
          <cx:pt idx="2394">71</cx:pt>
          <cx:pt idx="2395">31</cx:pt>
          <cx:pt idx="2396">38</cx:pt>
          <cx:pt idx="2397">1</cx:pt>
          <cx:pt idx="2398">2</cx:pt>
          <cx:pt idx="2399">12</cx:pt>
          <cx:pt idx="2400">9</cx:pt>
          <cx:pt idx="2401">11</cx:pt>
          <cx:pt idx="2402">6</cx:pt>
          <cx:pt idx="2403">71</cx:pt>
          <cx:pt idx="2404">42</cx:pt>
          <cx:pt idx="2405">8</cx:pt>
          <cx:pt idx="2406">5</cx:pt>
          <cx:pt idx="2407">2</cx:pt>
          <cx:pt idx="2408">45</cx:pt>
          <cx:pt idx="2409">28</cx:pt>
          <cx:pt idx="2410">43</cx:pt>
          <cx:pt idx="2411">60</cx:pt>
          <cx:pt idx="2412">42</cx:pt>
          <cx:pt idx="2413">7</cx:pt>
          <cx:pt idx="2414">25</cx:pt>
          <cx:pt idx="2415">40</cx:pt>
          <cx:pt idx="2416">27</cx:pt>
          <cx:pt idx="2417">10</cx:pt>
          <cx:pt idx="2418">27</cx:pt>
          <cx:pt idx="2419">11</cx:pt>
          <cx:pt idx="2420">4</cx:pt>
          <cx:pt idx="2421">68</cx:pt>
          <cx:pt idx="2422">1</cx:pt>
          <cx:pt idx="2423">18</cx:pt>
          <cx:pt idx="2424">57</cx:pt>
          <cx:pt idx="2425">26</cx:pt>
          <cx:pt idx="2426">17</cx:pt>
          <cx:pt idx="2427">1</cx:pt>
          <cx:pt idx="2428">38</cx:pt>
          <cx:pt idx="2429">59</cx:pt>
          <cx:pt idx="2430">30</cx:pt>
          <cx:pt idx="2431">2</cx:pt>
          <cx:pt idx="2432">50</cx:pt>
          <cx:pt idx="2433">9</cx:pt>
          <cx:pt idx="2434">3</cx:pt>
          <cx:pt idx="2435">14</cx:pt>
          <cx:pt idx="2436">31</cx:pt>
          <cx:pt idx="2437">7</cx:pt>
          <cx:pt idx="2438">8</cx:pt>
          <cx:pt idx="2439">17</cx:pt>
          <cx:pt idx="2440">32</cx:pt>
          <cx:pt idx="2441">2</cx:pt>
          <cx:pt idx="2442">7</cx:pt>
          <cx:pt idx="2443">72</cx:pt>
          <cx:pt idx="2444">31</cx:pt>
          <cx:pt idx="2445">27</cx:pt>
          <cx:pt idx="2446">18</cx:pt>
          <cx:pt idx="2447">7</cx:pt>
          <cx:pt idx="2448">14</cx:pt>
          <cx:pt idx="2449">11</cx:pt>
          <cx:pt idx="2450">72</cx:pt>
          <cx:pt idx="2451">28</cx:pt>
          <cx:pt idx="2452">15</cx:pt>
          <cx:pt idx="2453">4</cx:pt>
          <cx:pt idx="2454">71</cx:pt>
          <cx:pt idx="2455">5</cx:pt>
          <cx:pt idx="2456">47</cx:pt>
          <cx:pt idx="2457">57</cx:pt>
          <cx:pt idx="2458">50</cx:pt>
          <cx:pt idx="2459">8</cx:pt>
          <cx:pt idx="2460">48</cx:pt>
          <cx:pt idx="2461">70</cx:pt>
          <cx:pt idx="2462">1</cx:pt>
          <cx:pt idx="2463">8</cx:pt>
          <cx:pt idx="2464">1</cx:pt>
          <cx:pt idx="2465">1</cx:pt>
          <cx:pt idx="2466">60</cx:pt>
          <cx:pt idx="2467">49</cx:pt>
          <cx:pt idx="2468">4</cx:pt>
          <cx:pt idx="2469">29</cx:pt>
          <cx:pt idx="2470">67</cx:pt>
          <cx:pt idx="2471">53</cx:pt>
          <cx:pt idx="2472">67</cx:pt>
          <cx:pt idx="2473">6</cx:pt>
          <cx:pt idx="2474">47</cx:pt>
          <cx:pt idx="2475">53</cx:pt>
          <cx:pt idx="2476">69</cx:pt>
          <cx:pt idx="2477">3</cx:pt>
          <cx:pt idx="2478">4</cx:pt>
          <cx:pt idx="2479">56</cx:pt>
          <cx:pt idx="2480">59</cx:pt>
          <cx:pt idx="2481">61</cx:pt>
          <cx:pt idx="2482">2</cx:pt>
          <cx:pt idx="2483">46</cx:pt>
          <cx:pt idx="2484">12</cx:pt>
          <cx:pt idx="2485">14</cx:pt>
          <cx:pt idx="2486">28</cx:pt>
          <cx:pt idx="2487">24</cx:pt>
          <cx:pt idx="2488">31</cx:pt>
          <cx:pt idx="2489">68</cx:pt>
          <cx:pt idx="2490">39</cx:pt>
          <cx:pt idx="2491">42</cx:pt>
          <cx:pt idx="2492">13</cx:pt>
          <cx:pt idx="2493">6</cx:pt>
          <cx:pt idx="2494">35</cx:pt>
          <cx:pt idx="2495">38</cx:pt>
          <cx:pt idx="2496">18</cx:pt>
          <cx:pt idx="2497">4</cx:pt>
          <cx:pt idx="2498">27</cx:pt>
          <cx:pt idx="2499">41</cx:pt>
          <cx:pt idx="2500">50</cx:pt>
          <cx:pt idx="2501">72</cx:pt>
          <cx:pt idx="2502">70</cx:pt>
          <cx:pt idx="2503">44</cx:pt>
          <cx:pt idx="2504">2</cx:pt>
          <cx:pt idx="2505">34</cx:pt>
          <cx:pt idx="2506">72</cx:pt>
          <cx:pt idx="2507">71</cx:pt>
          <cx:pt idx="2508">64</cx:pt>
          <cx:pt idx="2509">72</cx:pt>
          <cx:pt idx="2510">1</cx:pt>
          <cx:pt idx="2511">29</cx:pt>
          <cx:pt idx="2512">23</cx:pt>
          <cx:pt idx="2513">52</cx:pt>
          <cx:pt idx="2514">25</cx:pt>
          <cx:pt idx="2515">64</cx:pt>
          <cx:pt idx="2516">16</cx:pt>
          <cx:pt idx="2517">1</cx:pt>
          <cx:pt idx="2518">24</cx:pt>
          <cx:pt idx="2519">2</cx:pt>
          <cx:pt idx="2520">34</cx:pt>
          <cx:pt idx="2521">36</cx:pt>
          <cx:pt idx="2522">53</cx:pt>
          <cx:pt idx="2523">47</cx:pt>
          <cx:pt idx="2524">72</cx:pt>
          <cx:pt idx="2525">72</cx:pt>
          <cx:pt idx="2526">1</cx:pt>
          <cx:pt idx="2527">9</cx:pt>
          <cx:pt idx="2528">8</cx:pt>
          <cx:pt idx="2529">45</cx:pt>
          <cx:pt idx="2530">7</cx:pt>
          <cx:pt idx="2531">71</cx:pt>
          <cx:pt idx="2532">41</cx:pt>
          <cx:pt idx="2533">67</cx:pt>
          <cx:pt idx="2534">69</cx:pt>
          <cx:pt idx="2535">70</cx:pt>
          <cx:pt idx="2536">25</cx:pt>
          <cx:pt idx="2537">72</cx:pt>
          <cx:pt idx="2538">34</cx:pt>
          <cx:pt idx="2539">65</cx:pt>
          <cx:pt idx="2540">70</cx:pt>
          <cx:pt idx="2541">72</cx:pt>
          <cx:pt idx="2542">35</cx:pt>
          <cx:pt idx="2543">13</cx:pt>
          <cx:pt idx="2544">12</cx:pt>
          <cx:pt idx="2545">62</cx:pt>
          <cx:pt idx="2546">25</cx:pt>
          <cx:pt idx="2547">52</cx:pt>
          <cx:pt idx="2548">8</cx:pt>
          <cx:pt idx="2549">2</cx:pt>
          <cx:pt idx="2550">56</cx:pt>
          <cx:pt idx="2551">12</cx:pt>
          <cx:pt idx="2552">47</cx:pt>
          <cx:pt idx="2553">2</cx:pt>
          <cx:pt idx="2554">18</cx:pt>
          <cx:pt idx="2555">8</cx:pt>
          <cx:pt idx="2556">45</cx:pt>
          <cx:pt idx="2557">3</cx:pt>
          <cx:pt idx="2558">38</cx:pt>
          <cx:pt idx="2559">72</cx:pt>
          <cx:pt idx="2560">46</cx:pt>
          <cx:pt idx="2561">71</cx:pt>
          <cx:pt idx="2562">66</cx:pt>
          <cx:pt idx="2563">25</cx:pt>
          <cx:pt idx="2564">18</cx:pt>
          <cx:pt idx="2565">13</cx:pt>
          <cx:pt idx="2566">65</cx:pt>
          <cx:pt idx="2567">60</cx:pt>
          <cx:pt idx="2568">15</cx:pt>
          <cx:pt idx="2569">72</cx:pt>
          <cx:pt idx="2570">30</cx:pt>
          <cx:pt idx="2571">42</cx:pt>
          <cx:pt idx="2572">71</cx:pt>
          <cx:pt idx="2573">1</cx:pt>
          <cx:pt idx="2574">39</cx:pt>
          <cx:pt idx="2575">35</cx:pt>
          <cx:pt idx="2576">53</cx:pt>
          <cx:pt idx="2577">1</cx:pt>
          <cx:pt idx="2578">31</cx:pt>
          <cx:pt idx="2579">48</cx:pt>
          <cx:pt idx="2580">30</cx:pt>
          <cx:pt idx="2581">10</cx:pt>
          <cx:pt idx="2582">12</cx:pt>
          <cx:pt idx="2583">57</cx:pt>
          <cx:pt idx="2584">58</cx:pt>
          <cx:pt idx="2585">37</cx:pt>
          <cx:pt idx="2586">44</cx:pt>
          <cx:pt idx="2587">27</cx:pt>
          <cx:pt idx="2588">8</cx:pt>
          <cx:pt idx="2589">3</cx:pt>
          <cx:pt idx="2590">25</cx:pt>
          <cx:pt idx="2591">57</cx:pt>
          <cx:pt idx="2592">12</cx:pt>
          <cx:pt idx="2593">62</cx:pt>
          <cx:pt idx="2594">65</cx:pt>
          <cx:pt idx="2595">71</cx:pt>
          <cx:pt idx="2596">21</cx:pt>
          <cx:pt idx="2597">71</cx:pt>
          <cx:pt idx="2598">7</cx:pt>
          <cx:pt idx="2599">72</cx:pt>
          <cx:pt idx="2600">1</cx:pt>
          <cx:pt idx="2601">72</cx:pt>
          <cx:pt idx="2602">64</cx:pt>
          <cx:pt idx="2603">72</cx:pt>
          <cx:pt idx="2604">29</cx:pt>
          <cx:pt idx="2605">13</cx:pt>
          <cx:pt idx="2606">31</cx:pt>
          <cx:pt idx="2607">1</cx:pt>
          <cx:pt idx="2608">7</cx:pt>
          <cx:pt idx="2609">61</cx:pt>
          <cx:pt idx="2610">39</cx:pt>
          <cx:pt idx="2611">10</cx:pt>
          <cx:pt idx="2612">14</cx:pt>
          <cx:pt idx="2613">1</cx:pt>
          <cx:pt idx="2614">67</cx:pt>
          <cx:pt idx="2615">72</cx:pt>
          <cx:pt idx="2616">6</cx:pt>
          <cx:pt idx="2617">1</cx:pt>
          <cx:pt idx="2618">25</cx:pt>
          <cx:pt idx="2619">33</cx:pt>
          <cx:pt idx="2620">18</cx:pt>
          <cx:pt idx="2621">71</cx:pt>
          <cx:pt idx="2622">28</cx:pt>
          <cx:pt idx="2623">2</cx:pt>
          <cx:pt idx="2624">17</cx:pt>
          <cx:pt idx="2625">56</cx:pt>
          <cx:pt idx="2626">60</cx:pt>
          <cx:pt idx="2627">33</cx:pt>
          <cx:pt idx="2628">1</cx:pt>
          <cx:pt idx="2629">2</cx:pt>
          <cx:pt idx="2630">63</cx:pt>
          <cx:pt idx="2631">7</cx:pt>
          <cx:pt idx="2632">55</cx:pt>
          <cx:pt idx="2633">65</cx:pt>
          <cx:pt idx="2634">1</cx:pt>
          <cx:pt idx="2635">63</cx:pt>
          <cx:pt idx="2636">70</cx:pt>
          <cx:pt idx="2637">36</cx:pt>
          <cx:pt idx="2638">52</cx:pt>
          <cx:pt idx="2639">22</cx:pt>
          <cx:pt idx="2640">22</cx:pt>
          <cx:pt idx="2641">5</cx:pt>
          <cx:pt idx="2642">47</cx:pt>
          <cx:pt idx="2643">33</cx:pt>
          <cx:pt idx="2644">18</cx:pt>
          <cx:pt idx="2645">1</cx:pt>
          <cx:pt idx="2646">56</cx:pt>
          <cx:pt idx="2647">2</cx:pt>
          <cx:pt idx="2648">35</cx:pt>
          <cx:pt idx="2649">64</cx:pt>
          <cx:pt idx="2650">15</cx:pt>
          <cx:pt idx="2651">24</cx:pt>
          <cx:pt idx="2652">1</cx:pt>
          <cx:pt idx="2653">70</cx:pt>
          <cx:pt idx="2654">1</cx:pt>
          <cx:pt idx="2655">4</cx:pt>
          <cx:pt idx="2656">39</cx:pt>
          <cx:pt idx="2657">29</cx:pt>
          <cx:pt idx="2658">14</cx:pt>
          <cx:pt idx="2659">61</cx:pt>
          <cx:pt idx="2660">13</cx:pt>
          <cx:pt idx="2661">66</cx:pt>
          <cx:pt idx="2662">2</cx:pt>
          <cx:pt idx="2663">59</cx:pt>
          <cx:pt idx="2664">62</cx:pt>
          <cx:pt idx="2665">33</cx:pt>
          <cx:pt idx="2666">66</cx:pt>
          <cx:pt idx="2667">72</cx:pt>
          <cx:pt idx="2668">1</cx:pt>
          <cx:pt idx="2669">19</cx:pt>
          <cx:pt idx="2670">51</cx:pt>
          <cx:pt idx="2671">63</cx:pt>
          <cx:pt idx="2672">27</cx:pt>
          <cx:pt idx="2673">22</cx:pt>
          <cx:pt idx="2674">4</cx:pt>
          <cx:pt idx="2675">42</cx:pt>
          <cx:pt idx="2676">29</cx:pt>
          <cx:pt idx="2677">4</cx:pt>
          <cx:pt idx="2678">30</cx:pt>
          <cx:pt idx="2679">4</cx:pt>
          <cx:pt idx="2680">71</cx:pt>
          <cx:pt idx="2681">46</cx:pt>
          <cx:pt idx="2682">4</cx:pt>
          <cx:pt idx="2683">7</cx:pt>
          <cx:pt idx="2684">69</cx:pt>
          <cx:pt idx="2685">72</cx:pt>
          <cx:pt idx="2686">19</cx:pt>
          <cx:pt idx="2687">28</cx:pt>
          <cx:pt idx="2688">5</cx:pt>
          <cx:pt idx="2689">72</cx:pt>
          <cx:pt idx="2690">8</cx:pt>
          <cx:pt idx="2691">7</cx:pt>
          <cx:pt idx="2692">22</cx:pt>
          <cx:pt idx="2693">72</cx:pt>
          <cx:pt idx="2694">8</cx:pt>
          <cx:pt idx="2695">52</cx:pt>
          <cx:pt idx="2696">68</cx:pt>
          <cx:pt idx="2697">71</cx:pt>
          <cx:pt idx="2698">2</cx:pt>
          <cx:pt idx="2699">34</cx:pt>
          <cx:pt idx="2700">35</cx:pt>
          <cx:pt idx="2701">61</cx:pt>
          <cx:pt idx="2702">1</cx:pt>
          <cx:pt idx="2703">1</cx:pt>
          <cx:pt idx="2704">53</cx:pt>
          <cx:pt idx="2705">72</cx:pt>
          <cx:pt idx="2706">2</cx:pt>
          <cx:pt idx="2707">3</cx:pt>
          <cx:pt idx="2708">13</cx:pt>
          <cx:pt idx="2709">41</cx:pt>
          <cx:pt idx="2710">24</cx:pt>
          <cx:pt idx="2711">28</cx:pt>
          <cx:pt idx="2712">8</cx:pt>
          <cx:pt idx="2713">1</cx:pt>
          <cx:pt idx="2714">54</cx:pt>
          <cx:pt idx="2715">41</cx:pt>
          <cx:pt idx="2716">19</cx:pt>
          <cx:pt idx="2717">72</cx:pt>
          <cx:pt idx="2718">62</cx:pt>
          <cx:pt idx="2719">56</cx:pt>
          <cx:pt idx="2720">15</cx:pt>
          <cx:pt idx="2721">10</cx:pt>
          <cx:pt idx="2722">32</cx:pt>
          <cx:pt idx="2723">21</cx:pt>
          <cx:pt idx="2724">62</cx:pt>
          <cx:pt idx="2725">2</cx:pt>
          <cx:pt idx="2726">27</cx:pt>
          <cx:pt idx="2727">5</cx:pt>
          <cx:pt idx="2728">25</cx:pt>
          <cx:pt idx="2729">2</cx:pt>
          <cx:pt idx="2730">49</cx:pt>
          <cx:pt idx="2731">63</cx:pt>
          <cx:pt idx="2732">4</cx:pt>
          <cx:pt idx="2733">1</cx:pt>
          <cx:pt idx="2734">11</cx:pt>
          <cx:pt idx="2735">52</cx:pt>
          <cx:pt idx="2736">60</cx:pt>
          <cx:pt idx="2737">64</cx:pt>
          <cx:pt idx="2738">43</cx:pt>
          <cx:pt idx="2739">61</cx:pt>
          <cx:pt idx="2740">1</cx:pt>
          <cx:pt idx="2741">5</cx:pt>
          <cx:pt idx="2742">66</cx:pt>
          <cx:pt idx="2743">67</cx:pt>
          <cx:pt idx="2744">42</cx:pt>
          <cx:pt idx="2745">1</cx:pt>
          <cx:pt idx="2746">31</cx:pt>
          <cx:pt idx="2747">7</cx:pt>
          <cx:pt idx="2748">4</cx:pt>
          <cx:pt idx="2749">34</cx:pt>
          <cx:pt idx="2750">3</cx:pt>
          <cx:pt idx="2751">19</cx:pt>
          <cx:pt idx="2752">31</cx:pt>
          <cx:pt idx="2753">1</cx:pt>
          <cx:pt idx="2754">3</cx:pt>
          <cx:pt idx="2755">46</cx:pt>
          <cx:pt idx="2756">1</cx:pt>
          <cx:pt idx="2757">69</cx:pt>
          <cx:pt idx="2758">5</cx:pt>
          <cx:pt idx="2759">1</cx:pt>
          <cx:pt idx="2760">26</cx:pt>
          <cx:pt idx="2761">10</cx:pt>
          <cx:pt idx="2762">25</cx:pt>
          <cx:pt idx="2763">64</cx:pt>
          <cx:pt idx="2764">30</cx:pt>
          <cx:pt idx="2765">13</cx:pt>
          <cx:pt idx="2766">64</cx:pt>
          <cx:pt idx="2767">46</cx:pt>
          <cx:pt idx="2768">12</cx:pt>
          <cx:pt idx="2769">15</cx:pt>
          <cx:pt idx="2770">17</cx:pt>
          <cx:pt idx="2771">13</cx:pt>
          <cx:pt idx="2772">67</cx:pt>
          <cx:pt idx="2773">24</cx:pt>
          <cx:pt idx="2774">6</cx:pt>
          <cx:pt idx="2775">53</cx:pt>
          <cx:pt idx="2776">16</cx:pt>
          <cx:pt idx="2777">10</cx:pt>
          <cx:pt idx="2778">13</cx:pt>
          <cx:pt idx="2779">9</cx:pt>
          <cx:pt idx="2780">25</cx:pt>
          <cx:pt idx="2781">7</cx:pt>
          <cx:pt idx="2782">38</cx:pt>
          <cx:pt idx="2783">43</cx:pt>
          <cx:pt idx="2784">4</cx:pt>
          <cx:pt idx="2785">25</cx:pt>
          <cx:pt idx="2786">27</cx:pt>
          <cx:pt idx="2787">72</cx:pt>
          <cx:pt idx="2788">71</cx:pt>
          <cx:pt idx="2789">24</cx:pt>
          <cx:pt idx="2790">50</cx:pt>
          <cx:pt idx="2791">57</cx:pt>
          <cx:pt idx="2792">15</cx:pt>
          <cx:pt idx="2793">4</cx:pt>
          <cx:pt idx="2794">28</cx:pt>
          <cx:pt idx="2795">9</cx:pt>
          <cx:pt idx="2796">55</cx:pt>
          <cx:pt idx="2797">3</cx:pt>
          <cx:pt idx="2798">10</cx:pt>
          <cx:pt idx="2799">55</cx:pt>
          <cx:pt idx="2800">20</cx:pt>
          <cx:pt idx="2801">62</cx:pt>
          <cx:pt idx="2802">32</cx:pt>
          <cx:pt idx="2803">43</cx:pt>
          <cx:pt idx="2804">9</cx:pt>
          <cx:pt idx="2805">60</cx:pt>
          <cx:pt idx="2806">58</cx:pt>
          <cx:pt idx="2807">7</cx:pt>
          <cx:pt idx="2808">2</cx:pt>
          <cx:pt idx="2809">37</cx:pt>
          <cx:pt idx="2810">65</cx:pt>
          <cx:pt idx="2811">39</cx:pt>
          <cx:pt idx="2812">66</cx:pt>
          <cx:pt idx="2813">68</cx:pt>
          <cx:pt idx="2814">62</cx:pt>
          <cx:pt idx="2815">3</cx:pt>
          <cx:pt idx="2816">72</cx:pt>
          <cx:pt idx="2817">41</cx:pt>
          <cx:pt idx="2818">29</cx:pt>
          <cx:pt idx="2819">4</cx:pt>
          <cx:pt idx="2820">53</cx:pt>
          <cx:pt idx="2821">1</cx:pt>
          <cx:pt idx="2822">41</cx:pt>
          <cx:pt idx="2823">39</cx:pt>
          <cx:pt idx="2824">63</cx:pt>
          <cx:pt idx="2825">15</cx:pt>
          <cx:pt idx="2826">13</cx:pt>
          <cx:pt idx="2827">1</cx:pt>
          <cx:pt idx="2828">1</cx:pt>
          <cx:pt idx="2829">8</cx:pt>
          <cx:pt idx="2830">60</cx:pt>
          <cx:pt idx="2831">12</cx:pt>
          <cx:pt idx="2832">40</cx:pt>
          <cx:pt idx="2833">66</cx:pt>
          <cx:pt idx="2834">42</cx:pt>
          <cx:pt idx="2835">66</cx:pt>
          <cx:pt idx="2836">49</cx:pt>
          <cx:pt idx="2837">1</cx:pt>
          <cx:pt idx="2838">41</cx:pt>
          <cx:pt idx="2839">41</cx:pt>
          <cx:pt idx="2840">23</cx:pt>
          <cx:pt idx="2841">3</cx:pt>
          <cx:pt idx="2842">4</cx:pt>
          <cx:pt idx="2843">52</cx:pt>
          <cx:pt idx="2844">4</cx:pt>
          <cx:pt idx="2845">11</cx:pt>
          <cx:pt idx="2846">2</cx:pt>
          <cx:pt idx="2847">26</cx:pt>
          <cx:pt idx="2848">24</cx:pt>
          <cx:pt idx="2849">12</cx:pt>
          <cx:pt idx="2850">60</cx:pt>
          <cx:pt idx="2851">64</cx:pt>
          <cx:pt idx="2852">66</cx:pt>
          <cx:pt idx="2853">60</cx:pt>
          <cx:pt idx="2854">17</cx:pt>
          <cx:pt idx="2855">42</cx:pt>
          <cx:pt idx="2856">1</cx:pt>
          <cx:pt idx="2857">47</cx:pt>
          <cx:pt idx="2858">10</cx:pt>
          <cx:pt idx="2859">70</cx:pt>
          <cx:pt idx="2860">67</cx:pt>
          <cx:pt idx="2861">1</cx:pt>
          <cx:pt idx="2862">7</cx:pt>
          <cx:pt idx="2863">1</cx:pt>
          <cx:pt idx="2864">4</cx:pt>
          <cx:pt idx="2865">66</cx:pt>
          <cx:pt idx="2866">12</cx:pt>
          <cx:pt idx="2867">24</cx:pt>
          <cx:pt idx="2868">26</cx:pt>
          <cx:pt idx="2869">6</cx:pt>
          <cx:pt idx="2870">57</cx:pt>
          <cx:pt idx="2871">14</cx:pt>
          <cx:pt idx="2872">42</cx:pt>
          <cx:pt idx="2873">25</cx:pt>
          <cx:pt idx="2874">64</cx:pt>
          <cx:pt idx="2875">22</cx:pt>
          <cx:pt idx="2876">19</cx:pt>
          <cx:pt idx="2877">61</cx:pt>
          <cx:pt idx="2878">22</cx:pt>
          <cx:pt idx="2879">70</cx:pt>
          <cx:pt idx="2880">12</cx:pt>
          <cx:pt idx="2881">31</cx:pt>
          <cx:pt idx="2882">11</cx:pt>
          <cx:pt idx="2883">68</cx:pt>
          <cx:pt idx="2884">72</cx:pt>
          <cx:pt idx="2885">67</cx:pt>
          <cx:pt idx="2886">60</cx:pt>
          <cx:pt idx="2887">1</cx:pt>
          <cx:pt idx="2888">1</cx:pt>
          <cx:pt idx="2889">58</cx:pt>
          <cx:pt idx="2890">47</cx:pt>
          <cx:pt idx="2891">1</cx:pt>
          <cx:pt idx="2892">1</cx:pt>
          <cx:pt idx="2893">22</cx:pt>
          <cx:pt idx="2894">48</cx:pt>
          <cx:pt idx="2895">37</cx:pt>
          <cx:pt idx="2896">13</cx:pt>
          <cx:pt idx="2897">43</cx:pt>
          <cx:pt idx="2898">6</cx:pt>
          <cx:pt idx="2899">71</cx:pt>
          <cx:pt idx="2900">1</cx:pt>
          <cx:pt idx="2901">72</cx:pt>
          <cx:pt idx="2902">6</cx:pt>
          <cx:pt idx="2903">12</cx:pt>
          <cx:pt idx="2904">25</cx:pt>
          <cx:pt idx="2905">21</cx:pt>
          <cx:pt idx="2906">6</cx:pt>
          <cx:pt idx="2907">20</cx:pt>
          <cx:pt idx="2908">18</cx:pt>
          <cx:pt idx="2909">43</cx:pt>
          <cx:pt idx="2910">35</cx:pt>
          <cx:pt idx="2911">1</cx:pt>
          <cx:pt idx="2912">32</cx:pt>
          <cx:pt idx="2913">52</cx:pt>
          <cx:pt idx="2914">32</cx:pt>
          <cx:pt idx="2915">72</cx:pt>
          <cx:pt idx="2916">51</cx:pt>
          <cx:pt idx="2917">68</cx:pt>
          <cx:pt idx="2918">8</cx:pt>
          <cx:pt idx="2919">49</cx:pt>
          <cx:pt idx="2920">72</cx:pt>
          <cx:pt idx="2921">9</cx:pt>
          <cx:pt idx="2922">28</cx:pt>
          <cx:pt idx="2923">54</cx:pt>
          <cx:pt idx="2924">11</cx:pt>
          <cx:pt idx="2925">50</cx:pt>
          <cx:pt idx="2926">69</cx:pt>
          <cx:pt idx="2927">1</cx:pt>
          <cx:pt idx="2928">68</cx:pt>
          <cx:pt idx="2929">40</cx:pt>
          <cx:pt idx="2930">31</cx:pt>
          <cx:pt idx="2931">33</cx:pt>
          <cx:pt idx="2932">55</cx:pt>
          <cx:pt idx="2933">68</cx:pt>
          <cx:pt idx="2934">12</cx:pt>
          <cx:pt idx="2935">71</cx:pt>
          <cx:pt idx="2936">40</cx:pt>
          <cx:pt idx="2937">64</cx:pt>
          <cx:pt idx="2938">53</cx:pt>
          <cx:pt idx="2939">12</cx:pt>
          <cx:pt idx="2940">53</cx:pt>
          <cx:pt idx="2941">72</cx:pt>
          <cx:pt idx="2942">46</cx:pt>
          <cx:pt idx="2943">40</cx:pt>
          <cx:pt idx="2944">12</cx:pt>
          <cx:pt idx="2945">9</cx:pt>
          <cx:pt idx="2946">51</cx:pt>
          <cx:pt idx="2947">49</cx:pt>
          <cx:pt idx="2948">41</cx:pt>
          <cx:pt idx="2949">56</cx:pt>
          <cx:pt idx="2950">4</cx:pt>
          <cx:pt idx="2951">20</cx:pt>
          <cx:pt idx="2952">26</cx:pt>
          <cx:pt idx="2953">20</cx:pt>
          <cx:pt idx="2954">7</cx:pt>
          <cx:pt idx="2955">7</cx:pt>
          <cx:pt idx="2956">51</cx:pt>
          <cx:pt idx="2957">4</cx:pt>
          <cx:pt idx="2958">1</cx:pt>
          <cx:pt idx="2959">27</cx:pt>
          <cx:pt idx="2960">22</cx:pt>
          <cx:pt idx="2961">12</cx:pt>
          <cx:pt idx="2962">3</cx:pt>
          <cx:pt idx="2963">34</cx:pt>
          <cx:pt idx="2964">24</cx:pt>
          <cx:pt idx="2965">51</cx:pt>
          <cx:pt idx="2966">14</cx:pt>
          <cx:pt idx="2967">59</cx:pt>
          <cx:pt idx="2968">3</cx:pt>
          <cx:pt idx="2969">65</cx:pt>
          <cx:pt idx="2970">5</cx:pt>
          <cx:pt idx="2971">59</cx:pt>
          <cx:pt idx="2972">72</cx:pt>
          <cx:pt idx="2973">62</cx:pt>
          <cx:pt idx="2974">28</cx:pt>
          <cx:pt idx="2975">3</cx:pt>
          <cx:pt idx="2976">19</cx:pt>
          <cx:pt idx="2977">1</cx:pt>
          <cx:pt idx="2978">24</cx:pt>
          <cx:pt idx="2979">57</cx:pt>
          <cx:pt idx="2980">72</cx:pt>
          <cx:pt idx="2981">67</cx:pt>
          <cx:pt idx="2982">52</cx:pt>
          <cx:pt idx="2983">71</cx:pt>
          <cx:pt idx="2984">26</cx:pt>
          <cx:pt idx="2985">35</cx:pt>
          <cx:pt idx="2986">55</cx:pt>
          <cx:pt idx="2987">33</cx:pt>
          <cx:pt idx="2988">72</cx:pt>
          <cx:pt idx="2989">1</cx:pt>
          <cx:pt idx="2990">10</cx:pt>
          <cx:pt idx="2991">37</cx:pt>
          <cx:pt idx="2992">12</cx:pt>
          <cx:pt idx="2993">1</cx:pt>
          <cx:pt idx="2994">62</cx:pt>
          <cx:pt idx="2995">1</cx:pt>
          <cx:pt idx="2996">18</cx:pt>
          <cx:pt idx="2997">69</cx:pt>
          <cx:pt idx="2998">2</cx:pt>
          <cx:pt idx="2999">19</cx:pt>
          <cx:pt idx="3000">12</cx:pt>
          <cx:pt idx="3001">9</cx:pt>
          <cx:pt idx="3002">27</cx:pt>
          <cx:pt idx="3003">27</cx:pt>
          <cx:pt idx="3004">1</cx:pt>
          <cx:pt idx="3005">24</cx:pt>
          <cx:pt idx="3006">14</cx:pt>
          <cx:pt idx="3007">32</cx:pt>
          <cx:pt idx="3008">11</cx:pt>
          <cx:pt idx="3009">1</cx:pt>
          <cx:pt idx="3010">38</cx:pt>
          <cx:pt idx="3011">9</cx:pt>
          <cx:pt idx="3012">54</cx:pt>
          <cx:pt idx="3013">29</cx:pt>
          <cx:pt idx="3014">44</cx:pt>
          <cx:pt idx="3015">59</cx:pt>
          <cx:pt idx="3016">3</cx:pt>
          <cx:pt idx="3017">18</cx:pt>
          <cx:pt idx="3018">67</cx:pt>
          <cx:pt idx="3019">22</cx:pt>
          <cx:pt idx="3020">33</cx:pt>
          <cx:pt idx="3021">5</cx:pt>
          <cx:pt idx="3022">2</cx:pt>
          <cx:pt idx="3023">72</cx:pt>
          <cx:pt idx="3024">9</cx:pt>
          <cx:pt idx="3025">67</cx:pt>
          <cx:pt idx="3026">16</cx:pt>
          <cx:pt idx="3027">8</cx:pt>
          <cx:pt idx="3028">5</cx:pt>
          <cx:pt idx="3029">23</cx:pt>
          <cx:pt idx="3030">1</cx:pt>
          <cx:pt idx="3031">50</cx:pt>
          <cx:pt idx="3032">17</cx:pt>
          <cx:pt idx="3033">68</cx:pt>
          <cx:pt idx="3034">1</cx:pt>
          <cx:pt idx="3035">25</cx:pt>
          <cx:pt idx="3036">67</cx:pt>
          <cx:pt idx="3037">32</cx:pt>
          <cx:pt idx="3038">67</cx:pt>
          <cx:pt idx="3039">72</cx:pt>
          <cx:pt idx="3040">71</cx:pt>
          <cx:pt idx="3041">1</cx:pt>
          <cx:pt idx="3042">46</cx:pt>
          <cx:pt idx="3043">2</cx:pt>
          <cx:pt idx="3044">1</cx:pt>
          <cx:pt idx="3045">48</cx:pt>
          <cx:pt idx="3046">61</cx:pt>
          <cx:pt idx="3047">32</cx:pt>
          <cx:pt idx="3048">2</cx:pt>
          <cx:pt idx="3049">3</cx:pt>
          <cx:pt idx="3050">5</cx:pt>
          <cx:pt idx="3051">71</cx:pt>
          <cx:pt idx="3052">37</cx:pt>
          <cx:pt idx="3053">65</cx:pt>
          <cx:pt idx="3054">67</cx:pt>
          <cx:pt idx="3055">49</cx:pt>
          <cx:pt idx="3056">50</cx:pt>
          <cx:pt idx="3057">25</cx:pt>
          <cx:pt idx="3058">17</cx:pt>
          <cx:pt idx="3059">64</cx:pt>
          <cx:pt idx="3060">25</cx:pt>
          <cx:pt idx="3061">23</cx:pt>
          <cx:pt idx="3062">24</cx:pt>
          <cx:pt idx="3063">37</cx:pt>
          <cx:pt idx="3064">21</cx:pt>
          <cx:pt idx="3065">1</cx:pt>
          <cx:pt idx="3066">10</cx:pt>
          <cx:pt idx="3067">6</cx:pt>
          <cx:pt idx="3068">51</cx:pt>
          <cx:pt idx="3069">10</cx:pt>
          <cx:pt idx="3070">6</cx:pt>
          <cx:pt idx="3071">47</cx:pt>
          <cx:pt idx="3072">61</cx:pt>
          <cx:pt idx="3073">52</cx:pt>
          <cx:pt idx="3074">35</cx:pt>
          <cx:pt idx="3075">71</cx:pt>
          <cx:pt idx="3076">6</cx:pt>
          <cx:pt idx="3077">45</cx:pt>
          <cx:pt idx="3078">2</cx:pt>
          <cx:pt idx="3079">4</cx:pt>
          <cx:pt idx="3080">2</cx:pt>
          <cx:pt idx="3081">4</cx:pt>
          <cx:pt idx="3082">51</cx:pt>
          <cx:pt idx="3083">60</cx:pt>
          <cx:pt idx="3084">9</cx:pt>
          <cx:pt idx="3085">3</cx:pt>
          <cx:pt idx="3086">17</cx:pt>
          <cx:pt idx="3087">8</cx:pt>
          <cx:pt idx="3088">46</cx:pt>
          <cx:pt idx="3089">68</cx:pt>
          <cx:pt idx="3090">1</cx:pt>
          <cx:pt idx="3091">4</cx:pt>
          <cx:pt idx="3092">1</cx:pt>
          <cx:pt idx="3093">28</cx:pt>
          <cx:pt idx="3094">39</cx:pt>
          <cx:pt idx="3095">11</cx:pt>
          <cx:pt idx="3096">71</cx:pt>
          <cx:pt idx="3097">2</cx:pt>
          <cx:pt idx="3098">30</cx:pt>
          <cx:pt idx="3099">17</cx:pt>
          <cx:pt idx="3100">55</cx:pt>
          <cx:pt idx="3101">58</cx:pt>
          <cx:pt idx="3102">5</cx:pt>
          <cx:pt idx="3103">1</cx:pt>
          <cx:pt idx="3104">9</cx:pt>
          <cx:pt idx="3105">26</cx:pt>
          <cx:pt idx="3106">50</cx:pt>
          <cx:pt idx="3107">72</cx:pt>
          <cx:pt idx="3108">43</cx:pt>
          <cx:pt idx="3109">56</cx:pt>
          <cx:pt idx="3110">1</cx:pt>
          <cx:pt idx="3111">72</cx:pt>
          <cx:pt idx="3112">72</cx:pt>
          <cx:pt idx="3113">36</cx:pt>
          <cx:pt idx="3114">5</cx:pt>
          <cx:pt idx="3115">13</cx:pt>
          <cx:pt idx="3116">44</cx:pt>
          <cx:pt idx="3117">70</cx:pt>
          <cx:pt idx="3118">44</cx:pt>
          <cx:pt idx="3119">32</cx:pt>
          <cx:pt idx="3120">69</cx:pt>
          <cx:pt idx="3121">16</cx:pt>
          <cx:pt idx="3122">68</cx:pt>
          <cx:pt idx="3123">16</cx:pt>
          <cx:pt idx="3124">68</cx:pt>
          <cx:pt idx="3125">4</cx:pt>
          <cx:pt idx="3126">26</cx:pt>
          <cx:pt idx="3127">29</cx:pt>
          <cx:pt idx="3128">5</cx:pt>
          <cx:pt idx="3129">70</cx:pt>
          <cx:pt idx="3130">24</cx:pt>
          <cx:pt idx="3131">72</cx:pt>
          <cx:pt idx="3132">1</cx:pt>
          <cx:pt idx="3133">70</cx:pt>
          <cx:pt idx="3134">36</cx:pt>
          <cx:pt idx="3135">38</cx:pt>
          <cx:pt idx="3136">17</cx:pt>
          <cx:pt idx="3137">41</cx:pt>
          <cx:pt idx="3138">1</cx:pt>
          <cx:pt idx="3139">2</cx:pt>
          <cx:pt idx="3140">14</cx:pt>
          <cx:pt idx="3141">2</cx:pt>
          <cx:pt idx="3142">1</cx:pt>
          <cx:pt idx="3143">13</cx:pt>
          <cx:pt idx="3144">6</cx:pt>
          <cx:pt idx="3145">4</cx:pt>
          <cx:pt idx="3146">5</cx:pt>
          <cx:pt idx="3147">15</cx:pt>
          <cx:pt idx="3148">47</cx:pt>
          <cx:pt idx="3149">8</cx:pt>
          <cx:pt idx="3150">17</cx:pt>
          <cx:pt idx="3151">15</cx:pt>
          <cx:pt idx="3152">26</cx:pt>
          <cx:pt idx="3153">23</cx:pt>
          <cx:pt idx="3154">4</cx:pt>
          <cx:pt idx="3155">29</cx:pt>
          <cx:pt idx="3156">25</cx:pt>
          <cx:pt idx="3157">9</cx:pt>
          <cx:pt idx="3158">18</cx:pt>
          <cx:pt idx="3159">3</cx:pt>
          <cx:pt idx="3160">69</cx:pt>
          <cx:pt idx="3161">14</cx:pt>
          <cx:pt idx="3162">19</cx:pt>
          <cx:pt idx="3163">39</cx:pt>
          <cx:pt idx="3164">31</cx:pt>
          <cx:pt idx="3165">24</cx:pt>
          <cx:pt idx="3166">14</cx:pt>
          <cx:pt idx="3167">64</cx:pt>
          <cx:pt idx="3168">50</cx:pt>
          <cx:pt idx="3169">52</cx:pt>
          <cx:pt idx="3170">28</cx:pt>
          <cx:pt idx="3171">21</cx:pt>
          <cx:pt idx="3172">25</cx:pt>
          <cx:pt idx="3173">17</cx:pt>
          <cx:pt idx="3174">58</cx:pt>
          <cx:pt idx="3175">17</cx:pt>
          <cx:pt idx="3176">51</cx:pt>
          <cx:pt idx="3177">72</cx:pt>
          <cx:pt idx="3178">52</cx:pt>
          <cx:pt idx="3179">27</cx:pt>
          <cx:pt idx="3180">3</cx:pt>
          <cx:pt idx="3181">64</cx:pt>
          <cx:pt idx="3182">45</cx:pt>
          <cx:pt idx="3183">3</cx:pt>
          <cx:pt idx="3184">71</cx:pt>
          <cx:pt idx="3185">1</cx:pt>
          <cx:pt idx="3186">58</cx:pt>
          <cx:pt idx="3187">34</cx:pt>
          <cx:pt idx="3188">8</cx:pt>
          <cx:pt idx="3189">15</cx:pt>
          <cx:pt idx="3190">66</cx:pt>
          <cx:pt idx="3191">12</cx:pt>
          <cx:pt idx="3192">58</cx:pt>
          <cx:pt idx="3193">3</cx:pt>
          <cx:pt idx="3194">43</cx:pt>
          <cx:pt idx="3195">9</cx:pt>
          <cx:pt idx="3196">3</cx:pt>
          <cx:pt idx="3197">22</cx:pt>
          <cx:pt idx="3198">40</cx:pt>
          <cx:pt idx="3199">68</cx:pt>
          <cx:pt idx="3200">54</cx:pt>
          <cx:pt idx="3201">50</cx:pt>
          <cx:pt idx="3202">1</cx:pt>
          <cx:pt idx="3203">72</cx:pt>
          <cx:pt idx="3204">40</cx:pt>
          <cx:pt idx="3205">72</cx:pt>
          <cx:pt idx="3206">6</cx:pt>
          <cx:pt idx="3207">5</cx:pt>
          <cx:pt idx="3208">48</cx:pt>
          <cx:pt idx="3209">1</cx:pt>
          <cx:pt idx="3210">64</cx:pt>
          <cx:pt idx="3211">17</cx:pt>
          <cx:pt idx="3212">40</cx:pt>
          <cx:pt idx="3213">41</cx:pt>
          <cx:pt idx="3214">51</cx:pt>
          <cx:pt idx="3215">41</cx:pt>
          <cx:pt idx="3216">1</cx:pt>
          <cx:pt idx="3217">2</cx:pt>
          <cx:pt idx="3218">68</cx:pt>
          <cx:pt idx="3219">24</cx:pt>
          <cx:pt idx="3220">70</cx:pt>
          <cx:pt idx="3221">3</cx:pt>
          <cx:pt idx="3222">2</cx:pt>
          <cx:pt idx="3223">3</cx:pt>
          <cx:pt idx="3224">7</cx:pt>
          <cx:pt idx="3225">13</cx:pt>
          <cx:pt idx="3226">7</cx:pt>
          <cx:pt idx="3227">12</cx:pt>
          <cx:pt idx="3228">53</cx:pt>
          <cx:pt idx="3229">12</cx:pt>
          <cx:pt idx="3230">63</cx:pt>
          <cx:pt idx="3231">15</cx:pt>
          <cx:pt idx="3232">36</cx:pt>
          <cx:pt idx="3233">4</cx:pt>
          <cx:pt idx="3234">24</cx:pt>
          <cx:pt idx="3235">61</cx:pt>
          <cx:pt idx="3236">16</cx:pt>
          <cx:pt idx="3237">65</cx:pt>
          <cx:pt idx="3238">26</cx:pt>
          <cx:pt idx="3239">16</cx:pt>
          <cx:pt idx="3240">54</cx:pt>
          <cx:pt idx="3241">1</cx:pt>
          <cx:pt idx="3242">5</cx:pt>
          <cx:pt idx="3243">19</cx:pt>
          <cx:pt idx="3244">10</cx:pt>
          <cx:pt idx="3245">23</cx:pt>
          <cx:pt idx="3246">3</cx:pt>
          <cx:pt idx="3247">72</cx:pt>
          <cx:pt idx="3248">10</cx:pt>
          <cx:pt idx="3249">10</cx:pt>
          <cx:pt idx="3250">11</cx:pt>
          <cx:pt idx="3251">37</cx:pt>
          <cx:pt idx="3252">17</cx:pt>
          <cx:pt idx="3253">36</cx:pt>
          <cx:pt idx="3254">17</cx:pt>
          <cx:pt idx="3255">66</cx:pt>
          <cx:pt idx="3256">61</cx:pt>
          <cx:pt idx="3257">22</cx:pt>
          <cx:pt idx="3258">1</cx:pt>
          <cx:pt idx="3259">6</cx:pt>
          <cx:pt idx="3260">31</cx:pt>
          <cx:pt idx="3261">68</cx:pt>
          <cx:pt idx="3262">34</cx:pt>
          <cx:pt idx="3263">52</cx:pt>
          <cx:pt idx="3264">10</cx:pt>
          <cx:pt idx="3265">29</cx:pt>
          <cx:pt idx="3266">72</cx:pt>
          <cx:pt idx="3267">47</cx:pt>
          <cx:pt idx="3268">24</cx:pt>
          <cx:pt idx="3269">65</cx:pt>
          <cx:pt idx="3270">4</cx:pt>
          <cx:pt idx="3271">12</cx:pt>
          <cx:pt idx="3272">1</cx:pt>
          <cx:pt idx="3273">33</cx:pt>
          <cx:pt idx="3274">34</cx:pt>
          <cx:pt idx="3275">14</cx:pt>
          <cx:pt idx="3276">4</cx:pt>
          <cx:pt idx="3277">13</cx:pt>
          <cx:pt idx="3278">65</cx:pt>
          <cx:pt idx="3279">23</cx:pt>
          <cx:pt idx="3280">55</cx:pt>
          <cx:pt idx="3281">49</cx:pt>
          <cx:pt idx="3282">60</cx:pt>
          <cx:pt idx="3283">69</cx:pt>
          <cx:pt idx="3284">40</cx:pt>
          <cx:pt idx="3285">67</cx:pt>
          <cx:pt idx="3286">35</cx:pt>
          <cx:pt idx="3287">19</cx:pt>
          <cx:pt idx="3288">13</cx:pt>
          <cx:pt idx="3289">41</cx:pt>
          <cx:pt idx="3290">4</cx:pt>
          <cx:pt idx="3291">24</cx:pt>
          <cx:pt idx="3292">5</cx:pt>
          <cx:pt idx="3293">5</cx:pt>
          <cx:pt idx="3294">1</cx:pt>
          <cx:pt idx="3295">72</cx:pt>
          <cx:pt idx="3296">24</cx:pt>
          <cx:pt idx="3297">42</cx:pt>
          <cx:pt idx="3298">4</cx:pt>
          <cx:pt idx="3299">68</cx:pt>
          <cx:pt idx="3300">33</cx:pt>
          <cx:pt idx="3301">1</cx:pt>
          <cx:pt idx="3302">31</cx:pt>
          <cx:pt idx="3303">4</cx:pt>
          <cx:pt idx="3304">69</cx:pt>
          <cx:pt idx="3305">38</cx:pt>
          <cx:pt idx="3306">3</cx:pt>
          <cx:pt idx="3307">48</cx:pt>
          <cx:pt idx="3308">15</cx:pt>
          <cx:pt idx="3309">25</cx:pt>
          <cx:pt idx="3310">1</cx:pt>
          <cx:pt idx="3311">48</cx:pt>
          <cx:pt idx="3312">1</cx:pt>
          <cx:pt idx="3313">1</cx:pt>
          <cx:pt idx="3314">37</cx:pt>
          <cx:pt idx="3315">66</cx:pt>
          <cx:pt idx="3316">26</cx:pt>
          <cx:pt idx="3317">63</cx:pt>
          <cx:pt idx="3318">10</cx:pt>
          <cx:pt idx="3319">2</cx:pt>
          <cx:pt idx="3320">18</cx:pt>
          <cx:pt idx="3321">64</cx:pt>
          <cx:pt idx="3322">9</cx:pt>
          <cx:pt idx="3323">28</cx:pt>
          <cx:pt idx="3324">1</cx:pt>
          <cx:pt idx="3325">4</cx:pt>
          <cx:pt idx="3326">38</cx:pt>
          <cx:pt idx="3327">66</cx:pt>
          <cx:pt idx="3328">1</cx:pt>
          <cx:pt idx="3329">18</cx:pt>
          <cx:pt idx="3330">51</cx:pt>
          <cx:pt idx="3331">0</cx:pt>
          <cx:pt idx="3332">1</cx:pt>
          <cx:pt idx="3333">12</cx:pt>
          <cx:pt idx="3334">41</cx:pt>
          <cx:pt idx="3335">12</cx:pt>
          <cx:pt idx="3336">55</cx:pt>
          <cx:pt idx="3337">7</cx:pt>
          <cx:pt idx="3338">12</cx:pt>
          <cx:pt idx="3339">68</cx:pt>
          <cx:pt idx="3340">5</cx:pt>
          <cx:pt idx="3341">49</cx:pt>
          <cx:pt idx="3342">40</cx:pt>
          <cx:pt idx="3343">16</cx:pt>
          <cx:pt idx="3344">10</cx:pt>
          <cx:pt idx="3345">72</cx:pt>
          <cx:pt idx="3346">2</cx:pt>
          <cx:pt idx="3347">23</cx:pt>
          <cx:pt idx="3348">71</cx:pt>
          <cx:pt idx="3349">11</cx:pt>
          <cx:pt idx="3350">1</cx:pt>
          <cx:pt idx="3351">16</cx:pt>
          <cx:pt idx="3352">1</cx:pt>
          <cx:pt idx="3353">12</cx:pt>
          <cx:pt idx="3354">54</cx:pt>
          <cx:pt idx="3355">68</cx:pt>
          <cx:pt idx="3356">4</cx:pt>
          <cx:pt idx="3357">1</cx:pt>
          <cx:pt idx="3358">27</cx:pt>
          <cx:pt idx="3359">21</cx:pt>
          <cx:pt idx="3360">13</cx:pt>
          <cx:pt idx="3361">64</cx:pt>
          <cx:pt idx="3362">1</cx:pt>
          <cx:pt idx="3363">57</cx:pt>
          <cx:pt idx="3364">21</cx:pt>
          <cx:pt idx="3365">19</cx:pt>
          <cx:pt idx="3366">31</cx:pt>
          <cx:pt idx="3367">52</cx:pt>
          <cx:pt idx="3368">46</cx:pt>
          <cx:pt idx="3369">11</cx:pt>
          <cx:pt idx="3370">53</cx:pt>
          <cx:pt idx="3371">11</cx:pt>
          <cx:pt idx="3372">57</cx:pt>
          <cx:pt idx="3373">2</cx:pt>
          <cx:pt idx="3374">2</cx:pt>
          <cx:pt idx="3375">71</cx:pt>
          <cx:pt idx="3376">1</cx:pt>
          <cx:pt idx="3377">68</cx:pt>
          <cx:pt idx="3378">72</cx:pt>
          <cx:pt idx="3379">2</cx:pt>
          <cx:pt idx="3380">1</cx:pt>
          <cx:pt idx="3381">41</cx:pt>
          <cx:pt idx="3382">72</cx:pt>
          <cx:pt idx="3383">6</cx:pt>
          <cx:pt idx="3384">4</cx:pt>
          <cx:pt idx="3385">12</cx:pt>
          <cx:pt idx="3386">58</cx:pt>
          <cx:pt idx="3387">7</cx:pt>
          <cx:pt idx="3388">65</cx:pt>
          <cx:pt idx="3389">1</cx:pt>
          <cx:pt idx="3390">56</cx:pt>
          <cx:pt idx="3391">4</cx:pt>
          <cx:pt idx="3392">58</cx:pt>
          <cx:pt idx="3393">62</cx:pt>
          <cx:pt idx="3394">26</cx:pt>
          <cx:pt idx="3395">62</cx:pt>
          <cx:pt idx="3396">58</cx:pt>
          <cx:pt idx="3397">68</cx:pt>
          <cx:pt idx="3398">61</cx:pt>
          <cx:pt idx="3399">42</cx:pt>
          <cx:pt idx="3400">18</cx:pt>
          <cx:pt idx="3401">56</cx:pt>
          <cx:pt idx="3402">4</cx:pt>
          <cx:pt idx="3403">4</cx:pt>
          <cx:pt idx="3404">35</cx:pt>
          <cx:pt idx="3405">64</cx:pt>
          <cx:pt idx="3406">31</cx:pt>
          <cx:pt idx="3407">67</cx:pt>
          <cx:pt idx="3408">4</cx:pt>
          <cx:pt idx="3409">70</cx:pt>
          <cx:pt idx="3410">3</cx:pt>
          <cx:pt idx="3411">53</cx:pt>
          <cx:pt idx="3412">2</cx:pt>
          <cx:pt idx="3413">29</cx:pt>
          <cx:pt idx="3414">47</cx:pt>
          <cx:pt idx="3415">68</cx:pt>
          <cx:pt idx="3416">12</cx:pt>
          <cx:pt idx="3417">8</cx:pt>
          <cx:pt idx="3418">54</cx:pt>
          <cx:pt idx="3419">69</cx:pt>
          <cx:pt idx="3420">26</cx:pt>
          <cx:pt idx="3421">72</cx:pt>
          <cx:pt idx="3422">70</cx:pt>
          <cx:pt idx="3423">1</cx:pt>
          <cx:pt idx="3424">10</cx:pt>
          <cx:pt idx="3425">28</cx:pt>
          <cx:pt idx="3426">1</cx:pt>
          <cx:pt idx="3427">21</cx:pt>
          <cx:pt idx="3428">51</cx:pt>
          <cx:pt idx="3429">53</cx:pt>
          <cx:pt idx="3430">53</cx:pt>
          <cx:pt idx="3431">24</cx:pt>
          <cx:pt idx="3432">70</cx:pt>
          <cx:pt idx="3433">61</cx:pt>
          <cx:pt idx="3434">11</cx:pt>
          <cx:pt idx="3435">2</cx:pt>
          <cx:pt idx="3436">25</cx:pt>
          <cx:pt idx="3437">41</cx:pt>
          <cx:pt idx="3438">18</cx:pt>
          <cx:pt idx="3439">72</cx:pt>
          <cx:pt idx="3440">71</cx:pt>
          <cx:pt idx="3441">34</cx:pt>
          <cx:pt idx="3442">29</cx:pt>
          <cx:pt idx="3443">40</cx:pt>
          <cx:pt idx="3444">36</cx:pt>
          <cx:pt idx="3445">46</cx:pt>
          <cx:pt idx="3446">58</cx:pt>
          <cx:pt idx="3447">39</cx:pt>
          <cx:pt idx="3448">4</cx:pt>
          <cx:pt idx="3449">52</cx:pt>
          <cx:pt idx="3450">70</cx:pt>
          <cx:pt idx="3451">65</cx:pt>
          <cx:pt idx="3452">1</cx:pt>
          <cx:pt idx="3453">70</cx:pt>
          <cx:pt idx="3454">29</cx:pt>
          <cx:pt idx="3455">1</cx:pt>
          <cx:pt idx="3456">67</cx:pt>
          <cx:pt idx="3457">1</cx:pt>
          <cx:pt idx="3458">26</cx:pt>
          <cx:pt idx="3459">30</cx:pt>
          <cx:pt idx="3460">48</cx:pt>
          <cx:pt idx="3461">55</cx:pt>
          <cx:pt idx="3462">7</cx:pt>
          <cx:pt idx="3463">37</cx:pt>
          <cx:pt idx="3464">31</cx:pt>
          <cx:pt idx="3465">4</cx:pt>
          <cx:pt idx="3466">72</cx:pt>
          <cx:pt idx="3467">5</cx:pt>
          <cx:pt idx="3468">1</cx:pt>
          <cx:pt idx="3469">15</cx:pt>
          <cx:pt idx="3470">8</cx:pt>
          <cx:pt idx="3471">35</cx:pt>
          <cx:pt idx="3472">56</cx:pt>
          <cx:pt idx="3473">42</cx:pt>
          <cx:pt idx="3474">65</cx:pt>
          <cx:pt idx="3475">2</cx:pt>
          <cx:pt idx="3476">65</cx:pt>
          <cx:pt idx="3477">18</cx:pt>
          <cx:pt idx="3478">23</cx:pt>
          <cx:pt idx="3479">4</cx:pt>
          <cx:pt idx="3480">70</cx:pt>
          <cx:pt idx="3481">4</cx:pt>
          <cx:pt idx="3482">19</cx:pt>
          <cx:pt idx="3483">18</cx:pt>
          <cx:pt idx="3484">38</cx:pt>
          <cx:pt idx="3485">2</cx:pt>
          <cx:pt idx="3486">47</cx:pt>
          <cx:pt idx="3487">52</cx:pt>
          <cx:pt idx="3488">9</cx:pt>
          <cx:pt idx="3489">26</cx:pt>
          <cx:pt idx="3490">8</cx:pt>
          <cx:pt idx="3491">44</cx:pt>
          <cx:pt idx="3492">3</cx:pt>
          <cx:pt idx="3493">2</cx:pt>
          <cx:pt idx="3494">9</cx:pt>
          <cx:pt idx="3495">1</cx:pt>
          <cx:pt idx="3496">25</cx:pt>
          <cx:pt idx="3497">2</cx:pt>
          <cx:pt idx="3498">43</cx:pt>
          <cx:pt idx="3499">1</cx:pt>
          <cx:pt idx="3500">58</cx:pt>
          <cx:pt idx="3501">59</cx:pt>
          <cx:pt idx="3502">44</cx:pt>
          <cx:pt idx="3503">66</cx:pt>
          <cx:pt idx="3504">68</cx:pt>
          <cx:pt idx="3505">9</cx:pt>
          <cx:pt idx="3506">19</cx:pt>
          <cx:pt idx="3507">4</cx:pt>
          <cx:pt idx="3508">70</cx:pt>
          <cx:pt idx="3509">1</cx:pt>
          <cx:pt idx="3510">8</cx:pt>
          <cx:pt idx="3511">53</cx:pt>
          <cx:pt idx="3512">51</cx:pt>
          <cx:pt idx="3513">11</cx:pt>
          <cx:pt idx="3514">60</cx:pt>
          <cx:pt idx="3515">17</cx:pt>
          <cx:pt idx="3516">3</cx:pt>
          <cx:pt idx="3517">70</cx:pt>
          <cx:pt idx="3518">1</cx:pt>
          <cx:pt idx="3519">43</cx:pt>
          <cx:pt idx="3520">16</cx:pt>
          <cx:pt idx="3521">57</cx:pt>
          <cx:pt idx="3522">37</cx:pt>
          <cx:pt idx="3523">72</cx:pt>
          <cx:pt idx="3524">11</cx:pt>
          <cx:pt idx="3525">50</cx:pt>
          <cx:pt idx="3526">5</cx:pt>
          <cx:pt idx="3527">1</cx:pt>
          <cx:pt idx="3528">16</cx:pt>
          <cx:pt idx="3529">2</cx:pt>
          <cx:pt idx="3530">17</cx:pt>
          <cx:pt idx="3531">16</cx:pt>
          <cx:pt idx="3532">15</cx:pt>
          <cx:pt idx="3533">10</cx:pt>
          <cx:pt idx="3534">46</cx:pt>
          <cx:pt idx="3535">64</cx:pt>
          <cx:pt idx="3536">1</cx:pt>
          <cx:pt idx="3537">25</cx:pt>
          <cx:pt idx="3538">71</cx:pt>
          <cx:pt idx="3539">8</cx:pt>
          <cx:pt idx="3540">72</cx:pt>
          <cx:pt idx="3541">49</cx:pt>
          <cx:pt idx="3542">29</cx:pt>
          <cx:pt idx="3543">72</cx:pt>
          <cx:pt idx="3544">31</cx:pt>
          <cx:pt idx="3545">50</cx:pt>
          <cx:pt idx="3546">71</cx:pt>
          <cx:pt idx="3547">70</cx:pt>
          <cx:pt idx="3548">71</cx:pt>
          <cx:pt idx="3549">61</cx:pt>
          <cx:pt idx="3550">32</cx:pt>
          <cx:pt idx="3551">1</cx:pt>
          <cx:pt idx="3552">68</cx:pt>
          <cx:pt idx="3553">62</cx:pt>
          <cx:pt idx="3554">7</cx:pt>
          <cx:pt idx="3555">20</cx:pt>
          <cx:pt idx="3556">6</cx:pt>
          <cx:pt idx="3557">33</cx:pt>
          <cx:pt idx="3558">28</cx:pt>
          <cx:pt idx="3559">27</cx:pt>
          <cx:pt idx="3560">7</cx:pt>
          <cx:pt idx="3561">26</cx:pt>
          <cx:pt idx="3562">5</cx:pt>
          <cx:pt idx="3563">30</cx:pt>
          <cx:pt idx="3564">63</cx:pt>
          <cx:pt idx="3565">1</cx:pt>
          <cx:pt idx="3566">53</cx:pt>
          <cx:pt idx="3567">14</cx:pt>
          <cx:pt idx="3568">21</cx:pt>
          <cx:pt idx="3569">17</cx:pt>
          <cx:pt idx="3570">16</cx:pt>
          <cx:pt idx="3571">35</cx:pt>
          <cx:pt idx="3572">32</cx:pt>
          <cx:pt idx="3573">28</cx:pt>
          <cx:pt idx="3574">1</cx:pt>
          <cx:pt idx="3575">59</cx:pt>
          <cx:pt idx="3576">72</cx:pt>
          <cx:pt idx="3577">36</cx:pt>
          <cx:pt idx="3578">40</cx:pt>
          <cx:pt idx="3579">40</cx:pt>
          <cx:pt idx="3580">9</cx:pt>
          <cx:pt idx="3581">63</cx:pt>
          <cx:pt idx="3582">3</cx:pt>
          <cx:pt idx="3583">40</cx:pt>
          <cx:pt idx="3584">8</cx:pt>
          <cx:pt idx="3585">34</cx:pt>
          <cx:pt idx="3586">5</cx:pt>
          <cx:pt idx="3587">9</cx:pt>
          <cx:pt idx="3588">9</cx:pt>
          <cx:pt idx="3589">31</cx:pt>
          <cx:pt idx="3590">50</cx:pt>
          <cx:pt idx="3591">2</cx:pt>
          <cx:pt idx="3592">1</cx:pt>
          <cx:pt idx="3593">8</cx:pt>
          <cx:pt idx="3594">9</cx:pt>
          <cx:pt idx="3595">2</cx:pt>
          <cx:pt idx="3596">3</cx:pt>
          <cx:pt idx="3597">25</cx:pt>
          <cx:pt idx="3598">1</cx:pt>
          <cx:pt idx="3599">45</cx:pt>
          <cx:pt idx="3600">51</cx:pt>
          <cx:pt idx="3601">55</cx:pt>
          <cx:pt idx="3602">38</cx:pt>
          <cx:pt idx="3603">2</cx:pt>
          <cx:pt idx="3604">38</cx:pt>
          <cx:pt idx="3605">34</cx:pt>
          <cx:pt idx="3606">70</cx:pt>
          <cx:pt idx="3607">13</cx:pt>
          <cx:pt idx="3608">39</cx:pt>
          <cx:pt idx="3609">61</cx:pt>
          <cx:pt idx="3610">12</cx:pt>
          <cx:pt idx="3611">41</cx:pt>
          <cx:pt idx="3612">21</cx:pt>
          <cx:pt idx="3613">55</cx:pt>
          <cx:pt idx="3614">69</cx:pt>
          <cx:pt idx="3615">26</cx:pt>
          <cx:pt idx="3616">69</cx:pt>
          <cx:pt idx="3617">18</cx:pt>
          <cx:pt idx="3618">47</cx:pt>
          <cx:pt idx="3619">72</cx:pt>
          <cx:pt idx="3620">33</cx:pt>
          <cx:pt idx="3621">2</cx:pt>
          <cx:pt idx="3622">72</cx:pt>
          <cx:pt idx="3623">37</cx:pt>
          <cx:pt idx="3624">62</cx:pt>
          <cx:pt idx="3625">71</cx:pt>
          <cx:pt idx="3626">23</cx:pt>
          <cx:pt idx="3627">16</cx:pt>
          <cx:pt idx="3628">9</cx:pt>
          <cx:pt idx="3629">17</cx:pt>
          <cx:pt idx="3630">4</cx:pt>
          <cx:pt idx="3631">1</cx:pt>
          <cx:pt idx="3632">24</cx:pt>
          <cx:pt idx="3633">1</cx:pt>
          <cx:pt idx="3634">72</cx:pt>
          <cx:pt idx="3635">72</cx:pt>
          <cx:pt idx="3636">11</cx:pt>
          <cx:pt idx="3637">9</cx:pt>
          <cx:pt idx="3638">2</cx:pt>
          <cx:pt idx="3639">60</cx:pt>
          <cx:pt idx="3640">29</cx:pt>
          <cx:pt idx="3641">49</cx:pt>
          <cx:pt idx="3642">30</cx:pt>
          <cx:pt idx="3643">53</cx:pt>
          <cx:pt idx="3644">39</cx:pt>
          <cx:pt idx="3645">9</cx:pt>
          <cx:pt idx="3646">39</cx:pt>
          <cx:pt idx="3647">8</cx:pt>
          <cx:pt idx="3648">51</cx:pt>
          <cx:pt idx="3649">71</cx:pt>
          <cx:pt idx="3650">71</cx:pt>
          <cx:pt idx="3651">70</cx:pt>
          <cx:pt idx="3652">1</cx:pt>
          <cx:pt idx="3653">38</cx:pt>
          <cx:pt idx="3654">28</cx:pt>
          <cx:pt idx="3655">32</cx:pt>
          <cx:pt idx="3656">49</cx:pt>
          <cx:pt idx="3657">37</cx:pt>
          <cx:pt idx="3658">10</cx:pt>
          <cx:pt idx="3659">67</cx:pt>
          <cx:pt idx="3660">7</cx:pt>
          <cx:pt idx="3661">51</cx:pt>
          <cx:pt idx="3662">9</cx:pt>
          <cx:pt idx="3663">9</cx:pt>
          <cx:pt idx="3664">4</cx:pt>
          <cx:pt idx="3665">71</cx:pt>
          <cx:pt idx="3666">50</cx:pt>
          <cx:pt idx="3667">24</cx:pt>
          <cx:pt idx="3668">22</cx:pt>
          <cx:pt idx="3669">44</cx:pt>
          <cx:pt idx="3670">33</cx:pt>
          <cx:pt idx="3671">1</cx:pt>
          <cx:pt idx="3672">54</cx:pt>
          <cx:pt idx="3673">42</cx:pt>
          <cx:pt idx="3674">1</cx:pt>
          <cx:pt idx="3675">1</cx:pt>
          <cx:pt idx="3676">30</cx:pt>
          <cx:pt idx="3677">1</cx:pt>
          <cx:pt idx="3678">16</cx:pt>
          <cx:pt idx="3679">1</cx:pt>
          <cx:pt idx="3680">9</cx:pt>
          <cx:pt idx="3681">46</cx:pt>
          <cx:pt idx="3682">1</cx:pt>
          <cx:pt idx="3683">71</cx:pt>
          <cx:pt idx="3684">43</cx:pt>
          <cx:pt idx="3685">50</cx:pt>
          <cx:pt idx="3686">13</cx:pt>
          <cx:pt idx="3687">19</cx:pt>
          <cx:pt idx="3688">41</cx:pt>
          <cx:pt idx="3689">1</cx:pt>
          <cx:pt idx="3690">24</cx:pt>
          <cx:pt idx="3691">40</cx:pt>
          <cx:pt idx="3692">3</cx:pt>
          <cx:pt idx="3693">37</cx:pt>
          <cx:pt idx="3694">67</cx:pt>
          <cx:pt idx="3695">32</cx:pt>
          <cx:pt idx="3696">6</cx:pt>
          <cx:pt idx="3697">32</cx:pt>
          <cx:pt idx="3698">59</cx:pt>
          <cx:pt idx="3699">30</cx:pt>
          <cx:pt idx="3700">20</cx:pt>
          <cx:pt idx="3701">27</cx:pt>
          <cx:pt idx="3702">20</cx:pt>
          <cx:pt idx="3703">9</cx:pt>
          <cx:pt idx="3704">68</cx:pt>
          <cx:pt idx="3705">69</cx:pt>
          <cx:pt idx="3706">26</cx:pt>
          <cx:pt idx="3707">69</cx:pt>
          <cx:pt idx="3708">11</cx:pt>
          <cx:pt idx="3709">1</cx:pt>
          <cx:pt idx="3710">10</cx:pt>
          <cx:pt idx="3711">55</cx:pt>
          <cx:pt idx="3712">44</cx:pt>
          <cx:pt idx="3713">46</cx:pt>
          <cx:pt idx="3714">69</cx:pt>
          <cx:pt idx="3715">11</cx:pt>
          <cx:pt idx="3716">11</cx:pt>
          <cx:pt idx="3717">29</cx:pt>
          <cx:pt idx="3718">57</cx:pt>
          <cx:pt idx="3719">28</cx:pt>
          <cx:pt idx="3720">42</cx:pt>
          <cx:pt idx="3721">2</cx:pt>
          <cx:pt idx="3722">23</cx:pt>
          <cx:pt idx="3723">18</cx:pt>
          <cx:pt idx="3724">62</cx:pt>
          <cx:pt idx="3725">1</cx:pt>
          <cx:pt idx="3726">16</cx:pt>
          <cx:pt idx="3727">3</cx:pt>
          <cx:pt idx="3728">67</cx:pt>
          <cx:pt idx="3729">62</cx:pt>
          <cx:pt idx="3730">57</cx:pt>
          <cx:pt idx="3731">2</cx:pt>
          <cx:pt idx="3732">23</cx:pt>
          <cx:pt idx="3733">25</cx:pt>
          <cx:pt idx="3734">72</cx:pt>
          <cx:pt idx="3735">2</cx:pt>
          <cx:pt idx="3736">8</cx:pt>
          <cx:pt idx="3737">5</cx:pt>
          <cx:pt idx="3738">35</cx:pt>
          <cx:pt idx="3739">24</cx:pt>
          <cx:pt idx="3740">2</cx:pt>
          <cx:pt idx="3741">72</cx:pt>
          <cx:pt idx="3742">41</cx:pt>
          <cx:pt idx="3743">4</cx:pt>
          <cx:pt idx="3744">26</cx:pt>
          <cx:pt idx="3745">7</cx:pt>
          <cx:pt idx="3746">1</cx:pt>
          <cx:pt idx="3747">4</cx:pt>
          <cx:pt idx="3748">48</cx:pt>
          <cx:pt idx="3749">2</cx:pt>
          <cx:pt idx="3750">12</cx:pt>
          <cx:pt idx="3751">60</cx:pt>
          <cx:pt idx="3752">55</cx:pt>
          <cx:pt idx="3753">1</cx:pt>
          <cx:pt idx="3754">1</cx:pt>
          <cx:pt idx="3755">4</cx:pt>
          <cx:pt idx="3756">1</cx:pt>
          <cx:pt idx="3757">42</cx:pt>
          <cx:pt idx="3758">1</cx:pt>
          <cx:pt idx="3759">7</cx:pt>
          <cx:pt idx="3760">3</cx:pt>
          <cx:pt idx="3761">72</cx:pt>
          <cx:pt idx="3762">15</cx:pt>
          <cx:pt idx="3763">4</cx:pt>
          <cx:pt idx="3764">11</cx:pt>
          <cx:pt idx="3765">5</cx:pt>
          <cx:pt idx="3766">1</cx:pt>
          <cx:pt idx="3767">72</cx:pt>
          <cx:pt idx="3768">55</cx:pt>
          <cx:pt idx="3769">40</cx:pt>
          <cx:pt idx="3770">57</cx:pt>
          <cx:pt idx="3771">1</cx:pt>
          <cx:pt idx="3772">1</cx:pt>
          <cx:pt idx="3773">1</cx:pt>
          <cx:pt idx="3774">52</cx:pt>
          <cx:pt idx="3775">41</cx:pt>
          <cx:pt idx="3776">43</cx:pt>
          <cx:pt idx="3777">47</cx:pt>
          <cx:pt idx="3778">3</cx:pt>
          <cx:pt idx="3779">66</cx:pt>
          <cx:pt idx="3780">55</cx:pt>
          <cx:pt idx="3781">29</cx:pt>
          <cx:pt idx="3782">12</cx:pt>
          <cx:pt idx="3783">66</cx:pt>
          <cx:pt idx="3784">35</cx:pt>
          <cx:pt idx="3785">10</cx:pt>
          <cx:pt idx="3786">27</cx:pt>
          <cx:pt idx="3787">58</cx:pt>
          <cx:pt idx="3788">54</cx:pt>
          <cx:pt idx="3789">9</cx:pt>
          <cx:pt idx="3790">2</cx:pt>
          <cx:pt idx="3791">6</cx:pt>
          <cx:pt idx="3792">26</cx:pt>
          <cx:pt idx="3793">9</cx:pt>
          <cx:pt idx="3794">8</cx:pt>
          <cx:pt idx="3795">12</cx:pt>
          <cx:pt idx="3796">15</cx:pt>
          <cx:pt idx="3797">43</cx:pt>
          <cx:pt idx="3798">42</cx:pt>
          <cx:pt idx="3799">31</cx:pt>
          <cx:pt idx="3800">66</cx:pt>
          <cx:pt idx="3801">18</cx:pt>
          <cx:pt idx="3802">1</cx:pt>
          <cx:pt idx="3803">61</cx:pt>
          <cx:pt idx="3804">10</cx:pt>
          <cx:pt idx="3805">1</cx:pt>
          <cx:pt idx="3806">18</cx:pt>
          <cx:pt idx="3807">24</cx:pt>
          <cx:pt idx="3808">3</cx:pt>
          <cx:pt idx="3809">50</cx:pt>
          <cx:pt idx="3810">1</cx:pt>
          <cx:pt idx="3811">2</cx:pt>
          <cx:pt idx="3812">17</cx:pt>
          <cx:pt idx="3813">69</cx:pt>
          <cx:pt idx="3814">72</cx:pt>
          <cx:pt idx="3815">3</cx:pt>
          <cx:pt idx="3816">50</cx:pt>
          <cx:pt idx="3817">53</cx:pt>
          <cx:pt idx="3818">58</cx:pt>
          <cx:pt idx="3819">46</cx:pt>
          <cx:pt idx="3820">72</cx:pt>
          <cx:pt idx="3821">1</cx:pt>
          <cx:pt idx="3822">6</cx:pt>
          <cx:pt idx="3823">72</cx:pt>
          <cx:pt idx="3824">4</cx:pt>
          <cx:pt idx="3825">52</cx:pt>
          <cx:pt idx="3826">0</cx:pt>
          <cx:pt idx="3827">2</cx:pt>
          <cx:pt idx="3828">65</cx:pt>
          <cx:pt idx="3829">43</cx:pt>
          <cx:pt idx="3830">4</cx:pt>
          <cx:pt idx="3831">25</cx:pt>
          <cx:pt idx="3832">51</cx:pt>
          <cx:pt idx="3833">12</cx:pt>
          <cx:pt idx="3834">57</cx:pt>
          <cx:pt idx="3835">24</cx:pt>
          <cx:pt idx="3836">64</cx:pt>
          <cx:pt idx="3837">4</cx:pt>
          <cx:pt idx="3838">26</cx:pt>
          <cx:pt idx="3839">15</cx:pt>
          <cx:pt idx="3840">64</cx:pt>
          <cx:pt idx="3841">36</cx:pt>
          <cx:pt idx="3842">27</cx:pt>
          <cx:pt idx="3843">1</cx:pt>
          <cx:pt idx="3844">35</cx:pt>
          <cx:pt idx="3845">4</cx:pt>
          <cx:pt idx="3846">8</cx:pt>
          <cx:pt idx="3847">10</cx:pt>
          <cx:pt idx="3848">2</cx:pt>
          <cx:pt idx="3849">58</cx:pt>
          <cx:pt idx="3850">51</cx:pt>
          <cx:pt idx="3851">46</cx:pt>
          <cx:pt idx="3852">1</cx:pt>
          <cx:pt idx="3853">46</cx:pt>
          <cx:pt idx="3854">50</cx:pt>
          <cx:pt idx="3855">53</cx:pt>
          <cx:pt idx="3856">61</cx:pt>
          <cx:pt idx="3857">5</cx:pt>
          <cx:pt idx="3858">47</cx:pt>
          <cx:pt idx="3859">54</cx:pt>
          <cx:pt idx="3860">19</cx:pt>
          <cx:pt idx="3861">26</cx:pt>
          <cx:pt idx="3862">70</cx:pt>
          <cx:pt idx="3863">17</cx:pt>
          <cx:pt idx="3864">30</cx:pt>
          <cx:pt idx="3865">1</cx:pt>
          <cx:pt idx="3866">19</cx:pt>
          <cx:pt idx="3867">26</cx:pt>
          <cx:pt idx="3868">21</cx:pt>
          <cx:pt idx="3869">50</cx:pt>
          <cx:pt idx="3870">68</cx:pt>
          <cx:pt idx="3871">3</cx:pt>
          <cx:pt idx="3872">9</cx:pt>
          <cx:pt idx="3873">51</cx:pt>
          <cx:pt idx="3874">9</cx:pt>
          <cx:pt idx="3875">41</cx:pt>
          <cx:pt idx="3876">22</cx:pt>
          <cx:pt idx="3877">21</cx:pt>
          <cx:pt idx="3878">71</cx:pt>
          <cx:pt idx="3879">1</cx:pt>
          <cx:pt idx="3880">26</cx:pt>
          <cx:pt idx="3881">71</cx:pt>
          <cx:pt idx="3882">4</cx:pt>
          <cx:pt idx="3883">12</cx:pt>
          <cx:pt idx="3884">18</cx:pt>
          <cx:pt idx="3885">3</cx:pt>
          <cx:pt idx="3886">72</cx:pt>
          <cx:pt idx="3887">11</cx:pt>
          <cx:pt idx="3888">1</cx:pt>
          <cx:pt idx="3889">13</cx:pt>
          <cx:pt idx="3890">72</cx:pt>
          <cx:pt idx="3891">42</cx:pt>
          <cx:pt idx="3892">17</cx:pt>
          <cx:pt idx="3893">7</cx:pt>
          <cx:pt idx="3894">68</cx:pt>
          <cx:pt idx="3895">56</cx:pt>
          <cx:pt idx="3896">38</cx:pt>
          <cx:pt idx="3897">72</cx:pt>
          <cx:pt idx="3898">48</cx:pt>
          <cx:pt idx="3899">52</cx:pt>
          <cx:pt idx="3900">35</cx:pt>
          <cx:pt idx="3901">67</cx:pt>
          <cx:pt idx="3902">1</cx:pt>
          <cx:pt idx="3903">53</cx:pt>
          <cx:pt idx="3904">34</cx:pt>
          <cx:pt idx="3905">3</cx:pt>
          <cx:pt idx="3906">1</cx:pt>
          <cx:pt idx="3907">19</cx:pt>
          <cx:pt idx="3908">60</cx:pt>
          <cx:pt idx="3909">11</cx:pt>
          <cx:pt idx="3910">47</cx:pt>
          <cx:pt idx="3911">18</cx:pt>
          <cx:pt idx="3912">60</cx:pt>
          <cx:pt idx="3913">72</cx:pt>
          <cx:pt idx="3914">39</cx:pt>
          <cx:pt idx="3915">59</cx:pt>
          <cx:pt idx="3916">2</cx:pt>
          <cx:pt idx="3917">1</cx:pt>
          <cx:pt idx="3918">20</cx:pt>
          <cx:pt idx="3919">6</cx:pt>
          <cx:pt idx="3920">71</cx:pt>
          <cx:pt idx="3921">24</cx:pt>
          <cx:pt idx="3922">67</cx:pt>
          <cx:pt idx="3923">1</cx:pt>
          <cx:pt idx="3924">48</cx:pt>
          <cx:pt idx="3925">37</cx:pt>
          <cx:pt idx="3926">11</cx:pt>
          <cx:pt idx="3927">3</cx:pt>
          <cx:pt idx="3928">18</cx:pt>
          <cx:pt idx="3929">50</cx:pt>
          <cx:pt idx="3930">67</cx:pt>
          <cx:pt idx="3931">25</cx:pt>
          <cx:pt idx="3932">2</cx:pt>
          <cx:pt idx="3933">9</cx:pt>
          <cx:pt idx="3934">10</cx:pt>
          <cx:pt idx="3935">70</cx:pt>
          <cx:pt idx="3936">9</cx:pt>
          <cx:pt idx="3937">4</cx:pt>
          <cx:pt idx="3938">2</cx:pt>
          <cx:pt idx="3939">1</cx:pt>
          <cx:pt idx="3940">19</cx:pt>
          <cx:pt idx="3941">7</cx:pt>
          <cx:pt idx="3942">1</cx:pt>
          <cx:pt idx="3943">1</cx:pt>
          <cx:pt idx="3944">9</cx:pt>
          <cx:pt idx="3945">3</cx:pt>
          <cx:pt idx="3946">9</cx:pt>
          <cx:pt idx="3947">5</cx:pt>
          <cx:pt idx="3948">56</cx:pt>
          <cx:pt idx="3949">18</cx:pt>
          <cx:pt idx="3950">49</cx:pt>
          <cx:pt idx="3951">70</cx:pt>
          <cx:pt idx="3952">72</cx:pt>
          <cx:pt idx="3953">6</cx:pt>
          <cx:pt idx="3954">17</cx:pt>
          <cx:pt idx="3955">29</cx:pt>
          <cx:pt idx="3956">6</cx:pt>
          <cx:pt idx="3957">63</cx:pt>
          <cx:pt idx="3958">16</cx:pt>
          <cx:pt idx="3959">59</cx:pt>
          <cx:pt idx="3960">3</cx:pt>
          <cx:pt idx="3961">8</cx:pt>
          <cx:pt idx="3962">7</cx:pt>
          <cx:pt idx="3963">68</cx:pt>
          <cx:pt idx="3964">68</cx:pt>
          <cx:pt idx="3965">52</cx:pt>
          <cx:pt idx="3966">72</cx:pt>
          <cx:pt idx="3967">32</cx:pt>
          <cx:pt idx="3968">72</cx:pt>
          <cx:pt idx="3969">1</cx:pt>
          <cx:pt idx="3970">42</cx:pt>
          <cx:pt idx="3971">25</cx:pt>
          <cx:pt idx="3972">45</cx:pt>
          <cx:pt idx="3973">43</cx:pt>
          <cx:pt idx="3974">37</cx:pt>
          <cx:pt idx="3975">20</cx:pt>
          <cx:pt idx="3976">4</cx:pt>
          <cx:pt idx="3977">63</cx:pt>
          <cx:pt idx="3978">3</cx:pt>
          <cx:pt idx="3979">66</cx:pt>
          <cx:pt idx="3980">28</cx:pt>
          <cx:pt idx="3981">8</cx:pt>
          <cx:pt idx="3982">71</cx:pt>
          <cx:pt idx="3983">1</cx:pt>
          <cx:pt idx="3984">72</cx:pt>
          <cx:pt idx="3985">16</cx:pt>
          <cx:pt idx="3986">66</cx:pt>
          <cx:pt idx="3987">11</cx:pt>
          <cx:pt idx="3988">51</cx:pt>
          <cx:pt idx="3989">8</cx:pt>
          <cx:pt idx="3990">14</cx:pt>
          <cx:pt idx="3991">4</cx:pt>
          <cx:pt idx="3992">70</cx:pt>
          <cx:pt idx="3993">70</cx:pt>
          <cx:pt idx="3994">54</cx:pt>
          <cx:pt idx="3995">28</cx:pt>
          <cx:pt idx="3996">24</cx:pt>
          <cx:pt idx="3997">69</cx:pt>
          <cx:pt idx="3998">42</cx:pt>
          <cx:pt idx="3999">2</cx:pt>
          <cx:pt idx="4000">39</cx:pt>
          <cx:pt idx="4001">45</cx:pt>
          <cx:pt idx="4002">72</cx:pt>
          <cx:pt idx="4003">38</cx:pt>
          <cx:pt idx="4004">72</cx:pt>
          <cx:pt idx="4005">1</cx:pt>
          <cx:pt idx="4006">72</cx:pt>
          <cx:pt idx="4007">55</cx:pt>
          <cx:pt idx="4008">51</cx:pt>
          <cx:pt idx="4009">63</cx:pt>
          <cx:pt idx="4010">1</cx:pt>
          <cx:pt idx="4011">23</cx:pt>
          <cx:pt idx="4012">1</cx:pt>
          <cx:pt idx="4013">2</cx:pt>
          <cx:pt idx="4014">52</cx:pt>
          <cx:pt idx="4015">36</cx:pt>
          <cx:pt idx="4016">1</cx:pt>
          <cx:pt idx="4017">28</cx:pt>
          <cx:pt idx="4018">7</cx:pt>
          <cx:pt idx="4019">14</cx:pt>
          <cx:pt idx="4020">72</cx:pt>
          <cx:pt idx="4021">1</cx:pt>
          <cx:pt idx="4022">10</cx:pt>
          <cx:pt idx="4023">42</cx:pt>
          <cx:pt idx="4024">7</cx:pt>
          <cx:pt idx="4025">4</cx:pt>
          <cx:pt idx="4026">72</cx:pt>
          <cx:pt idx="4027">20</cx:pt>
          <cx:pt idx="4028">63</cx:pt>
          <cx:pt idx="4029">56</cx:pt>
          <cx:pt idx="4030">5</cx:pt>
          <cx:pt idx="4031">72</cx:pt>
          <cx:pt idx="4032">68</cx:pt>
          <cx:pt idx="4033">67</cx:pt>
          <cx:pt idx="4034">8</cx:pt>
          <cx:pt idx="4035">52</cx:pt>
          <cx:pt idx="4036">18</cx:pt>
          <cx:pt idx="4037">59</cx:pt>
          <cx:pt idx="4038">60</cx:pt>
          <cx:pt idx="4039">7</cx:pt>
          <cx:pt idx="4040">59</cx:pt>
          <cx:pt idx="4041">46</cx:pt>
          <cx:pt idx="4042">5</cx:pt>
          <cx:pt idx="4043">59</cx:pt>
          <cx:pt idx="4044">70</cx:pt>
          <cx:pt idx="4045">14</cx:pt>
          <cx:pt idx="4046">44</cx:pt>
          <cx:pt idx="4047">64</cx:pt>
          <cx:pt idx="4048">58</cx:pt>
          <cx:pt idx="4049">46</cx:pt>
          <cx:pt idx="4050">58</cx:pt>
          <cx:pt idx="4051">72</cx:pt>
          <cx:pt idx="4052">30</cx:pt>
          <cx:pt idx="4053">11</cx:pt>
          <cx:pt idx="4054">34</cx:pt>
          <cx:pt idx="4055">54</cx:pt>
          <cx:pt idx="4056">3</cx:pt>
          <cx:pt idx="4057">72</cx:pt>
          <cx:pt idx="4058">40</cx:pt>
          <cx:pt idx="4059">2</cx:pt>
          <cx:pt idx="4060">54</cx:pt>
          <cx:pt idx="4061">14</cx:pt>
          <cx:pt idx="4062">1</cx:pt>
          <cx:pt idx="4063">10</cx:pt>
          <cx:pt idx="4064">1</cx:pt>
          <cx:pt idx="4065">1</cx:pt>
          <cx:pt idx="4066">56</cx:pt>
          <cx:pt idx="4067">68</cx:pt>
          <cx:pt idx="4068">14</cx:pt>
          <cx:pt idx="4069">68</cx:pt>
          <cx:pt idx="4070">55</cx:pt>
          <cx:pt idx="4071">16</cx:pt>
          <cx:pt idx="4072">9</cx:pt>
          <cx:pt idx="4073">14</cx:pt>
          <cx:pt idx="4074">58</cx:pt>
          <cx:pt idx="4075">53</cx:pt>
          <cx:pt idx="4076">70</cx:pt>
          <cx:pt idx="4077">14</cx:pt>
          <cx:pt idx="4078">22</cx:pt>
          <cx:pt idx="4079">10</cx:pt>
          <cx:pt idx="4080">29</cx:pt>
          <cx:pt idx="4081">1</cx:pt>
          <cx:pt idx="4082">49</cx:pt>
          <cx:pt idx="4083">68</cx:pt>
          <cx:pt idx="4084">1</cx:pt>
          <cx:pt idx="4085">30</cx:pt>
          <cx:pt idx="4086">72</cx:pt>
          <cx:pt idx="4087">10</cx:pt>
          <cx:pt idx="4088">7</cx:pt>
          <cx:pt idx="4089">9</cx:pt>
          <cx:pt idx="4090">1</cx:pt>
          <cx:pt idx="4091">20</cx:pt>
          <cx:pt idx="4092">1</cx:pt>
          <cx:pt idx="4093">29</cx:pt>
          <cx:pt idx="4094">1</cx:pt>
          <cx:pt idx="4095">3</cx:pt>
          <cx:pt idx="4096">20</cx:pt>
          <cx:pt idx="4097">64</cx:pt>
          <cx:pt idx="4098">1</cx:pt>
          <cx:pt idx="4099">6</cx:pt>
          <cx:pt idx="4100">50</cx:pt>
          <cx:pt idx="4101">6</cx:pt>
          <cx:pt idx="4102">7</cx:pt>
          <cx:pt idx="4103">72</cx:pt>
          <cx:pt idx="4104">8</cx:pt>
          <cx:pt idx="4105">67</cx:pt>
          <cx:pt idx="4106">24</cx:pt>
          <cx:pt idx="4107">72</cx:pt>
          <cx:pt idx="4108">33</cx:pt>
          <cx:pt idx="4109">2</cx:pt>
          <cx:pt idx="4110">70</cx:pt>
          <cx:pt idx="4111">22</cx:pt>
          <cx:pt idx="4112">59</cx:pt>
          <cx:pt idx="4113">36</cx:pt>
          <cx:pt idx="4114">51</cx:pt>
          <cx:pt idx="4115">53</cx:pt>
          <cx:pt idx="4116">20</cx:pt>
          <cx:pt idx="4117">63</cx:pt>
          <cx:pt idx="4118">40</cx:pt>
          <cx:pt idx="4119">35</cx:pt>
          <cx:pt idx="4120">26</cx:pt>
          <cx:pt idx="4121">27</cx:pt>
          <cx:pt idx="4122">53</cx:pt>
          <cx:pt idx="4123">34</cx:pt>
          <cx:pt idx="4124">19</cx:pt>
          <cx:pt idx="4125">43</cx:pt>
          <cx:pt idx="4126">6</cx:pt>
          <cx:pt idx="4127">56</cx:pt>
          <cx:pt idx="4128">57</cx:pt>
          <cx:pt idx="4129">34</cx:pt>
          <cx:pt idx="4130">10</cx:pt>
          <cx:pt idx="4131">1</cx:pt>
          <cx:pt idx="4132">13</cx:pt>
          <cx:pt idx="4133">56</cx:pt>
          <cx:pt idx="4134">55</cx:pt>
          <cx:pt idx="4135">36</cx:pt>
          <cx:pt idx="4136">47</cx:pt>
          <cx:pt idx="4137">12</cx:pt>
          <cx:pt idx="4138">1</cx:pt>
          <cx:pt idx="4139">24</cx:pt>
          <cx:pt idx="4140">63</cx:pt>
          <cx:pt idx="4141">35</cx:pt>
          <cx:pt idx="4142">67</cx:pt>
          <cx:pt idx="4143">25</cx:pt>
          <cx:pt idx="4144">21</cx:pt>
          <cx:pt idx="4145">13</cx:pt>
          <cx:pt idx="4146">35</cx:pt>
          <cx:pt idx="4147">71</cx:pt>
          <cx:pt idx="4148">29</cx:pt>
          <cx:pt idx="4149">71</cx:pt>
          <cx:pt idx="4150">7</cx:pt>
          <cx:pt idx="4151">57</cx:pt>
          <cx:pt idx="4152">65</cx:pt>
          <cx:pt idx="4153">27</cx:pt>
          <cx:pt idx="4154">6</cx:pt>
          <cx:pt idx="4155">72</cx:pt>
          <cx:pt idx="4156">1</cx:pt>
          <cx:pt idx="4157">11</cx:pt>
          <cx:pt idx="4158">39</cx:pt>
          <cx:pt idx="4159">59</cx:pt>
          <cx:pt idx="4160">26</cx:pt>
          <cx:pt idx="4161">2</cx:pt>
          <cx:pt idx="4162">72</cx:pt>
          <cx:pt idx="4163">65</cx:pt>
          <cx:pt idx="4164">72</cx:pt>
          <cx:pt idx="4165">6</cx:pt>
          <cx:pt idx="4166">32</cx:pt>
          <cx:pt idx="4167">50</cx:pt>
          <cx:pt idx="4168">61</cx:pt>
          <cx:pt idx="4169">15</cx:pt>
          <cx:pt idx="4170">72</cx:pt>
          <cx:pt idx="4171">9</cx:pt>
          <cx:pt idx="4172">1</cx:pt>
          <cx:pt idx="4173">12</cx:pt>
          <cx:pt idx="4174">37</cx:pt>
          <cx:pt idx="4175">61</cx:pt>
          <cx:pt idx="4176">18</cx:pt>
          <cx:pt idx="4177">21</cx:pt>
          <cx:pt idx="4178">68</cx:pt>
          <cx:pt idx="4179">12</cx:pt>
          <cx:pt idx="4180">2</cx:pt>
          <cx:pt idx="4181">62</cx:pt>
          <cx:pt idx="4182">29</cx:pt>
          <cx:pt idx="4183">1</cx:pt>
          <cx:pt idx="4184">5</cx:pt>
          <cx:pt idx="4185">1</cx:pt>
          <cx:pt idx="4186">62</cx:pt>
          <cx:pt idx="4187">36</cx:pt>
          <cx:pt idx="4188">28</cx:pt>
          <cx:pt idx="4189">69</cx:pt>
          <cx:pt idx="4190">11</cx:pt>
          <cx:pt idx="4191">63</cx:pt>
          <cx:pt idx="4192">23</cx:pt>
          <cx:pt idx="4193">10</cx:pt>
          <cx:pt idx="4194">71</cx:pt>
          <cx:pt idx="4195">45</cx:pt>
          <cx:pt idx="4196">70</cx:pt>
          <cx:pt idx="4197">22</cx:pt>
          <cx:pt idx="4198">52</cx:pt>
          <cx:pt idx="4199">55</cx:pt>
          <cx:pt idx="4200">65</cx:pt>
          <cx:pt idx="4201">72</cx:pt>
          <cx:pt idx="4202">10</cx:pt>
          <cx:pt idx="4203">7</cx:pt>
          <cx:pt idx="4204">5</cx:pt>
          <cx:pt idx="4205">24</cx:pt>
          <cx:pt idx="4206">72</cx:pt>
          <cx:pt idx="4207">21</cx:pt>
          <cx:pt idx="4208">69</cx:pt>
          <cx:pt idx="4209">44</cx:pt>
          <cx:pt idx="4210">61</cx:pt>
          <cx:pt idx="4211">24</cx:pt>
          <cx:pt idx="4212">1</cx:pt>
          <cx:pt idx="4213">6</cx:pt>
          <cx:pt idx="4214">4</cx:pt>
          <cx:pt idx="4215">72</cx:pt>
          <cx:pt idx="4216">72</cx:pt>
          <cx:pt idx="4217">14</cx:pt>
          <cx:pt idx="4218">7</cx:pt>
          <cx:pt idx="4219">48</cx:pt>
          <cx:pt idx="4220">55</cx:pt>
          <cx:pt idx="4221">1</cx:pt>
          <cx:pt idx="4222">45</cx:pt>
          <cx:pt idx="4223">3</cx:pt>
          <cx:pt idx="4224">71</cx:pt>
          <cx:pt idx="4225">8</cx:pt>
          <cx:pt idx="4226">3</cx:pt>
          <cx:pt idx="4227">69</cx:pt>
          <cx:pt idx="4228">1</cx:pt>
          <cx:pt idx="4229">72</cx:pt>
          <cx:pt idx="4230">11</cx:pt>
          <cx:pt idx="4231">71</cx:pt>
          <cx:pt idx="4232">1</cx:pt>
          <cx:pt idx="4233">33</cx:pt>
          <cx:pt idx="4234">16</cx:pt>
          <cx:pt idx="4235">56</cx:pt>
          <cx:pt idx="4236">1</cx:pt>
          <cx:pt idx="4237">5</cx:pt>
          <cx:pt idx="4238">57</cx:pt>
          <cx:pt idx="4239">56</cx:pt>
          <cx:pt idx="4240">8</cx:pt>
          <cx:pt idx="4241">22</cx:pt>
          <cx:pt idx="4242">1</cx:pt>
          <cx:pt idx="4243">40</cx:pt>
          <cx:pt idx="4244">46</cx:pt>
          <cx:pt idx="4245">63</cx:pt>
          <cx:pt idx="4246">68</cx:pt>
          <cx:pt idx="4247">69</cx:pt>
          <cx:pt idx="4248">56</cx:pt>
          <cx:pt idx="4249">10</cx:pt>
          <cx:pt idx="4250">63</cx:pt>
          <cx:pt idx="4251">24</cx:pt>
          <cx:pt idx="4252">19</cx:pt>
          <cx:pt idx="4253">22</cx:pt>
          <cx:pt idx="4254">29</cx:pt>
          <cx:pt idx="4255">13</cx:pt>
          <cx:pt idx="4256">70</cx:pt>
          <cx:pt idx="4257">49</cx:pt>
          <cx:pt idx="4258">43</cx:pt>
          <cx:pt idx="4259">3</cx:pt>
          <cx:pt idx="4260">42</cx:pt>
          <cx:pt idx="4261">57</cx:pt>
          <cx:pt idx="4262">2</cx:pt>
          <cx:pt idx="4263">72</cx:pt>
          <cx:pt idx="4264">46</cx:pt>
          <cx:pt idx="4265">66</cx:pt>
          <cx:pt idx="4266">62</cx:pt>
          <cx:pt idx="4267">72</cx:pt>
          <cx:pt idx="4268">35</cx:pt>
          <cx:pt idx="4269">17</cx:pt>
          <cx:pt idx="4270">72</cx:pt>
          <cx:pt idx="4271">28</cx:pt>
          <cx:pt idx="4272">56</cx:pt>
          <cx:pt idx="4273">31</cx:pt>
          <cx:pt idx="4274">45</cx:pt>
          <cx:pt idx="4275">1</cx:pt>
          <cx:pt idx="4276">2</cx:pt>
          <cx:pt idx="4277">6</cx:pt>
          <cx:pt idx="4278">48</cx:pt>
          <cx:pt idx="4279">25</cx:pt>
          <cx:pt idx="4280">64</cx:pt>
          <cx:pt idx="4281">50</cx:pt>
          <cx:pt idx="4282">52</cx:pt>
          <cx:pt idx="4283">4</cx:pt>
          <cx:pt idx="4284">32</cx:pt>
          <cx:pt idx="4285">45</cx:pt>
          <cx:pt idx="4286">9</cx:pt>
          <cx:pt idx="4287">66</cx:pt>
          <cx:pt idx="4288">3</cx:pt>
          <cx:pt idx="4289">54</cx:pt>
          <cx:pt idx="4290">1</cx:pt>
          <cx:pt idx="4291">64</cx:pt>
          <cx:pt idx="4292">31</cx:pt>
          <cx:pt idx="4293">14</cx:pt>
          <cx:pt idx="4294">12</cx:pt>
          <cx:pt idx="4295">67</cx:pt>
          <cx:pt idx="4296">35</cx:pt>
          <cx:pt idx="4297">45</cx:pt>
          <cx:pt idx="4298">10</cx:pt>
          <cx:pt idx="4299">29</cx:pt>
          <cx:pt idx="4300">24</cx:pt>
          <cx:pt idx="4301">66</cx:pt>
          <cx:pt idx="4302">51</cx:pt>
          <cx:pt idx="4303">45</cx:pt>
          <cx:pt idx="4304">49</cx:pt>
          <cx:pt idx="4305">29</cx:pt>
          <cx:pt idx="4306">40</cx:pt>
          <cx:pt idx="4307">37</cx:pt>
          <cx:pt idx="4308">25</cx:pt>
          <cx:pt idx="4309">22</cx:pt>
          <cx:pt idx="4310">72</cx:pt>
          <cx:pt idx="4311">7</cx:pt>
          <cx:pt idx="4312">33</cx:pt>
          <cx:pt idx="4313">23</cx:pt>
          <cx:pt idx="4314">24</cx:pt>
          <cx:pt idx="4315">1</cx:pt>
          <cx:pt idx="4316">69</cx:pt>
          <cx:pt idx="4317">3</cx:pt>
          <cx:pt idx="4318">56</cx:pt>
          <cx:pt idx="4319">65</cx:pt>
          <cx:pt idx="4320">71</cx:pt>
          <cx:pt idx="4321">14</cx:pt>
          <cx:pt idx="4322">2</cx:pt>
          <cx:pt idx="4323">32</cx:pt>
          <cx:pt idx="4324">40</cx:pt>
          <cx:pt idx="4325">1</cx:pt>
          <cx:pt idx="4326">1</cx:pt>
          <cx:pt idx="4327">7</cx:pt>
          <cx:pt idx="4328">15</cx:pt>
          <cx:pt idx="4329">17</cx:pt>
          <cx:pt idx="4330">19</cx:pt>
          <cx:pt idx="4331">71</cx:pt>
          <cx:pt idx="4332">54</cx:pt>
          <cx:pt idx="4333">31</cx:pt>
          <cx:pt idx="4334">11</cx:pt>
          <cx:pt idx="4335">18</cx:pt>
          <cx:pt idx="4336">72</cx:pt>
          <cx:pt idx="4337">71</cx:pt>
          <cx:pt idx="4338">5</cx:pt>
          <cx:pt idx="4339">38</cx:pt>
          <cx:pt idx="4340">5</cx:pt>
          <cx:pt idx="4341">2</cx:pt>
          <cx:pt idx="4342">52</cx:pt>
          <cx:pt idx="4343">8</cx:pt>
          <cx:pt idx="4344">68</cx:pt>
          <cx:pt idx="4345">69</cx:pt>
          <cx:pt idx="4346">42</cx:pt>
          <cx:pt idx="4347">50</cx:pt>
          <cx:pt idx="4348">1</cx:pt>
          <cx:pt idx="4349">1</cx:pt>
          <cx:pt idx="4350">33</cx:pt>
          <cx:pt idx="4351">7</cx:pt>
          <cx:pt idx="4352">64</cx:pt>
          <cx:pt idx="4353">1</cx:pt>
          <cx:pt idx="4354">59</cx:pt>
          <cx:pt idx="4355">6</cx:pt>
          <cx:pt idx="4356">3</cx:pt>
          <cx:pt idx="4357">15</cx:pt>
          <cx:pt idx="4358">13</cx:pt>
          <cx:pt idx="4359">23</cx:pt>
          <cx:pt idx="4360">31</cx:pt>
          <cx:pt idx="4361">29</cx:pt>
          <cx:pt idx="4362">49</cx:pt>
          <cx:pt idx="4363">56</cx:pt>
          <cx:pt idx="4364">63</cx:pt>
          <cx:pt idx="4365">63</cx:pt>
          <cx:pt idx="4366">24</cx:pt>
          <cx:pt idx="4367">36</cx:pt>
          <cx:pt idx="4368">9</cx:pt>
          <cx:pt idx="4369">3</cx:pt>
          <cx:pt idx="4370">21</cx:pt>
          <cx:pt idx="4371">13</cx:pt>
          <cx:pt idx="4372">1</cx:pt>
          <cx:pt idx="4373">25</cx:pt>
          <cx:pt idx="4374">71</cx:pt>
          <cx:pt idx="4375">66</cx:pt>
          <cx:pt idx="4376">45</cx:pt>
          <cx:pt idx="4377">22</cx:pt>
          <cx:pt idx="4378">67</cx:pt>
          <cx:pt idx="4379">68</cx:pt>
          <cx:pt idx="4380">0</cx:pt>
          <cx:pt idx="4381">49</cx:pt>
          <cx:pt idx="4382">4</cx:pt>
          <cx:pt idx="4383">63</cx:pt>
          <cx:pt idx="4384">2</cx:pt>
          <cx:pt idx="4385">21</cx:pt>
          <cx:pt idx="4386">55</cx:pt>
          <cx:pt idx="4387">1</cx:pt>
          <cx:pt idx="4388">17</cx:pt>
          <cx:pt idx="4389">30</cx:pt>
          <cx:pt idx="4390">22</cx:pt>
          <cx:pt idx="4391">9</cx:pt>
          <cx:pt idx="4392">1</cx:pt>
          <cx:pt idx="4393">21</cx:pt>
          <cx:pt idx="4394">19</cx:pt>
          <cx:pt idx="4395">69</cx:pt>
          <cx:pt idx="4396">1</cx:pt>
          <cx:pt idx="4397">72</cx:pt>
          <cx:pt idx="4398">70</cx:pt>
          <cx:pt idx="4399">66</cx:pt>
          <cx:pt idx="4400">7</cx:pt>
          <cx:pt idx="4401">46</cx:pt>
          <cx:pt idx="4402">39</cx:pt>
          <cx:pt idx="4403">32</cx:pt>
          <cx:pt idx="4404">24</cx:pt>
          <cx:pt idx="4405">6</cx:pt>
          <cx:pt idx="4406">37</cx:pt>
          <cx:pt idx="4407">8</cx:pt>
          <cx:pt idx="4408">72</cx:pt>
          <cx:pt idx="4409">71</cx:pt>
          <cx:pt idx="4410">16</cx:pt>
          <cx:pt idx="4411">57</cx:pt>
          <cx:pt idx="4412">66</cx:pt>
          <cx:pt idx="4413">17</cx:pt>
          <cx:pt idx="4414">21</cx:pt>
          <cx:pt idx="4415">66</cx:pt>
          <cx:pt idx="4416">17</cx:pt>
          <cx:pt idx="4417">1</cx:pt>
          <cx:pt idx="4418">58</cx:pt>
          <cx:pt idx="4419">8</cx:pt>
          <cx:pt idx="4420">27</cx:pt>
          <cx:pt idx="4421">34</cx:pt>
          <cx:pt idx="4422">30</cx:pt>
          <cx:pt idx="4423">33</cx:pt>
          <cx:pt idx="4424">1</cx:pt>
          <cx:pt idx="4425">14</cx:pt>
          <cx:pt idx="4426">16</cx:pt>
          <cx:pt idx="4427">49</cx:pt>
          <cx:pt idx="4428">19</cx:pt>
          <cx:pt idx="4429">70</cx:pt>
          <cx:pt idx="4430">32</cx:pt>
          <cx:pt idx="4431">18</cx:pt>
          <cx:pt idx="4432">37</cx:pt>
          <cx:pt idx="4433">4</cx:pt>
          <cx:pt idx="4434">16</cx:pt>
          <cx:pt idx="4435">17</cx:pt>
          <cx:pt idx="4436">19</cx:pt>
          <cx:pt idx="4437">60</cx:pt>
          <cx:pt idx="4438">51</cx:pt>
          <cx:pt idx="4439">28</cx:pt>
          <cx:pt idx="4440">43</cx:pt>
          <cx:pt idx="4441">42</cx:pt>
          <cx:pt idx="4442">3</cx:pt>
          <cx:pt idx="4443">1</cx:pt>
          <cx:pt idx="4444">3</cx:pt>
          <cx:pt idx="4445">63</cx:pt>
          <cx:pt idx="4446">3</cx:pt>
          <cx:pt idx="4447">68</cx:pt>
          <cx:pt idx="4448">30</cx:pt>
          <cx:pt idx="4449">60</cx:pt>
          <cx:pt idx="4450">15</cx:pt>
          <cx:pt idx="4451">45</cx:pt>
          <cx:pt idx="4452">70</cx:pt>
          <cx:pt idx="4453">10</cx:pt>
          <cx:pt idx="4454">4</cx:pt>
          <cx:pt idx="4455">1</cx:pt>
          <cx:pt idx="4456">68</cx:pt>
          <cx:pt idx="4457">22</cx:pt>
          <cx:pt idx="4458">38</cx:pt>
          <cx:pt idx="4459">1</cx:pt>
          <cx:pt idx="4460">18</cx:pt>
          <cx:pt idx="4461">29</cx:pt>
          <cx:pt idx="4462">16</cx:pt>
          <cx:pt idx="4463">1</cx:pt>
          <cx:pt idx="4464">12</cx:pt>
          <cx:pt idx="4465">31</cx:pt>
          <cx:pt idx="4466">4</cx:pt>
          <cx:pt idx="4467">48</cx:pt>
          <cx:pt idx="4468">15</cx:pt>
          <cx:pt idx="4469">50</cx:pt>
          <cx:pt idx="4470">7</cx:pt>
          <cx:pt idx="4471">41</cx:pt>
          <cx:pt idx="4472">68</cx:pt>
          <cx:pt idx="4473">26</cx:pt>
          <cx:pt idx="4474">57</cx:pt>
          <cx:pt idx="4475">3</cx:pt>
          <cx:pt idx="4476">1</cx:pt>
          <cx:pt idx="4477">19</cx:pt>
          <cx:pt idx="4478">3</cx:pt>
          <cx:pt idx="4479">59</cx:pt>
          <cx:pt idx="4480">1</cx:pt>
          <cx:pt idx="4481">42</cx:pt>
          <cx:pt idx="4482">7</cx:pt>
          <cx:pt idx="4483">67</cx:pt>
          <cx:pt idx="4484">1</cx:pt>
          <cx:pt idx="4485">66</cx:pt>
          <cx:pt idx="4486">61</cx:pt>
          <cx:pt idx="4487">4</cx:pt>
          <cx:pt idx="4488">42</cx:pt>
          <cx:pt idx="4489">64</cx:pt>
          <cx:pt idx="4490">54</cx:pt>
          <cx:pt idx="4491">1</cx:pt>
          <cx:pt idx="4492">54</cx:pt>
          <cx:pt idx="4493">18</cx:pt>
          <cx:pt idx="4494">3</cx:pt>
          <cx:pt idx="4495">1</cx:pt>
          <cx:pt idx="4496">72</cx:pt>
          <cx:pt idx="4497">60</cx:pt>
          <cx:pt idx="4498">11</cx:pt>
          <cx:pt idx="4499">12</cx:pt>
          <cx:pt idx="4500">61</cx:pt>
          <cx:pt idx="4501">39</cx:pt>
          <cx:pt idx="4502">55</cx:pt>
          <cx:pt idx="4503">17</cx:pt>
          <cx:pt idx="4504">37</cx:pt>
          <cx:pt idx="4505">72</cx:pt>
          <cx:pt idx="4506">72</cx:pt>
          <cx:pt idx="4507">8</cx:pt>
          <cx:pt idx="4508">22</cx:pt>
          <cx:pt idx="4509">1</cx:pt>
          <cx:pt idx="4510">38</cx:pt>
          <cx:pt idx="4511">17</cx:pt>
          <cx:pt idx="4512">70</cx:pt>
          <cx:pt idx="4513">72</cx:pt>
          <cx:pt idx="4514">28</cx:pt>
          <cx:pt idx="4515">15</cx:pt>
          <cx:pt idx="4516">72</cx:pt>
          <cx:pt idx="4517">11</cx:pt>
          <cx:pt idx="4518">8</cx:pt>
          <cx:pt idx="4519">57</cx:pt>
          <cx:pt idx="4520">1</cx:pt>
          <cx:pt idx="4521">46</cx:pt>
          <cx:pt idx="4522">30</cx:pt>
          <cx:pt idx="4523">10</cx:pt>
          <cx:pt idx="4524">23</cx:pt>
          <cx:pt idx="4525">32</cx:pt>
          <cx:pt idx="4526">13</cx:pt>
          <cx:pt idx="4527">39</cx:pt>
          <cx:pt idx="4528">44</cx:pt>
          <cx:pt idx="4529">9</cx:pt>
          <cx:pt idx="4530">67</cx:pt>
          <cx:pt idx="4531">9</cx:pt>
          <cx:pt idx="4532">15</cx:pt>
          <cx:pt idx="4533">71</cx:pt>
          <cx:pt idx="4534">1</cx:pt>
          <cx:pt idx="4535">30</cx:pt>
          <cx:pt idx="4536">1</cx:pt>
          <cx:pt idx="4537">17</cx:pt>
          <cx:pt idx="4538">3</cx:pt>
          <cx:pt idx="4539">67</cx:pt>
          <cx:pt idx="4540">1</cx:pt>
          <cx:pt idx="4541">1</cx:pt>
          <cx:pt idx="4542">32</cx:pt>
          <cx:pt idx="4543">41</cx:pt>
          <cx:pt idx="4544">1</cx:pt>
          <cx:pt idx="4545">1</cx:pt>
          <cx:pt idx="4546">12</cx:pt>
          <cx:pt idx="4547">62</cx:pt>
          <cx:pt idx="4548">22</cx:pt>
          <cx:pt idx="4549">17</cx:pt>
          <cx:pt idx="4550">72</cx:pt>
          <cx:pt idx="4551">56</cx:pt>
          <cx:pt idx="4552">9</cx:pt>
          <cx:pt idx="4553">72</cx:pt>
          <cx:pt idx="4554">20</cx:pt>
          <cx:pt idx="4555">19</cx:pt>
          <cx:pt idx="4556">2</cx:pt>
          <cx:pt idx="4557">53</cx:pt>
          <cx:pt idx="4558">27</cx:pt>
          <cx:pt idx="4559">6</cx:pt>
          <cx:pt idx="4560">9</cx:pt>
          <cx:pt idx="4561">8</cx:pt>
          <cx:pt idx="4562">71</cx:pt>
          <cx:pt idx="4563">10</cx:pt>
          <cx:pt idx="4564">1</cx:pt>
          <cx:pt idx="4565">71</cx:pt>
          <cx:pt idx="4566">68</cx:pt>
          <cx:pt idx="4567">34</cx:pt>
          <cx:pt idx="4568">26</cx:pt>
          <cx:pt idx="4569">22</cx:pt>
          <cx:pt idx="4570">7</cx:pt>
          <cx:pt idx="4571">20</cx:pt>
          <cx:pt idx="4572">60</cx:pt>
          <cx:pt idx="4573">72</cx:pt>
          <cx:pt idx="4574">72</cx:pt>
          <cx:pt idx="4575">4</cx:pt>
          <cx:pt idx="4576">16</cx:pt>
          <cx:pt idx="4577">62</cx:pt>
          <cx:pt idx="4578">10</cx:pt>
          <cx:pt idx="4579">31</cx:pt>
          <cx:pt idx="4580">71</cx:pt>
          <cx:pt idx="4581">58</cx:pt>
          <cx:pt idx="4582">70</cx:pt>
          <cx:pt idx="4583">71</cx:pt>
          <cx:pt idx="4584">69</cx:pt>
          <cx:pt idx="4585">1</cx:pt>
          <cx:pt idx="4586">72</cx:pt>
          <cx:pt idx="4587">26</cx:pt>
          <cx:pt idx="4588">33</cx:pt>
          <cx:pt idx="4589">10</cx:pt>
          <cx:pt idx="4590">57</cx:pt>
          <cx:pt idx="4591">10</cx:pt>
          <cx:pt idx="4592">39</cx:pt>
          <cx:pt idx="4593">11</cx:pt>
          <cx:pt idx="4594">21</cx:pt>
          <cx:pt idx="4595">68</cx:pt>
          <cx:pt idx="4596">18</cx:pt>
          <cx:pt idx="4597">6</cx:pt>
          <cx:pt idx="4598">18</cx:pt>
          <cx:pt idx="4599">52</cx:pt>
          <cx:pt idx="4600">56</cx:pt>
          <cx:pt idx="4601">45</cx:pt>
          <cx:pt idx="4602">67</cx:pt>
          <cx:pt idx="4603">3</cx:pt>
          <cx:pt idx="4604">65</cx:pt>
          <cx:pt idx="4605">63</cx:pt>
          <cx:pt idx="4606">11</cx:pt>
          <cx:pt idx="4607">1</cx:pt>
          <cx:pt idx="4608">55</cx:pt>
          <cx:pt idx="4609">25</cx:pt>
          <cx:pt idx="4610">72</cx:pt>
          <cx:pt idx="4611">72</cx:pt>
          <cx:pt idx="4612">65</cx:pt>
          <cx:pt idx="4613">54</cx:pt>
          <cx:pt idx="4614">7</cx:pt>
          <cx:pt idx="4615">72</cx:pt>
          <cx:pt idx="4616">21</cx:pt>
          <cx:pt idx="4617">2</cx:pt>
          <cx:pt idx="4618">4</cx:pt>
          <cx:pt idx="4619">3</cx:pt>
          <cx:pt idx="4620">72</cx:pt>
          <cx:pt idx="4621">6</cx:pt>
          <cx:pt idx="4622">52</cx:pt>
          <cx:pt idx="4623">69</cx:pt>
          <cx:pt idx="4624">8</cx:pt>
          <cx:pt idx="4625">8</cx:pt>
          <cx:pt idx="4626">63</cx:pt>
          <cx:pt idx="4627">60</cx:pt>
          <cx:pt idx="4628">12</cx:pt>
          <cx:pt idx="4629">13</cx:pt>
          <cx:pt idx="4630">22</cx:pt>
          <cx:pt idx="4631">5</cx:pt>
          <cx:pt idx="4632">1</cx:pt>
          <cx:pt idx="4633">72</cx:pt>
          <cx:pt idx="4634">2</cx:pt>
          <cx:pt idx="4635">40</cx:pt>
          <cx:pt idx="4636">44</cx:pt>
          <cx:pt idx="4637">71</cx:pt>
          <cx:pt idx="4638">2</cx:pt>
          <cx:pt idx="4639">26</cx:pt>
          <cx:pt idx="4640">1</cx:pt>
          <cx:pt idx="4641">1</cx:pt>
          <cx:pt idx="4642">65</cx:pt>
          <cx:pt idx="4643">3</cx:pt>
          <cx:pt idx="4644">13</cx:pt>
          <cx:pt idx="4645">33</cx:pt>
          <cx:pt idx="4646">1</cx:pt>
          <cx:pt idx="4647">4</cx:pt>
          <cx:pt idx="4648">2</cx:pt>
          <cx:pt idx="4649">72</cx:pt>
          <cx:pt idx="4650">37</cx:pt>
          <cx:pt idx="4651">15</cx:pt>
          <cx:pt idx="4652">23</cx:pt>
          <cx:pt idx="4653">30</cx:pt>
          <cx:pt idx="4654">42</cx:pt>
          <cx:pt idx="4655">32</cx:pt>
          <cx:pt idx="4656">22</cx:pt>
          <cx:pt idx="4657">42</cx:pt>
          <cx:pt idx="4658">8</cx:pt>
          <cx:pt idx="4659">65</cx:pt>
          <cx:pt idx="4660">2</cx:pt>
          <cx:pt idx="4661">70</cx:pt>
          <cx:pt idx="4662">22</cx:pt>
          <cx:pt idx="4663">4</cx:pt>
          <cx:pt idx="4664">2</cx:pt>
          <cx:pt idx="4665">67</cx:pt>
          <cx:pt idx="4666">25</cx:pt>
          <cx:pt idx="4667">20</cx:pt>
          <cx:pt idx="4668">2</cx:pt>
          <cx:pt idx="4669">51</cx:pt>
          <cx:pt idx="4670">46</cx:pt>
          <cx:pt idx="4671">25</cx:pt>
          <cx:pt idx="4672">13</cx:pt>
          <cx:pt idx="4673">25</cx:pt>
          <cx:pt idx="4674">26</cx:pt>
          <cx:pt idx="4675">43</cx:pt>
          <cx:pt idx="4676">19</cx:pt>
          <cx:pt idx="4677">10</cx:pt>
          <cx:pt idx="4678">2</cx:pt>
          <cx:pt idx="4679">72</cx:pt>
          <cx:pt idx="4680">18</cx:pt>
          <cx:pt idx="4681">9</cx:pt>
          <cx:pt idx="4682">27</cx:pt>
          <cx:pt idx="4683">24</cx:pt>
          <cx:pt idx="4684">69</cx:pt>
          <cx:pt idx="4685">46</cx:pt>
          <cx:pt idx="4686">72</cx:pt>
          <cx:pt idx="4687">22</cx:pt>
          <cx:pt idx="4688">70</cx:pt>
          <cx:pt idx="4689">2</cx:pt>
          <cx:pt idx="4690">31</cx:pt>
          <cx:pt idx="4691">56</cx:pt>
          <cx:pt idx="4692">16</cx:pt>
          <cx:pt idx="4693">52</cx:pt>
          <cx:pt idx="4694">13</cx:pt>
          <cx:pt idx="4695">35</cx:pt>
          <cx:pt idx="4696">59</cx:pt>
          <cx:pt idx="4697">72</cx:pt>
          <cx:pt idx="4698">66</cx:pt>
          <cx:pt idx="4699">49</cx:pt>
          <cx:pt idx="4700">2</cx:pt>
          <cx:pt idx="4701">21</cx:pt>
          <cx:pt idx="4702">54</cx:pt>
          <cx:pt idx="4703">24</cx:pt>
          <cx:pt idx="4704">1</cx:pt>
          <cx:pt idx="4705">6</cx:pt>
          <cx:pt idx="4706">1</cx:pt>
          <cx:pt idx="4707">49</cx:pt>
          <cx:pt idx="4708">56</cx:pt>
          <cx:pt idx="4709">56</cx:pt>
          <cx:pt idx="4710">6</cx:pt>
          <cx:pt idx="4711">32</cx:pt>
          <cx:pt idx="4712">50</cx:pt>
          <cx:pt idx="4713">58</cx:pt>
          <cx:pt idx="4714">65</cx:pt>
          <cx:pt idx="4715">64</cx:pt>
          <cx:pt idx="4716">66</cx:pt>
          <cx:pt idx="4717">38</cx:pt>
          <cx:pt idx="4718">20</cx:pt>
          <cx:pt idx="4719">36</cx:pt>
          <cx:pt idx="4720">64</cx:pt>
          <cx:pt idx="4721">1</cx:pt>
          <cx:pt idx="4722">60</cx:pt>
          <cx:pt idx="4723">1</cx:pt>
          <cx:pt idx="4724">50</cx:pt>
          <cx:pt idx="4725">1</cx:pt>
          <cx:pt idx="4726">72</cx:pt>
          <cx:pt idx="4727">60</cx:pt>
          <cx:pt idx="4728">46</cx:pt>
          <cx:pt idx="4729">69</cx:pt>
          <cx:pt idx="4730">31</cx:pt>
          <cx:pt idx="4731">19</cx:pt>
          <cx:pt idx="4732">71</cx:pt>
          <cx:pt idx="4733">12</cx:pt>
          <cx:pt idx="4734">39</cx:pt>
          <cx:pt idx="4735">44</cx:pt>
          <cx:pt idx="4736">56</cx:pt>
          <cx:pt idx="4737">72</cx:pt>
          <cx:pt idx="4738">5</cx:pt>
          <cx:pt idx="4739">11</cx:pt>
          <cx:pt idx="4740">24</cx:pt>
          <cx:pt idx="4741">15</cx:pt>
          <cx:pt idx="4742">72</cx:pt>
          <cx:pt idx="4743">56</cx:pt>
          <cx:pt idx="4744">64</cx:pt>
          <cx:pt idx="4745">34</cx:pt>
          <cx:pt idx="4746">2</cx:pt>
          <cx:pt idx="4747">35</cx:pt>
          <cx:pt idx="4748">22</cx:pt>
          <cx:pt idx="4749">5</cx:pt>
          <cx:pt idx="4750">9</cx:pt>
          <cx:pt idx="4751">11</cx:pt>
          <cx:pt idx="4752">23</cx:pt>
          <cx:pt idx="4753">4</cx:pt>
          <cx:pt idx="4754">68</cx:pt>
          <cx:pt idx="4755">33</cx:pt>
          <cx:pt idx="4756">31</cx:pt>
          <cx:pt idx="4757">1</cx:pt>
          <cx:pt idx="4758">56</cx:pt>
          <cx:pt idx="4759">1</cx:pt>
          <cx:pt idx="4760">66</cx:pt>
          <cx:pt idx="4761">72</cx:pt>
          <cx:pt idx="4762">34</cx:pt>
          <cx:pt idx="4763">58</cx:pt>
          <cx:pt idx="4764">2</cx:pt>
          <cx:pt idx="4765">37</cx:pt>
          <cx:pt idx="4766">71</cx:pt>
          <cx:pt idx="4767">1</cx:pt>
          <cx:pt idx="4768">71</cx:pt>
          <cx:pt idx="4769">35</cx:pt>
          <cx:pt idx="4770">6</cx:pt>
          <cx:pt idx="4771">3</cx:pt>
          <cx:pt idx="4772">69</cx:pt>
          <cx:pt idx="4773">44</cx:pt>
          <cx:pt idx="4774">53</cx:pt>
          <cx:pt idx="4775">24</cx:pt>
          <cx:pt idx="4776">5</cx:pt>
          <cx:pt idx="4777">2</cx:pt>
          <cx:pt idx="4778">62</cx:pt>
          <cx:pt idx="4779">19</cx:pt>
          <cx:pt idx="4780">9</cx:pt>
          <cx:pt idx="4781">53</cx:pt>
          <cx:pt idx="4782">5</cx:pt>
          <cx:pt idx="4783">71</cx:pt>
          <cx:pt idx="4784">1</cx:pt>
          <cx:pt idx="4785">18</cx:pt>
          <cx:pt idx="4786">72</cx:pt>
          <cx:pt idx="4787">4</cx:pt>
          <cx:pt idx="4788">59</cx:pt>
          <cx:pt idx="4789">1</cx:pt>
          <cx:pt idx="4790">31</cx:pt>
          <cx:pt idx="4791">3</cx:pt>
          <cx:pt idx="4792">65</cx:pt>
          <cx:pt idx="4793">49</cx:pt>
          <cx:pt idx="4794">2</cx:pt>
          <cx:pt idx="4795">53</cx:pt>
          <cx:pt idx="4796">55</cx:pt>
          <cx:pt idx="4797">72</cx:pt>
          <cx:pt idx="4798">36</cx:pt>
          <cx:pt idx="4799">10</cx:pt>
          <cx:pt idx="4800">1</cx:pt>
          <cx:pt idx="4801">72</cx:pt>
          <cx:pt idx="4802">28</cx:pt>
          <cx:pt idx="4803">38</cx:pt>
          <cx:pt idx="4804">61</cx:pt>
          <cx:pt idx="4805">52</cx:pt>
          <cx:pt idx="4806">67</cx:pt>
          <cx:pt idx="4807">34</cx:pt>
          <cx:pt idx="4808">54</cx:pt>
          <cx:pt idx="4809">1</cx:pt>
          <cx:pt idx="4810">15</cx:pt>
          <cx:pt idx="4811">4</cx:pt>
          <cx:pt idx="4812">9</cx:pt>
          <cx:pt idx="4813">46</cx:pt>
          <cx:pt idx="4814">22</cx:pt>
          <cx:pt idx="4815">38</cx:pt>
          <cx:pt idx="4816">55</cx:pt>
          <cx:pt idx="4817">1</cx:pt>
          <cx:pt idx="4818">64</cx:pt>
          <cx:pt idx="4819">53</cx:pt>
          <cx:pt idx="4820">58</cx:pt>
          <cx:pt idx="4821">56</cx:pt>
          <cx:pt idx="4822">72</cx:pt>
          <cx:pt idx="4823">1</cx:pt>
          <cx:pt idx="4824">72</cx:pt>
          <cx:pt idx="4825">22</cx:pt>
          <cx:pt idx="4826">8</cx:pt>
          <cx:pt idx="4827">16</cx:pt>
          <cx:pt idx="4828">39</cx:pt>
          <cx:pt idx="4829">12</cx:pt>
          <cx:pt idx="4830">54</cx:pt>
          <cx:pt idx="4831">18</cx:pt>
          <cx:pt idx="4832">32</cx:pt>
          <cx:pt idx="4833">41</cx:pt>
          <cx:pt idx="4834">67</cx:pt>
          <cx:pt idx="4835">65</cx:pt>
          <cx:pt idx="4836">25</cx:pt>
          <cx:pt idx="4837">1</cx:pt>
          <cx:pt idx="4838">67</cx:pt>
          <cx:pt idx="4839">7</cx:pt>
          <cx:pt idx="4840">43</cx:pt>
          <cx:pt idx="4841">24</cx:pt>
          <cx:pt idx="4842">9</cx:pt>
          <cx:pt idx="4843">69</cx:pt>
          <cx:pt idx="4844">37</cx:pt>
          <cx:pt idx="4845">20</cx:pt>
          <cx:pt idx="4846">7</cx:pt>
          <cx:pt idx="4847">37</cx:pt>
          <cx:pt idx="4848">5</cx:pt>
          <cx:pt idx="4849">41</cx:pt>
          <cx:pt idx="4850">54</cx:pt>
          <cx:pt idx="4851">3</cx:pt>
          <cx:pt idx="4852">69</cx:pt>
          <cx:pt idx="4853">53</cx:pt>
          <cx:pt idx="4854">18</cx:pt>
          <cx:pt idx="4855">64</cx:pt>
          <cx:pt idx="4856">31</cx:pt>
          <cx:pt idx="4857">20</cx:pt>
          <cx:pt idx="4858">57</cx:pt>
          <cx:pt idx="4859">63</cx:pt>
          <cx:pt idx="4860">13</cx:pt>
          <cx:pt idx="4861">48</cx:pt>
          <cx:pt idx="4862">2</cx:pt>
          <cx:pt idx="4863">57</cx:pt>
          <cx:pt idx="4864">71</cx:pt>
          <cx:pt idx="4865">7</cx:pt>
          <cx:pt idx="4866">16</cx:pt>
          <cx:pt idx="4867">34</cx:pt>
          <cx:pt idx="4868">37</cx:pt>
          <cx:pt idx="4869">16</cx:pt>
          <cx:pt idx="4870">48</cx:pt>
          <cx:pt idx="4871">58</cx:pt>
          <cx:pt idx="4872">72</cx:pt>
          <cx:pt idx="4873">7</cx:pt>
          <cx:pt idx="4874">38</cx:pt>
          <cx:pt idx="4875">48</cx:pt>
          <cx:pt idx="4876">10</cx:pt>
          <cx:pt idx="4877">30</cx:pt>
          <cx:pt idx="4878">31</cx:pt>
          <cx:pt idx="4879">46</cx:pt>
          <cx:pt idx="4880">50</cx:pt>
          <cx:pt idx="4881">28</cx:pt>
          <cx:pt idx="4882">66</cx:pt>
          <cx:pt idx="4883">8</cx:pt>
          <cx:pt idx="4884">41</cx:pt>
          <cx:pt idx="4885">72</cx:pt>
          <cx:pt idx="4886">7</cx:pt>
          <cx:pt idx="4887">38</cx:pt>
          <cx:pt idx="4888">44</cx:pt>
          <cx:pt idx="4889">47</cx:pt>
          <cx:pt idx="4890">53</cx:pt>
          <cx:pt idx="4891">4</cx:pt>
          <cx:pt idx="4892">20</cx:pt>
          <cx:pt idx="4893">2</cx:pt>
          <cx:pt idx="4894">57</cx:pt>
          <cx:pt idx="4895">44</cx:pt>
          <cx:pt idx="4896">24</cx:pt>
          <cx:pt idx="4897">15</cx:pt>
          <cx:pt idx="4898">3</cx:pt>
          <cx:pt idx="4899">4</cx:pt>
          <cx:pt idx="4900">37</cx:pt>
          <cx:pt idx="4901">1</cx:pt>
          <cx:pt idx="4902">24</cx:pt>
          <cx:pt idx="4903">5</cx:pt>
          <cx:pt idx="4904">33</cx:pt>
          <cx:pt idx="4905">58</cx:pt>
          <cx:pt idx="4906">72</cx:pt>
          <cx:pt idx="4907">71</cx:pt>
          <cx:pt idx="4908">28</cx:pt>
          <cx:pt idx="4909">51</cx:pt>
          <cx:pt idx="4910">30</cx:pt>
          <cx:pt idx="4911">72</cx:pt>
          <cx:pt idx="4912">36</cx:pt>
          <cx:pt idx="4913">14</cx:pt>
          <cx:pt idx="4914">72</cx:pt>
          <cx:pt idx="4915">22</cx:pt>
          <cx:pt idx="4916">2</cx:pt>
          <cx:pt idx="4917">15</cx:pt>
          <cx:pt idx="4918">51</cx:pt>
          <cx:pt idx="4919">70</cx:pt>
          <cx:pt idx="4920">71</cx:pt>
          <cx:pt idx="4921">39</cx:pt>
          <cx:pt idx="4922">61</cx:pt>
          <cx:pt idx="4923">52</cx:pt>
          <cx:pt idx="4924">1</cx:pt>
          <cx:pt idx="4925">64</cx:pt>
          <cx:pt idx="4926">62</cx:pt>
          <cx:pt idx="4927">30</cx:pt>
          <cx:pt idx="4928">4</cx:pt>
          <cx:pt idx="4929">63</cx:pt>
          <cx:pt idx="4930">1</cx:pt>
          <cx:pt idx="4931">15</cx:pt>
          <cx:pt idx="4932">27</cx:pt>
          <cx:pt idx="4933">4</cx:pt>
          <cx:pt idx="4934">72</cx:pt>
          <cx:pt idx="4935">45</cx:pt>
          <cx:pt idx="4936">45</cx:pt>
          <cx:pt idx="4937">36</cx:pt>
          <cx:pt idx="4938">17</cx:pt>
          <cx:pt idx="4939">1</cx:pt>
          <cx:pt idx="4940">16</cx:pt>
          <cx:pt idx="4941">3</cx:pt>
          <cx:pt idx="4942">4</cx:pt>
          <cx:pt idx="4943">71</cx:pt>
          <cx:pt idx="4944">10</cx:pt>
          <cx:pt idx="4945">20</cx:pt>
          <cx:pt idx="4946">4</cx:pt>
          <cx:pt idx="4947">26</cx:pt>
          <cx:pt idx="4948">4</cx:pt>
          <cx:pt idx="4949">5</cx:pt>
          <cx:pt idx="4950">4</cx:pt>
          <cx:pt idx="4951">29</cx:pt>
          <cx:pt idx="4952">2</cx:pt>
          <cx:pt idx="4953">29</cx:pt>
          <cx:pt idx="4954">1</cx:pt>
          <cx:pt idx="4955">1</cx:pt>
          <cx:pt idx="4956">8</cx:pt>
          <cx:pt idx="4957">13</cx:pt>
          <cx:pt idx="4958">59</cx:pt>
          <cx:pt idx="4959">1</cx:pt>
          <cx:pt idx="4960">50</cx:pt>
          <cx:pt idx="4961">18</cx:pt>
          <cx:pt idx="4962">17</cx:pt>
          <cx:pt idx="4963">47</cx:pt>
          <cx:pt idx="4964">26</cx:pt>
          <cx:pt idx="4965">6</cx:pt>
          <cx:pt idx="4966">19</cx:pt>
          <cx:pt idx="4967">3</cx:pt>
          <cx:pt idx="4968">68</cx:pt>
          <cx:pt idx="4969">2</cx:pt>
          <cx:pt idx="4970">7</cx:pt>
          <cx:pt idx="4971">18</cx:pt>
          <cx:pt idx="4972">71</cx:pt>
          <cx:pt idx="4973">13</cx:pt>
          <cx:pt idx="4974">3</cx:pt>
          <cx:pt idx="4975">72</cx:pt>
          <cx:pt idx="4976">66</cx:pt>
          <cx:pt idx="4977">24</cx:pt>
          <cx:pt idx="4978">1</cx:pt>
          <cx:pt idx="4979">56</cx:pt>
          <cx:pt idx="4980">22</cx:pt>
          <cx:pt idx="4981">14</cx:pt>
          <cx:pt idx="4982">61</cx:pt>
          <cx:pt idx="4983">40</cx:pt>
          <cx:pt idx="4984">42</cx:pt>
          <cx:pt idx="4985">72</cx:pt>
          <cx:pt idx="4986">12</cx:pt>
          <cx:pt idx="4987">71</cx:pt>
          <cx:pt idx="4988">26</cx:pt>
          <cx:pt idx="4989">7</cx:pt>
          <cx:pt idx="4990">6</cx:pt>
          <cx:pt idx="4991">58</cx:pt>
          <cx:pt idx="4992">51</cx:pt>
          <cx:pt idx="4993">72</cx:pt>
          <cx:pt idx="4994">18</cx:pt>
          <cx:pt idx="4995">7</cx:pt>
          <cx:pt idx="4996">47</cx:pt>
          <cx:pt idx="4997">2</cx:pt>
          <cx:pt idx="4998">62</cx:pt>
          <cx:pt idx="4999">16</cx:pt>
          <cx:pt idx="5000">6</cx:pt>
          <cx:pt idx="5001">19</cx:pt>
          <cx:pt idx="5002">69</cx:pt>
          <cx:pt idx="5003">11</cx:pt>
          <cx:pt idx="5004">64</cx:pt>
          <cx:pt idx="5005">39</cx:pt>
          <cx:pt idx="5006">15</cx:pt>
          <cx:pt idx="5007">25</cx:pt>
          <cx:pt idx="5008">6</cx:pt>
          <cx:pt idx="5009">66</cx:pt>
          <cx:pt idx="5010">61</cx:pt>
          <cx:pt idx="5011">43</cx:pt>
          <cx:pt idx="5012">12</cx:pt>
          <cx:pt idx="5013">23</cx:pt>
          <cx:pt idx="5014">71</cx:pt>
          <cx:pt idx="5015">34</cx:pt>
          <cx:pt idx="5016">5</cx:pt>
          <cx:pt idx="5017">41</cx:pt>
          <cx:pt idx="5018">72</cx:pt>
          <cx:pt idx="5019">14</cx:pt>
          <cx:pt idx="5020">41</cx:pt>
          <cx:pt idx="5021">23</cx:pt>
          <cx:pt idx="5022">71</cx:pt>
          <cx:pt idx="5023">1</cx:pt>
          <cx:pt idx="5024">72</cx:pt>
          <cx:pt idx="5025">6</cx:pt>
          <cx:pt idx="5026">23</cx:pt>
          <cx:pt idx="5027">10</cx:pt>
          <cx:pt idx="5028">72</cx:pt>
          <cx:pt idx="5029">7</cx:pt>
          <cx:pt idx="5030">6</cx:pt>
          <cx:pt idx="5031">9</cx:pt>
          <cx:pt idx="5032">12</cx:pt>
          <cx:pt idx="5033">1</cx:pt>
          <cx:pt idx="5034">48</cx:pt>
          <cx:pt idx="5035">20</cx:pt>
          <cx:pt idx="5036">16</cx:pt>
          <cx:pt idx="5037">2</cx:pt>
          <cx:pt idx="5038">10</cx:pt>
          <cx:pt idx="5039">2</cx:pt>
          <cx:pt idx="5040">20</cx:pt>
          <cx:pt idx="5041">20</cx:pt>
          <cx:pt idx="5042">19</cx:pt>
          <cx:pt idx="5043">19</cx:pt>
          <cx:pt idx="5044">22</cx:pt>
          <cx:pt idx="5045">35</cx:pt>
          <cx:pt idx="5046">1</cx:pt>
          <cx:pt idx="5047">39</cx:pt>
          <cx:pt idx="5048">54</cx:pt>
          <cx:pt idx="5049">1</cx:pt>
          <cx:pt idx="5050">66</cx:pt>
          <cx:pt idx="5051">56</cx:pt>
          <cx:pt idx="5052">18</cx:pt>
          <cx:pt idx="5053">16</cx:pt>
          <cx:pt idx="5054">68</cx:pt>
          <cx:pt idx="5055">53</cx:pt>
          <cx:pt idx="5056">72</cx:pt>
          <cx:pt idx="5057">9</cx:pt>
          <cx:pt idx="5058">30</cx:pt>
          <cx:pt idx="5059">36</cx:pt>
          <cx:pt idx="5060">18</cx:pt>
          <cx:pt idx="5061">55</cx:pt>
          <cx:pt idx="5062">39</cx:pt>
          <cx:pt idx="5063">21</cx:pt>
          <cx:pt idx="5064">2</cx:pt>
          <cx:pt idx="5065">33</cx:pt>
          <cx:pt idx="5066">44</cx:pt>
          <cx:pt idx="5067">30</cx:pt>
          <cx:pt idx="5068">71</cx:pt>
          <cx:pt idx="5069">4</cx:pt>
          <cx:pt idx="5070">35</cx:pt>
          <cx:pt idx="5071">1</cx:pt>
          <cx:pt idx="5072">23</cx:pt>
          <cx:pt idx="5073">22</cx:pt>
          <cx:pt idx="5074">49</cx:pt>
          <cx:pt idx="5075">42</cx:pt>
          <cx:pt idx="5076">33</cx:pt>
          <cx:pt idx="5077">7</cx:pt>
          <cx:pt idx="5078">67</cx:pt>
          <cx:pt idx="5079">15</cx:pt>
          <cx:pt idx="5080">67</cx:pt>
          <cx:pt idx="5081">53</cx:pt>
          <cx:pt idx="5082">21</cx:pt>
          <cx:pt idx="5083">40</cx:pt>
          <cx:pt idx="5084">22</cx:pt>
          <cx:pt idx="5085">39</cx:pt>
          <cx:pt idx="5086">45</cx:pt>
          <cx:pt idx="5087">2</cx:pt>
          <cx:pt idx="5088">57</cx:pt>
          <cx:pt idx="5089">8</cx:pt>
          <cx:pt idx="5090">7</cx:pt>
          <cx:pt idx="5091">6</cx:pt>
          <cx:pt idx="5092">7</cx:pt>
          <cx:pt idx="5093">49</cx:pt>
          <cx:pt idx="5094">65</cx:pt>
          <cx:pt idx="5095">55</cx:pt>
          <cx:pt idx="5096">71</cx:pt>
          <cx:pt idx="5097">35</cx:pt>
          <cx:pt idx="5098">3</cx:pt>
          <cx:pt idx="5099">11</cx:pt>
          <cx:pt idx="5100">1</cx:pt>
          <cx:pt idx="5101">17</cx:pt>
          <cx:pt idx="5102">72</cx:pt>
          <cx:pt idx="5103">28</cx:pt>
          <cx:pt idx="5104">18</cx:pt>
          <cx:pt idx="5105">40</cx:pt>
          <cx:pt idx="5106">52</cx:pt>
          <cx:pt idx="5107">47</cx:pt>
          <cx:pt idx="5108">23</cx:pt>
          <cx:pt idx="5109">66</cx:pt>
          <cx:pt idx="5110">8</cx:pt>
          <cx:pt idx="5111">47</cx:pt>
          <cx:pt idx="5112">7</cx:pt>
          <cx:pt idx="5113">71</cx:pt>
          <cx:pt idx="5114">50</cx:pt>
          <cx:pt idx="5115">46</cx:pt>
          <cx:pt idx="5116">1</cx:pt>
          <cx:pt idx="5117">66</cx:pt>
          <cx:pt idx="5118">42</cx:pt>
          <cx:pt idx="5119">5</cx:pt>
          <cx:pt idx="5120">7</cx:pt>
          <cx:pt idx="5121">29</cx:pt>
          <cx:pt idx="5122">27</cx:pt>
          <cx:pt idx="5123">15</cx:pt>
          <cx:pt idx="5124">25</cx:pt>
          <cx:pt idx="5125">11</cx:pt>
          <cx:pt idx="5126">57</cx:pt>
          <cx:pt idx="5127">67</cx:pt>
          <cx:pt idx="5128">47</cx:pt>
          <cx:pt idx="5129">13</cx:pt>
          <cx:pt idx="5130">8</cx:pt>
          <cx:pt idx="5131">44</cx:pt>
          <cx:pt idx="5132">71</cx:pt>
          <cx:pt idx="5133">24</cx:pt>
          <cx:pt idx="5134">15</cx:pt>
          <cx:pt idx="5135">1</cx:pt>
          <cx:pt idx="5136">2</cx:pt>
          <cx:pt idx="5137">55</cx:pt>
          <cx:pt idx="5138">71</cx:pt>
          <cx:pt idx="5139">50</cx:pt>
          <cx:pt idx="5140">1</cx:pt>
          <cx:pt idx="5141">5</cx:pt>
          <cx:pt idx="5142">66</cx:pt>
          <cx:pt idx="5143">49</cx:pt>
          <cx:pt idx="5144">3</cx:pt>
          <cx:pt idx="5145">66</cx:pt>
          <cx:pt idx="5146">11</cx:pt>
          <cx:pt idx="5147">28</cx:pt>
          <cx:pt idx="5148">65</cx:pt>
          <cx:pt idx="5149">62</cx:pt>
          <cx:pt idx="5150">2</cx:pt>
          <cx:pt idx="5151">2</cx:pt>
          <cx:pt idx="5152">55</cx:pt>
          <cx:pt idx="5153">41</cx:pt>
          <cx:pt idx="5154">17</cx:pt>
          <cx:pt idx="5155">30</cx:pt>
          <cx:pt idx="5156">17</cx:pt>
          <cx:pt idx="5157">16</cx:pt>
          <cx:pt idx="5158">72</cx:pt>
          <cx:pt idx="5159">9</cx:pt>
          <cx:pt idx="5160">1</cx:pt>
          <cx:pt idx="5161">23</cx:pt>
          <cx:pt idx="5162">8</cx:pt>
          <cx:pt idx="5163">19</cx:pt>
          <cx:pt idx="5164">7</cx:pt>
          <cx:pt idx="5165">1</cx:pt>
          <cx:pt idx="5166">61</cx:pt>
          <cx:pt idx="5167">57</cx:pt>
          <cx:pt idx="5168">9</cx:pt>
          <cx:pt idx="5169">15</cx:pt>
          <cx:pt idx="5170">1</cx:pt>
          <cx:pt idx="5171">12</cx:pt>
          <cx:pt idx="5172">54</cx:pt>
          <cx:pt idx="5173">4</cx:pt>
          <cx:pt idx="5174">7</cx:pt>
          <cx:pt idx="5175">20</cx:pt>
          <cx:pt idx="5176">26</cx:pt>
          <cx:pt idx="5177">36</cx:pt>
          <cx:pt idx="5178">53</cx:pt>
          <cx:pt idx="5179">3</cx:pt>
          <cx:pt idx="5180">68</cx:pt>
          <cx:pt idx="5181">72</cx:pt>
          <cx:pt idx="5182">12</cx:pt>
          <cx:pt idx="5183">34</cx:pt>
          <cx:pt idx="5184">68</cx:pt>
          <cx:pt idx="5185">50</cx:pt>
          <cx:pt idx="5186">1</cx:pt>
          <cx:pt idx="5187">41</cx:pt>
          <cx:pt idx="5188">30</cx:pt>
          <cx:pt idx="5189">1</cx:pt>
          <cx:pt idx="5190">29</cx:pt>
          <cx:pt idx="5191">23</cx:pt>
          <cx:pt idx="5192">60</cx:pt>
          <cx:pt idx="5193">72</cx:pt>
          <cx:pt idx="5194">22</cx:pt>
          <cx:pt idx="5195">72</cx:pt>
          <cx:pt idx="5196">66</cx:pt>
          <cx:pt idx="5197">72</cx:pt>
          <cx:pt idx="5198">47</cx:pt>
          <cx:pt idx="5199">51</cx:pt>
          <cx:pt idx="5200">70</cx:pt>
          <cx:pt idx="5201">9</cx:pt>
          <cx:pt idx="5202">59</cx:pt>
          <cx:pt idx="5203">3</cx:pt>
          <cx:pt idx="5204">38</cx:pt>
          <cx:pt idx="5205">37</cx:pt>
          <cx:pt idx="5206">37</cx:pt>
          <cx:pt idx="5207">24</cx:pt>
          <cx:pt idx="5208">14</cx:pt>
          <cx:pt idx="5209">72</cx:pt>
          <cx:pt idx="5210">53</cx:pt>
          <cx:pt idx="5211">8</cx:pt>
          <cx:pt idx="5212">72</cx:pt>
          <cx:pt idx="5213">17</cx:pt>
          <cx:pt idx="5214">2</cx:pt>
          <cx:pt idx="5215">8</cx:pt>
          <cx:pt idx="5216">48</cx:pt>
          <cx:pt idx="5217">10</cx:pt>
          <cx:pt idx="5218">0</cx:pt>
          <cx:pt idx="5219">1</cx:pt>
          <cx:pt idx="5220">29</cx:pt>
          <cx:pt idx="5221">65</cx:pt>
          <cx:pt idx="5222">8</cx:pt>
          <cx:pt idx="5223">61</cx:pt>
          <cx:pt idx="5224">45</cx:pt>
          <cx:pt idx="5225">72</cx:pt>
          <cx:pt idx="5226">12</cx:pt>
          <cx:pt idx="5227">7</cx:pt>
          <cx:pt idx="5228">9</cx:pt>
          <cx:pt idx="5229">43</cx:pt>
          <cx:pt idx="5230">58</cx:pt>
          <cx:pt idx="5231">16</cx:pt>
          <cx:pt idx="5232">2</cx:pt>
          <cx:pt idx="5233">8</cx:pt>
          <cx:pt idx="5234">40</cx:pt>
          <cx:pt idx="5235">9</cx:pt>
          <cx:pt idx="5236">41</cx:pt>
          <cx:pt idx="5237">26</cx:pt>
          <cx:pt idx="5238">33</cx:pt>
          <cx:pt idx="5239">68</cx:pt>
          <cx:pt idx="5240">65</cx:pt>
          <cx:pt idx="5241">55</cx:pt>
          <cx:pt idx="5242">20</cx:pt>
          <cx:pt idx="5243">19</cx:pt>
          <cx:pt idx="5244">45</cx:pt>
          <cx:pt idx="5245">70</cx:pt>
          <cx:pt idx="5246">2</cx:pt>
          <cx:pt idx="5247">27</cx:pt>
          <cx:pt idx="5248">12</cx:pt>
          <cx:pt idx="5249">72</cx:pt>
          <cx:pt idx="5250">12</cx:pt>
          <cx:pt idx="5251">5</cx:pt>
          <cx:pt idx="5252">71</cx:pt>
          <cx:pt idx="5253">35</cx:pt>
          <cx:pt idx="5254">70</cx:pt>
          <cx:pt idx="5255">31</cx:pt>
          <cx:pt idx="5256">52</cx:pt>
          <cx:pt idx="5257">37</cx:pt>
          <cx:pt idx="5258">69</cx:pt>
          <cx:pt idx="5259">30</cx:pt>
          <cx:pt idx="5260">33</cx:pt>
          <cx:pt idx="5261">54</cx:pt>
          <cx:pt idx="5262">59</cx:pt>
          <cx:pt idx="5263">55</cx:pt>
          <cx:pt idx="5264">69</cx:pt>
          <cx:pt idx="5265">66</cx:pt>
          <cx:pt idx="5266">37</cx:pt>
          <cx:pt idx="5267">9</cx:pt>
          <cx:pt idx="5268">69</cx:pt>
          <cx:pt idx="5269">10</cx:pt>
          <cx:pt idx="5270">40</cx:pt>
          <cx:pt idx="5271">13</cx:pt>
          <cx:pt idx="5272">6</cx:pt>
          <cx:pt idx="5273">69</cx:pt>
          <cx:pt idx="5274">66</cx:pt>
          <cx:pt idx="5275">11</cx:pt>
          <cx:pt idx="5276">46</cx:pt>
          <cx:pt idx="5277">6</cx:pt>
          <cx:pt idx="5278">56</cx:pt>
          <cx:pt idx="5279">70</cx:pt>
          <cx:pt idx="5280">33</cx:pt>
          <cx:pt idx="5281">72</cx:pt>
          <cx:pt idx="5282">3</cx:pt>
          <cx:pt idx="5283">19</cx:pt>
          <cx:pt idx="5284">5</cx:pt>
          <cx:pt idx="5285">71</cx:pt>
          <cx:pt idx="5286">8</cx:pt>
          <cx:pt idx="5287">1</cx:pt>
          <cx:pt idx="5288">1</cx:pt>
          <cx:pt idx="5289">61</cx:pt>
          <cx:pt idx="5290">71</cx:pt>
          <cx:pt idx="5291">68</cx:pt>
          <cx:pt idx="5292">46</cx:pt>
          <cx:pt idx="5293">33</cx:pt>
          <cx:pt idx="5294">53</cx:pt>
          <cx:pt idx="5295">50</cx:pt>
          <cx:pt idx="5296">57</cx:pt>
          <cx:pt idx="5297">54</cx:pt>
          <cx:pt idx="5298">60</cx:pt>
          <cx:pt idx="5299">28</cx:pt>
          <cx:pt idx="5300">1</cx:pt>
          <cx:pt idx="5301">29</cx:pt>
          <cx:pt idx="5302">10</cx:pt>
          <cx:pt idx="5303">43</cx:pt>
          <cx:pt idx="5304">13</cx:pt>
          <cx:pt idx="5305">43</cx:pt>
          <cx:pt idx="5306">19</cx:pt>
          <cx:pt idx="5307">1</cx:pt>
          <cx:pt idx="5308">69</cx:pt>
          <cx:pt idx="5309">61</cx:pt>
          <cx:pt idx="5310">43</cx:pt>
          <cx:pt idx="5311">6</cx:pt>
          <cx:pt idx="5312">1</cx:pt>
          <cx:pt idx="5313">56</cx:pt>
          <cx:pt idx="5314">70</cx:pt>
          <cx:pt idx="5315">1</cx:pt>
          <cx:pt idx="5316">49</cx:pt>
          <cx:pt idx="5317">6</cx:pt>
          <cx:pt idx="5318">32</cx:pt>
          <cx:pt idx="5319">72</cx:pt>
          <cx:pt idx="5320">37</cx:pt>
          <cx:pt idx="5321">69</cx:pt>
          <cx:pt idx="5322">26</cx:pt>
          <cx:pt idx="5323">58</cx:pt>
          <cx:pt idx="5324">24</cx:pt>
          <cx:pt idx="5325">5</cx:pt>
          <cx:pt idx="5326">15</cx:pt>
          <cx:pt idx="5327">30</cx:pt>
          <cx:pt idx="5328">55</cx:pt>
          <cx:pt idx="5329">25</cx:pt>
          <cx:pt idx="5330">10</cx:pt>
          <cx:pt idx="5331">44</cx:pt>
          <cx:pt idx="5332">47</cx:pt>
          <cx:pt idx="5333">13</cx:pt>
          <cx:pt idx="5334">49</cx:pt>
          <cx:pt idx="5335">64</cx:pt>
          <cx:pt idx="5336">1</cx:pt>
          <cx:pt idx="5337">20</cx:pt>
          <cx:pt idx="5338">37</cx:pt>
          <cx:pt idx="5339">30</cx:pt>
          <cx:pt idx="5340">38</cx:pt>
          <cx:pt idx="5341">1</cx:pt>
          <cx:pt idx="5342">37</cx:pt>
          <cx:pt idx="5343">52</cx:pt>
          <cx:pt idx="5344">71</cx:pt>
          <cx:pt idx="5345">26</cx:pt>
          <cx:pt idx="5346">66</cx:pt>
          <cx:pt idx="5347">72</cx:pt>
          <cx:pt idx="5348">25</cx:pt>
          <cx:pt idx="5349">69</cx:pt>
          <cx:pt idx="5350">53</cx:pt>
          <cx:pt idx="5351">12</cx:pt>
          <cx:pt idx="5352">26</cx:pt>
          <cx:pt idx="5353">21</cx:pt>
          <cx:pt idx="5354">1</cx:pt>
          <cx:pt idx="5355">48</cx:pt>
          <cx:pt idx="5356">26</cx:pt>
          <cx:pt idx="5357">60</cx:pt>
          <cx:pt idx="5358">18</cx:pt>
          <cx:pt idx="5359">10</cx:pt>
          <cx:pt idx="5360">5</cx:pt>
          <cx:pt idx="5361">4</cx:pt>
          <cx:pt idx="5362">65</cx:pt>
          <cx:pt idx="5363">70</cx:pt>
          <cx:pt idx="5364">18</cx:pt>
          <cx:pt idx="5365">62</cx:pt>
          <cx:pt idx="5366">66</cx:pt>
          <cx:pt idx="5367">65</cx:pt>
          <cx:pt idx="5368">3</cx:pt>
          <cx:pt idx="5369">34</cx:pt>
          <cx:pt idx="5370">16</cx:pt>
          <cx:pt idx="5371">54</cx:pt>
          <cx:pt idx="5372">50</cx:pt>
          <cx:pt idx="5373">71</cx:pt>
          <cx:pt idx="5374">10</cx:pt>
          <cx:pt idx="5375">1</cx:pt>
          <cx:pt idx="5376">18</cx:pt>
          <cx:pt idx="5377">4</cx:pt>
          <cx:pt idx="5378">58</cx:pt>
          <cx:pt idx="5379">56</cx:pt>
          <cx:pt idx="5380">2</cx:pt>
          <cx:pt idx="5381">32</cx:pt>
          <cx:pt idx="5382">56</cx:pt>
          <cx:pt idx="5383">36</cx:pt>
          <cx:pt idx="5384">4</cx:pt>
          <cx:pt idx="5385">53</cx:pt>
          <cx:pt idx="5386">10</cx:pt>
          <cx:pt idx="5387">4</cx:pt>
          <cx:pt idx="5388">1</cx:pt>
          <cx:pt idx="5389">51</cx:pt>
          <cx:pt idx="5390">12</cx:pt>
          <cx:pt idx="5391">6</cx:pt>
          <cx:pt idx="5392">63</cx:pt>
          <cx:pt idx="5393">1</cx:pt>
          <cx:pt idx="5394">48</cx:pt>
          <cx:pt idx="5395">5</cx:pt>
          <cx:pt idx="5396">35</cx:pt>
          <cx:pt idx="5397">6</cx:pt>
          <cx:pt idx="5398">2</cx:pt>
          <cx:pt idx="5399">50</cx:pt>
          <cx:pt idx="5400">33</cx:pt>
          <cx:pt idx="5401">31</cx:pt>
          <cx:pt idx="5402">9</cx:pt>
          <cx:pt idx="5403">54</cx:pt>
          <cx:pt idx="5404">46</cx:pt>
          <cx:pt idx="5405">34</cx:pt>
          <cx:pt idx="5406">71</cx:pt>
          <cx:pt idx="5407">63</cx:pt>
          <cx:pt idx="5408">51</cx:pt>
          <cx:pt idx="5409">26</cx:pt>
          <cx:pt idx="5410">64</cx:pt>
          <cx:pt idx="5411">1</cx:pt>
          <cx:pt idx="5412">61</cx:pt>
          <cx:pt idx="5413">15</cx:pt>
          <cx:pt idx="5414">64</cx:pt>
          <cx:pt idx="5415">18</cx:pt>
          <cx:pt idx="5416">57</cx:pt>
          <cx:pt idx="5417">14</cx:pt>
          <cx:pt idx="5418">18</cx:pt>
          <cx:pt idx="5419">72</cx:pt>
          <cx:pt idx="5420">70</cx:pt>
          <cx:pt idx="5421">38</cx:pt>
          <cx:pt idx="5422">68</cx:pt>
          <cx:pt idx="5423">13</cx:pt>
          <cx:pt idx="5424">65</cx:pt>
          <cx:pt idx="5425">30</cx:pt>
          <cx:pt idx="5426">51</cx:pt>
          <cx:pt idx="5427">31</cx:pt>
          <cx:pt idx="5428">9</cx:pt>
          <cx:pt idx="5429">72</cx:pt>
          <cx:pt idx="5430">10</cx:pt>
          <cx:pt idx="5431">37</cx:pt>
          <cx:pt idx="5432">2</cx:pt>
          <cx:pt idx="5433">55</cx:pt>
          <cx:pt idx="5434">33</cx:pt>
          <cx:pt idx="5435">46</cx:pt>
          <cx:pt idx="5436">1</cx:pt>
          <cx:pt idx="5437">20</cx:pt>
          <cx:pt idx="5438">9</cx:pt>
          <cx:pt idx="5439">32</cx:pt>
          <cx:pt idx="5440">19</cx:pt>
          <cx:pt idx="5441">70</cx:pt>
          <cx:pt idx="5442">61</cx:pt>
          <cx:pt idx="5443">26</cx:pt>
          <cx:pt idx="5444">45</cx:pt>
          <cx:pt idx="5445">62</cx:pt>
          <cx:pt idx="5446">1</cx:pt>
          <cx:pt idx="5447">3</cx:pt>
          <cx:pt idx="5448">41</cx:pt>
          <cx:pt idx="5449">67</cx:pt>
          <cx:pt idx="5450">1</cx:pt>
          <cx:pt idx="5451">71</cx:pt>
          <cx:pt idx="5452">37</cx:pt>
          <cx:pt idx="5453">60</cx:pt>
          <cx:pt idx="5454">1</cx:pt>
          <cx:pt idx="5455">6</cx:pt>
          <cx:pt idx="5456">13</cx:pt>
          <cx:pt idx="5457">11</cx:pt>
          <cx:pt idx="5458">7</cx:pt>
          <cx:pt idx="5459">10</cx:pt>
          <cx:pt idx="5460">34</cx:pt>
          <cx:pt idx="5461">62</cx:pt>
          <cx:pt idx="5462">64</cx:pt>
          <cx:pt idx="5463">1</cx:pt>
          <cx:pt idx="5464">25</cx:pt>
          <cx:pt idx="5465">26</cx:pt>
          <cx:pt idx="5466">10</cx:pt>
          <cx:pt idx="5467">53</cx:pt>
          <cx:pt idx="5468">7</cx:pt>
          <cx:pt idx="5469">33</cx:pt>
          <cx:pt idx="5470">71</cx:pt>
          <cx:pt idx="5471">29</cx:pt>
          <cx:pt idx="5472">24</cx:pt>
          <cx:pt idx="5473">20</cx:pt>
          <cx:pt idx="5474">1</cx:pt>
          <cx:pt idx="5475">54</cx:pt>
          <cx:pt idx="5476">5</cx:pt>
          <cx:pt idx="5477">72</cx:pt>
          <cx:pt idx="5478">52</cx:pt>
          <cx:pt idx="5479">9</cx:pt>
          <cx:pt idx="5480">1</cx:pt>
          <cx:pt idx="5481">1</cx:pt>
          <cx:pt idx="5482">33</cx:pt>
          <cx:pt idx="5483">55</cx:pt>
          <cx:pt idx="5484">69</cx:pt>
          <cx:pt idx="5485">1</cx:pt>
          <cx:pt idx="5486">54</cx:pt>
          <cx:pt idx="5487">33</cx:pt>
          <cx:pt idx="5488">45</cx:pt>
          <cx:pt idx="5489">11</cx:pt>
          <cx:pt idx="5490">6</cx:pt>
          <cx:pt idx="5491">21</cx:pt>
          <cx:pt idx="5492">65</cx:pt>
          <cx:pt idx="5493">6</cx:pt>
          <cx:pt idx="5494">8</cx:pt>
          <cx:pt idx="5495">11</cx:pt>
          <cx:pt idx="5496">43</cx:pt>
          <cx:pt idx="5497">49</cx:pt>
          <cx:pt idx="5498">1</cx:pt>
          <cx:pt idx="5499">15</cx:pt>
          <cx:pt idx="5500">60</cx:pt>
          <cx:pt idx="5501">17</cx:pt>
          <cx:pt idx="5502">16</cx:pt>
          <cx:pt idx="5503">35</cx:pt>
          <cx:pt idx="5504">44</cx:pt>
          <cx:pt idx="5505">12</cx:pt>
          <cx:pt idx="5506">1</cx:pt>
          <cx:pt idx="5507">28</cx:pt>
          <cx:pt idx="5508">70</cx:pt>
          <cx:pt idx="5509">5</cx:pt>
          <cx:pt idx="5510">18</cx:pt>
          <cx:pt idx="5511">70</cx:pt>
          <cx:pt idx="5512">9</cx:pt>
          <cx:pt idx="5513">67</cx:pt>
          <cx:pt idx="5514">1</cx:pt>
          <cx:pt idx="5515">18</cx:pt>
          <cx:pt idx="5516">4</cx:pt>
          <cx:pt idx="5517">71</cx:pt>
          <cx:pt idx="5518">30</cx:pt>
          <cx:pt idx="5519">1</cx:pt>
          <cx:pt idx="5520">55</cx:pt>
          <cx:pt idx="5521">59</cx:pt>
          <cx:pt idx="5522">1</cx:pt>
          <cx:pt idx="5523">7</cx:pt>
          <cx:pt idx="5524">45</cx:pt>
          <cx:pt idx="5525">54</cx:pt>
          <cx:pt idx="5526">51</cx:pt>
          <cx:pt idx="5527">72</cx:pt>
          <cx:pt idx="5528">44</cx:pt>
          <cx:pt idx="5529">2</cx:pt>
          <cx:pt idx="5530">66</cx:pt>
          <cx:pt idx="5531">68</cx:pt>
          <cx:pt idx="5532">31</cx:pt>
          <cx:pt idx="5533">21</cx:pt>
          <cx:pt idx="5534">21</cx:pt>
          <cx:pt idx="5535">55</cx:pt>
          <cx:pt idx="5536">9</cx:pt>
          <cx:pt idx="5537">71</cx:pt>
          <cx:pt idx="5538">1</cx:pt>
          <cx:pt idx="5539">22</cx:pt>
          <cx:pt idx="5540">1</cx:pt>
          <cx:pt idx="5541">61</cx:pt>
          <cx:pt idx="5542">67</cx:pt>
          <cx:pt idx="5543">14</cx:pt>
          <cx:pt idx="5544">59</cx:pt>
          <cx:pt idx="5545">21</cx:pt>
          <cx:pt idx="5546">4</cx:pt>
          <cx:pt idx="5547">3</cx:pt>
          <cx:pt idx="5548">70</cx:pt>
          <cx:pt idx="5549">3</cx:pt>
          <cx:pt idx="5550">21</cx:pt>
          <cx:pt idx="5551">20</cx:pt>
          <cx:pt idx="5552">22</cx:pt>
          <cx:pt idx="5553">1</cx:pt>
          <cx:pt idx="5554">63</cx:pt>
          <cx:pt idx="5555">70</cx:pt>
          <cx:pt idx="5556">13</cx:pt>
          <cx:pt idx="5557">5</cx:pt>
          <cx:pt idx="5558">72</cx:pt>
          <cx:pt idx="5559">13</cx:pt>
          <cx:pt idx="5560">61</cx:pt>
          <cx:pt idx="5561">1</cx:pt>
          <cx:pt idx="5562">56</cx:pt>
          <cx:pt idx="5563">4</cx:pt>
          <cx:pt idx="5564">35</cx:pt>
          <cx:pt idx="5565">18</cx:pt>
          <cx:pt idx="5566">72</cx:pt>
          <cx:pt idx="5567">49</cx:pt>
          <cx:pt idx="5568">44</cx:pt>
          <cx:pt idx="5569">3</cx:pt>
          <cx:pt idx="5570">37</cx:pt>
          <cx:pt idx="5571">61</cx:pt>
          <cx:pt idx="5572">70</cx:pt>
          <cx:pt idx="5573">1</cx:pt>
          <cx:pt idx="5574">41</cx:pt>
          <cx:pt idx="5575">70</cx:pt>
          <cx:pt idx="5576">1</cx:pt>
          <cx:pt idx="5577">51</cx:pt>
          <cx:pt idx="5578">42</cx:pt>
          <cx:pt idx="5579">70</cx:pt>
          <cx:pt idx="5580">48</cx:pt>
          <cx:pt idx="5581">68</cx:pt>
          <cx:pt idx="5582">48</cx:pt>
          <cx:pt idx="5583">26</cx:pt>
          <cx:pt idx="5584">11</cx:pt>
          <cx:pt idx="5585">1</cx:pt>
          <cx:pt idx="5586">27</cx:pt>
          <cx:pt idx="5587">46</cx:pt>
          <cx:pt idx="5588">1</cx:pt>
          <cx:pt idx="5589">46</cx:pt>
          <cx:pt idx="5590">25</cx:pt>
          <cx:pt idx="5591">4</cx:pt>
          <cx:pt idx="5592">13</cx:pt>
          <cx:pt idx="5593">31</cx:pt>
          <cx:pt idx="5594">23</cx:pt>
          <cx:pt idx="5595">2</cx:pt>
          <cx:pt idx="5596">65</cx:pt>
          <cx:pt idx="5597">22</cx:pt>
          <cx:pt idx="5598">55</cx:pt>
          <cx:pt idx="5599">9</cx:pt>
          <cx:pt idx="5600">7</cx:pt>
          <cx:pt idx="5601">35</cx:pt>
          <cx:pt idx="5602">6</cx:pt>
          <cx:pt idx="5603">1</cx:pt>
          <cx:pt idx="5604">17</cx:pt>
          <cx:pt idx="5605">10</cx:pt>
          <cx:pt idx="5606">15</cx:pt>
          <cx:pt idx="5607">40</cx:pt>
          <cx:pt idx="5608">13</cx:pt>
          <cx:pt idx="5609">29</cx:pt>
          <cx:pt idx="5610">3</cx:pt>
          <cx:pt idx="5611">58</cx:pt>
          <cx:pt idx="5612">45</cx:pt>
          <cx:pt idx="5613">72</cx:pt>
          <cx:pt idx="5614">68</cx:pt>
          <cx:pt idx="5615">1</cx:pt>
          <cx:pt idx="5616">38</cx:pt>
          <cx:pt idx="5617">2</cx:pt>
          <cx:pt idx="5618">11</cx:pt>
          <cx:pt idx="5619">20</cx:pt>
          <cx:pt idx="5620">72</cx:pt>
          <cx:pt idx="5621">3</cx:pt>
          <cx:pt idx="5622">23</cx:pt>
          <cx:pt idx="5623">40</cx:pt>
          <cx:pt idx="5624">62</cx:pt>
          <cx:pt idx="5625">22</cx:pt>
          <cx:pt idx="5626">11</cx:pt>
          <cx:pt idx="5627">7</cx:pt>
          <cx:pt idx="5628">13</cx:pt>
          <cx:pt idx="5629">1</cx:pt>
          <cx:pt idx="5630">39</cx:pt>
          <cx:pt idx="5631">3</cx:pt>
          <cx:pt idx="5632">58</cx:pt>
          <cx:pt idx="5633">6</cx:pt>
          <cx:pt idx="5634">1</cx:pt>
          <cx:pt idx="5635">22</cx:pt>
          <cx:pt idx="5636">14</cx:pt>
          <cx:pt idx="5637">64</cx:pt>
          <cx:pt idx="5638">1</cx:pt>
          <cx:pt idx="5639">6</cx:pt>
          <cx:pt idx="5640">1</cx:pt>
          <cx:pt idx="5641">39</cx:pt>
          <cx:pt idx="5642">20</cx:pt>
          <cx:pt idx="5643">1</cx:pt>
          <cx:pt idx="5644">1</cx:pt>
          <cx:pt idx="5645">64</cx:pt>
          <cx:pt idx="5646">1</cx:pt>
          <cx:pt idx="5647">46</cx:pt>
          <cx:pt idx="5648">28</cx:pt>
          <cx:pt idx="5649">33</cx:pt>
          <cx:pt idx="5650">39</cx:pt>
          <cx:pt idx="5651">42</cx:pt>
          <cx:pt idx="5652">1</cx:pt>
          <cx:pt idx="5653">7</cx:pt>
          <cx:pt idx="5654">70</cx:pt>
          <cx:pt idx="5655">65</cx:pt>
          <cx:pt idx="5656">1</cx:pt>
          <cx:pt idx="5657">18</cx:pt>
          <cx:pt idx="5658">24</cx:pt>
          <cx:pt idx="5659">63</cx:pt>
          <cx:pt idx="5660">44</cx:pt>
          <cx:pt idx="5661">4</cx:pt>
          <cx:pt idx="5662">1</cx:pt>
          <cx:pt idx="5663">37</cx:pt>
          <cx:pt idx="5664">10</cx:pt>
          <cx:pt idx="5665">34</cx:pt>
          <cx:pt idx="5666">35</cx:pt>
          <cx:pt idx="5667">4</cx:pt>
          <cx:pt idx="5668">39</cx:pt>
          <cx:pt idx="5669">43</cx:pt>
          <cx:pt idx="5670">17</cx:pt>
          <cx:pt idx="5671">61</cx:pt>
          <cx:pt idx="5672">49</cx:pt>
          <cx:pt idx="5673">4</cx:pt>
          <cx:pt idx="5674">64</cx:pt>
          <cx:pt idx="5675">3</cx:pt>
          <cx:pt idx="5676">1</cx:pt>
          <cx:pt idx="5677">40</cx:pt>
          <cx:pt idx="5678">1</cx:pt>
          <cx:pt idx="5679">8</cx:pt>
          <cx:pt idx="5680">1</cx:pt>
          <cx:pt idx="5681">34</cx:pt>
          <cx:pt idx="5682">1</cx:pt>
          <cx:pt idx="5683">39</cx:pt>
          <cx:pt idx="5684">58</cx:pt>
          <cx:pt idx="5685">45</cx:pt>
          <cx:pt idx="5686">6</cx:pt>
          <cx:pt idx="5687">43</cx:pt>
          <cx:pt idx="5688">41</cx:pt>
          <cx:pt idx="5689">5</cx:pt>
          <cx:pt idx="5690">72</cx:pt>
          <cx:pt idx="5691">4</cx:pt>
          <cx:pt idx="5692">9</cx:pt>
          <cx:pt idx="5693">72</cx:pt>
          <cx:pt idx="5694">33</cx:pt>
          <cx:pt idx="5695">72</cx:pt>
          <cx:pt idx="5696">22</cx:pt>
          <cx:pt idx="5697">70</cx:pt>
          <cx:pt idx="5698">21</cx:pt>
          <cx:pt idx="5699">15</cx:pt>
          <cx:pt idx="5700">29</cx:pt>
          <cx:pt idx="5701">15</cx:pt>
          <cx:pt idx="5702">71</cx:pt>
          <cx:pt idx="5703">72</cx:pt>
          <cx:pt idx="5704">19</cx:pt>
          <cx:pt idx="5705">1</cx:pt>
          <cx:pt idx="5706">1</cx:pt>
          <cx:pt idx="5707">2</cx:pt>
          <cx:pt idx="5708">11</cx:pt>
          <cx:pt idx="5709">12</cx:pt>
          <cx:pt idx="5710">70</cx:pt>
          <cx:pt idx="5711">20</cx:pt>
          <cx:pt idx="5712">23</cx:pt>
          <cx:pt idx="5713">49</cx:pt>
          <cx:pt idx="5714">4</cx:pt>
          <cx:pt idx="5715">32</cx:pt>
          <cx:pt idx="5716">2</cx:pt>
          <cx:pt idx="5717">69</cx:pt>
          <cx:pt idx="5718">6</cx:pt>
          <cx:pt idx="5719">24</cx:pt>
          <cx:pt idx="5720">32</cx:pt>
          <cx:pt idx="5721">27</cx:pt>
          <cx:pt idx="5722">27</cx:pt>
          <cx:pt idx="5723">58</cx:pt>
          <cx:pt idx="5724">1</cx:pt>
          <cx:pt idx="5725">18</cx:pt>
          <cx:pt idx="5726">47</cx:pt>
          <cx:pt idx="5727">70</cx:pt>
          <cx:pt idx="5728">13</cx:pt>
          <cx:pt idx="5729">36</cx:pt>
          <cx:pt idx="5730">67</cx:pt>
          <cx:pt idx="5731">10</cx:pt>
          <cx:pt idx="5732">19</cx:pt>
          <cx:pt idx="5733">71</cx:pt>
          <cx:pt idx="5734">72</cx:pt>
          <cx:pt idx="5735">48</cx:pt>
          <cx:pt idx="5736">1</cx:pt>
          <cx:pt idx="5737">18</cx:pt>
          <cx:pt idx="5738">1</cx:pt>
          <cx:pt idx="5739">67</cx:pt>
          <cx:pt idx="5740">69</cx:pt>
          <cx:pt idx="5741">19</cx:pt>
          <cx:pt idx="5742">72</cx:pt>
          <cx:pt idx="5743">38</cx:pt>
          <cx:pt idx="5744">40</cx:pt>
          <cx:pt idx="5745">61</cx:pt>
          <cx:pt idx="5746">10</cx:pt>
          <cx:pt idx="5747">32</cx:pt>
          <cx:pt idx="5748">21</cx:pt>
          <cx:pt idx="5749">59</cx:pt>
          <cx:pt idx="5750">13</cx:pt>
          <cx:pt idx="5751">47</cx:pt>
          <cx:pt idx="5752">69</cx:pt>
          <cx:pt idx="5753">2</cx:pt>
          <cx:pt idx="5754">22</cx:pt>
          <cx:pt idx="5755">15</cx:pt>
          <cx:pt idx="5756">53</cx:pt>
          <cx:pt idx="5757">28</cx:pt>
          <cx:pt idx="5758">22</cx:pt>
          <cx:pt idx="5759">1</cx:pt>
          <cx:pt idx="5760">16</cx:pt>
          <cx:pt idx="5761">48</cx:pt>
          <cx:pt idx="5762">30</cx:pt>
          <cx:pt idx="5763">3</cx:pt>
          <cx:pt idx="5764">57</cx:pt>
          <cx:pt idx="5765">68</cx:pt>
          <cx:pt idx="5766">23</cx:pt>
          <cx:pt idx="5767">65</cx:pt>
          <cx:pt idx="5768">44</cx:pt>
          <cx:pt idx="5769">71</cx:pt>
          <cx:pt idx="5770">37</cx:pt>
          <cx:pt idx="5771">12</cx:pt>
          <cx:pt idx="5772">69</cx:pt>
          <cx:pt idx="5773">35</cx:pt>
          <cx:pt idx="5774">5</cx:pt>
          <cx:pt idx="5775">58</cx:pt>
          <cx:pt idx="5776">72</cx:pt>
          <cx:pt idx="5777">72</cx:pt>
          <cx:pt idx="5778">1</cx:pt>
          <cx:pt idx="5779">39</cx:pt>
          <cx:pt idx="5780">53</cx:pt>
          <cx:pt idx="5781">27</cx:pt>
          <cx:pt idx="5782">1</cx:pt>
          <cx:pt idx="5783">1</cx:pt>
          <cx:pt idx="5784">18</cx:pt>
          <cx:pt idx="5785">46</cx:pt>
          <cx:pt idx="5786">72</cx:pt>
          <cx:pt idx="5787">36</cx:pt>
          <cx:pt idx="5788">4</cx:pt>
          <cx:pt idx="5789">25</cx:pt>
          <cx:pt idx="5790">40</cx:pt>
          <cx:pt idx="5791">63</cx:pt>
          <cx:pt idx="5792">15</cx:pt>
          <cx:pt idx="5793">14</cx:pt>
          <cx:pt idx="5794">72</cx:pt>
          <cx:pt idx="5795">39</cx:pt>
          <cx:pt idx="5796">47</cx:pt>
          <cx:pt idx="5797">19</cx:pt>
          <cx:pt idx="5798">5</cx:pt>
          <cx:pt idx="5799">13</cx:pt>
          <cx:pt idx="5800">17</cx:pt>
          <cx:pt idx="5801">34</cx:pt>
          <cx:pt idx="5802">42</cx:pt>
          <cx:pt idx="5803">5</cx:pt>
          <cx:pt idx="5804">71</cx:pt>
          <cx:pt idx="5805">19</cx:pt>
          <cx:pt idx="5806">2</cx:pt>
          <cx:pt idx="5807">57</cx:pt>
          <cx:pt idx="5808">72</cx:pt>
          <cx:pt idx="5809">6</cx:pt>
          <cx:pt idx="5810">17</cx:pt>
          <cx:pt idx="5811">61</cx:pt>
          <cx:pt idx="5812">1</cx:pt>
          <cx:pt idx="5813">48</cx:pt>
          <cx:pt idx="5814">16</cx:pt>
          <cx:pt idx="5815">9</cx:pt>
          <cx:pt idx="5816">3</cx:pt>
          <cx:pt idx="5817">1</cx:pt>
          <cx:pt idx="5818">65</cx:pt>
          <cx:pt idx="5819">70</cx:pt>
          <cx:pt idx="5820">60</cx:pt>
          <cx:pt idx="5821">69</cx:pt>
          <cx:pt idx="5822">35</cx:pt>
          <cx:pt idx="5823">22</cx:pt>
          <cx:pt idx="5824">66</cx:pt>
          <cx:pt idx="5825">1</cx:pt>
          <cx:pt idx="5826">1</cx:pt>
          <cx:pt idx="5827">34</cx:pt>
          <cx:pt idx="5828">72</cx:pt>
          <cx:pt idx="5829">31</cx:pt>
          <cx:pt idx="5830">30</cx:pt>
          <cx:pt idx="5831">9</cx:pt>
          <cx:pt idx="5832">20</cx:pt>
          <cx:pt idx="5833">19</cx:pt>
          <cx:pt idx="5834">65</cx:pt>
          <cx:pt idx="5835">30</cx:pt>
          <cx:pt idx="5836">6</cx:pt>
          <cx:pt idx="5837">2</cx:pt>
          <cx:pt idx="5838">53</cx:pt>
          <cx:pt idx="5839">7</cx:pt>
          <cx:pt idx="5840">61</cx:pt>
          <cx:pt idx="5841">70</cx:pt>
          <cx:pt idx="5842">13</cx:pt>
          <cx:pt idx="5843">35</cx:pt>
          <cx:pt idx="5844">2</cx:pt>
          <cx:pt idx="5845">3</cx:pt>
          <cx:pt idx="5846">3</cx:pt>
          <cx:pt idx="5847">62</cx:pt>
          <cx:pt idx="5848">72</cx:pt>
          <cx:pt idx="5849">63</cx:pt>
          <cx:pt idx="5850">20</cx:pt>
          <cx:pt idx="5851">35</cx:pt>
          <cx:pt idx="5852">21</cx:pt>
          <cx:pt idx="5853">62</cx:pt>
          <cx:pt idx="5854">15</cx:pt>
          <cx:pt idx="5855">55</cx:pt>
          <cx:pt idx="5856">11</cx:pt>
          <cx:pt idx="5857">17</cx:pt>
          <cx:pt idx="5858">61</cx:pt>
          <cx:pt idx="5859">71</cx:pt>
          <cx:pt idx="5860">2</cx:pt>
          <cx:pt idx="5861">35</cx:pt>
          <cx:pt idx="5862">17</cx:pt>
          <cx:pt idx="5863">21</cx:pt>
          <cx:pt idx="5864">47</cx:pt>
          <cx:pt idx="5865">3</cx:pt>
          <cx:pt idx="5866">3</cx:pt>
          <cx:pt idx="5867">44</cx:pt>
          <cx:pt idx="5868">1</cx:pt>
          <cx:pt idx="5869">44</cx:pt>
          <cx:pt idx="5870">5</cx:pt>
          <cx:pt idx="5871">24</cx:pt>
          <cx:pt idx="5872">1</cx:pt>
          <cx:pt idx="5873">18</cx:pt>
          <cx:pt idx="5874">10</cx:pt>
          <cx:pt idx="5875">65</cx:pt>
          <cx:pt idx="5876">1</cx:pt>
          <cx:pt idx="5877">53</cx:pt>
          <cx:pt idx="5878">3</cx:pt>
          <cx:pt idx="5879">33</cx:pt>
          <cx:pt idx="5880">3</cx:pt>
          <cx:pt idx="5881">34</cx:pt>
          <cx:pt idx="5882">14</cx:pt>
          <cx:pt idx="5883">13</cx:pt>
          <cx:pt idx="5884">46</cx:pt>
          <cx:pt idx="5885">23</cx:pt>
          <cx:pt idx="5886">47</cx:pt>
          <cx:pt idx="5887">17</cx:pt>
          <cx:pt idx="5888">49</cx:pt>
          <cx:pt idx="5889">59</cx:pt>
          <cx:pt idx="5890">69</cx:pt>
          <cx:pt idx="5891">11</cx:pt>
          <cx:pt idx="5892">10</cx:pt>
          <cx:pt idx="5893">12</cx:pt>
          <cx:pt idx="5894">45</cx:pt>
          <cx:pt idx="5895">39</cx:pt>
          <cx:pt idx="5896">71</cx:pt>
          <cx:pt idx="5897">71</cx:pt>
          <cx:pt idx="5898">33</cx:pt>
          <cx:pt idx="5899">67</cx:pt>
          <cx:pt idx="5900">37</cx:pt>
          <cx:pt idx="5901">49</cx:pt>
          <cx:pt idx="5902">9</cx:pt>
          <cx:pt idx="5903">52</cx:pt>
          <cx:pt idx="5904">70</cx:pt>
          <cx:pt idx="5905">1</cx:pt>
          <cx:pt idx="5906">14</cx:pt>
          <cx:pt idx="5907">1</cx:pt>
          <cx:pt idx="5908">1</cx:pt>
          <cx:pt idx="5909">52</cx:pt>
          <cx:pt idx="5910">6</cx:pt>
          <cx:pt idx="5911">7</cx:pt>
          <cx:pt idx="5912">47</cx:pt>
          <cx:pt idx="5913">26</cx:pt>
          <cx:pt idx="5914">25</cx:pt>
          <cx:pt idx="5915">69</cx:pt>
          <cx:pt idx="5916">72</cx:pt>
          <cx:pt idx="5917">4</cx:pt>
          <cx:pt idx="5918">59</cx:pt>
          <cx:pt idx="5919">67</cx:pt>
          <cx:pt idx="5920">26</cx:pt>
          <cx:pt idx="5921">27</cx:pt>
          <cx:pt idx="5922">72</cx:pt>
          <cx:pt idx="5923">6</cx:pt>
          <cx:pt idx="5924">62</cx:pt>
          <cx:pt idx="5925">20</cx:pt>
          <cx:pt idx="5926">6</cx:pt>
          <cx:pt idx="5927">51</cx:pt>
          <cx:pt idx="5928">61</cx:pt>
          <cx:pt idx="5929">62</cx:pt>
          <cx:pt idx="5930">72</cx:pt>
          <cx:pt idx="5931">13</cx:pt>
          <cx:pt idx="5932">5</cx:pt>
          <cx:pt idx="5933">3</cx:pt>
          <cx:pt idx="5934">26</cx:pt>
          <cx:pt idx="5935">13</cx:pt>
          <cx:pt idx="5936">38</cx:pt>
          <cx:pt idx="5937">8</cx:pt>
          <cx:pt idx="5938">34</cx:pt>
          <cx:pt idx="5939">18</cx:pt>
          <cx:pt idx="5940">56</cx:pt>
          <cx:pt idx="5941">36</cx:pt>
          <cx:pt idx="5942">9</cx:pt>
          <cx:pt idx="5943">1</cx:pt>
          <cx:pt idx="5944">12</cx:pt>
          <cx:pt idx="5945">57</cx:pt>
          <cx:pt idx="5946">42</cx:pt>
          <cx:pt idx="5947">33</cx:pt>
          <cx:pt idx="5948">70</cx:pt>
          <cx:pt idx="5949">68</cx:pt>
          <cx:pt idx="5950">1</cx:pt>
          <cx:pt idx="5951">37</cx:pt>
          <cx:pt idx="5952">4</cx:pt>
          <cx:pt idx="5953">1</cx:pt>
          <cx:pt idx="5954">20</cx:pt>
          <cx:pt idx="5955">72</cx:pt>
          <cx:pt idx="5956">31</cx:pt>
          <cx:pt idx="5957">18</cx:pt>
          <cx:pt idx="5958">11</cx:pt>
          <cx:pt idx="5959">33</cx:pt>
          <cx:pt idx="5960">62</cx:pt>
          <cx:pt idx="5961">1</cx:pt>
          <cx:pt idx="5962">16</cx:pt>
          <cx:pt idx="5963">22</cx:pt>
          <cx:pt idx="5964">49</cx:pt>
          <cx:pt idx="5965">36</cx:pt>
          <cx:pt idx="5966">42</cx:pt>
          <cx:pt idx="5967">4</cx:pt>
          <cx:pt idx="5968">12</cx:pt>
          <cx:pt idx="5969">31</cx:pt>
          <cx:pt idx="5970">5</cx:pt>
          <cx:pt idx="5971">66</cx:pt>
          <cx:pt idx="5972">15</cx:pt>
          <cx:pt idx="5973">64</cx:pt>
          <cx:pt idx="5974">10</cx:pt>
          <cx:pt idx="5975">7</cx:pt>
          <cx:pt idx="5976">29</cx:pt>
          <cx:pt idx="5977">57</cx:pt>
          <cx:pt idx="5978">46</cx:pt>
          <cx:pt idx="5979">53</cx:pt>
          <cx:pt idx="5980">17</cx:pt>
          <cx:pt idx="5981">38</cx:pt>
          <cx:pt idx="5982">15</cx:pt>
          <cx:pt idx="5983">22</cx:pt>
          <cx:pt idx="5984">14</cx:pt>
          <cx:pt idx="5985">57</cx:pt>
          <cx:pt idx="5986">11</cx:pt>
          <cx:pt idx="5987">1</cx:pt>
          <cx:pt idx="5988">12</cx:pt>
          <cx:pt idx="5989">3</cx:pt>
          <cx:pt idx="5990">36</cx:pt>
          <cx:pt idx="5991">16</cx:pt>
          <cx:pt idx="5992">65</cx:pt>
          <cx:pt idx="5993">2</cx:pt>
          <cx:pt idx="5994">42</cx:pt>
          <cx:pt idx="5995">72</cx:pt>
          <cx:pt idx="5996">62</cx:pt>
          <cx:pt idx="5997">6</cx:pt>
          <cx:pt idx="5998">48</cx:pt>
          <cx:pt idx="5999">35</cx:pt>
          <cx:pt idx="6000">52</cx:pt>
          <cx:pt idx="6001">1</cx:pt>
          <cx:pt idx="6002">6</cx:pt>
          <cx:pt idx="6003">71</cx:pt>
          <cx:pt idx="6004">67</cx:pt>
          <cx:pt idx="6005">60</cx:pt>
          <cx:pt idx="6006">23</cx:pt>
          <cx:pt idx="6007">39</cx:pt>
          <cx:pt idx="6008">15</cx:pt>
          <cx:pt idx="6009">53</cx:pt>
          <cx:pt idx="6010">24</cx:pt>
          <cx:pt idx="6011">37</cx:pt>
          <cx:pt idx="6012">5</cx:pt>
          <cx:pt idx="6013">50</cx:pt>
          <cx:pt idx="6014">54</cx:pt>
          <cx:pt idx="6015">3</cx:pt>
          <cx:pt idx="6016">68</cx:pt>
          <cx:pt idx="6017">5</cx:pt>
          <cx:pt idx="6018">33</cx:pt>
          <cx:pt idx="6019">41</cx:pt>
          <cx:pt idx="6020">34</cx:pt>
          <cx:pt idx="6021">13</cx:pt>
          <cx:pt idx="6022">20</cx:pt>
          <cx:pt idx="6023">51</cx:pt>
          <cx:pt idx="6024">3</cx:pt>
          <cx:pt idx="6025">41</cx:pt>
          <cx:pt idx="6026">13</cx:pt>
          <cx:pt idx="6027">35</cx:pt>
          <cx:pt idx="6028">12</cx:pt>
          <cx:pt idx="6029">4</cx:pt>
          <cx:pt idx="6030">43</cx:pt>
          <cx:pt idx="6031">12</cx:pt>
          <cx:pt idx="6032">68</cx:pt>
          <cx:pt idx="6033">25</cx:pt>
          <cx:pt idx="6034">7</cx:pt>
          <cx:pt idx="6035">66</cx:pt>
          <cx:pt idx="6036">53</cx:pt>
          <cx:pt idx="6037">63</cx:pt>
          <cx:pt idx="6038">70</cx:pt>
          <cx:pt idx="6039">27</cx:pt>
          <cx:pt idx="6040">1</cx:pt>
          <cx:pt idx="6041">5</cx:pt>
          <cx:pt idx="6042">37</cx:pt>
          <cx:pt idx="6043">3</cx:pt>
          <cx:pt idx="6044">12</cx:pt>
          <cx:pt idx="6045">38</cx:pt>
          <cx:pt idx="6046">9</cx:pt>
          <cx:pt idx="6047">13</cx:pt>
          <cx:pt idx="6048">29</cx:pt>
          <cx:pt idx="6049">47</cx:pt>
          <cx:pt idx="6050">61</cx:pt>
          <cx:pt idx="6051">16</cx:pt>
          <cx:pt idx="6052">41</cx:pt>
          <cx:pt idx="6053">43</cx:pt>
          <cx:pt idx="6054">36</cx:pt>
          <cx:pt idx="6055">6</cx:pt>
          <cx:pt idx="6056">58</cx:pt>
          <cx:pt idx="6057">19</cx:pt>
          <cx:pt idx="6058">11</cx:pt>
          <cx:pt idx="6059">39</cx:pt>
          <cx:pt idx="6060">8</cx:pt>
          <cx:pt idx="6061">26</cx:pt>
          <cx:pt idx="6062">53</cx:pt>
          <cx:pt idx="6063">70</cx:pt>
          <cx:pt idx="6064">1</cx:pt>
          <cx:pt idx="6065">59</cx:pt>
          <cx:pt idx="6066">2</cx:pt>
          <cx:pt idx="6067">7</cx:pt>
          <cx:pt idx="6068">12</cx:pt>
          <cx:pt idx="6069">59</cx:pt>
          <cx:pt idx="6070">61</cx:pt>
          <cx:pt idx="6071">72</cx:pt>
          <cx:pt idx="6072">13</cx:pt>
          <cx:pt idx="6073">64</cx:pt>
          <cx:pt idx="6074">1</cx:pt>
          <cx:pt idx="6075">10</cx:pt>
          <cx:pt idx="6076">65</cx:pt>
          <cx:pt idx="6077">62</cx:pt>
          <cx:pt idx="6078">55</cx:pt>
          <cx:pt idx="6079">25</cx:pt>
          <cx:pt idx="6080">1</cx:pt>
          <cx:pt idx="6081">1</cx:pt>
          <cx:pt idx="6082">59</cx:pt>
          <cx:pt idx="6083">64</cx:pt>
          <cx:pt idx="6084">36</cx:pt>
          <cx:pt idx="6085">3</cx:pt>
          <cx:pt idx="6086">61</cx:pt>
          <cx:pt idx="6087">26</cx:pt>
          <cx:pt idx="6088">1</cx:pt>
          <cx:pt idx="6089">1</cx:pt>
          <cx:pt idx="6090">68</cx:pt>
          <cx:pt idx="6091">2</cx:pt>
          <cx:pt idx="6092">72</cx:pt>
          <cx:pt idx="6093">71</cx:pt>
          <cx:pt idx="6094">57</cx:pt>
          <cx:pt idx="6095">4</cx:pt>
          <cx:pt idx="6096">1</cx:pt>
          <cx:pt idx="6097">72</cx:pt>
          <cx:pt idx="6098">21</cx:pt>
          <cx:pt idx="6099">71</cx:pt>
          <cx:pt idx="6100">29</cx:pt>
          <cx:pt idx="6101">69</cx:pt>
          <cx:pt idx="6102">64</cx:pt>
          <cx:pt idx="6103">16</cx:pt>
          <cx:pt idx="6104">4</cx:pt>
          <cx:pt idx="6105">52</cx:pt>
          <cx:pt idx="6106">2</cx:pt>
          <cx:pt idx="6107">1</cx:pt>
          <cx:pt idx="6108">18</cx:pt>
          <cx:pt idx="6109">2</cx:pt>
          <cx:pt idx="6110">19</cx:pt>
          <cx:pt idx="6111">40</cx:pt>
          <cx:pt idx="6112">66</cx:pt>
          <cx:pt idx="6113">21</cx:pt>
          <cx:pt idx="6114">8</cx:pt>
          <cx:pt idx="6115">72</cx:pt>
          <cx:pt idx="6116">48</cx:pt>
          <cx:pt idx="6117">69</cx:pt>
          <cx:pt idx="6118">72</cx:pt>
          <cx:pt idx="6119">14</cx:pt>
          <cx:pt idx="6120">6</cx:pt>
          <cx:pt idx="6121">8</cx:pt>
          <cx:pt idx="6122">17</cx:pt>
          <cx:pt idx="6123">65</cx:pt>
          <cx:pt idx="6124">57</cx:pt>
          <cx:pt idx="6125">13</cx:pt>
          <cx:pt idx="6126">19</cx:pt>
          <cx:pt idx="6127">56</cx:pt>
          <cx:pt idx="6128">14</cx:pt>
          <cx:pt idx="6129">52</cx:pt>
          <cx:pt idx="6130">58</cx:pt>
          <cx:pt idx="6131">47</cx:pt>
          <cx:pt idx="6132">67</cx:pt>
          <cx:pt idx="6133">2</cx:pt>
          <cx:pt idx="6134">6</cx:pt>
          <cx:pt idx="6135">71</cx:pt>
          <cx:pt idx="6136">46</cx:pt>
          <cx:pt idx="6137">5</cx:pt>
          <cx:pt idx="6138">67</cx:pt>
          <cx:pt idx="6139">3</cx:pt>
          <cx:pt idx="6140">3</cx:pt>
          <cx:pt idx="6141">52</cx:pt>
          <cx:pt idx="6142">42</cx:pt>
          <cx:pt idx="6143">50</cx:pt>
          <cx:pt idx="6144">23</cx:pt>
          <cx:pt idx="6145">67</cx:pt>
          <cx:pt idx="6146">25</cx:pt>
          <cx:pt idx="6147">39</cx:pt>
          <cx:pt idx="6148">69</cx:pt>
          <cx:pt idx="6149">1</cx:pt>
          <cx:pt idx="6150">32</cx:pt>
          <cx:pt idx="6151">9</cx:pt>
          <cx:pt idx="6152">16</cx:pt>
          <cx:pt idx="6153">60</cx:pt>
          <cx:pt idx="6154">72</cx:pt>
          <cx:pt idx="6155">5</cx:pt>
          <cx:pt idx="6156">26</cx:pt>
          <cx:pt idx="6157">3</cx:pt>
          <cx:pt idx="6158">2</cx:pt>
          <cx:pt idx="6159">2</cx:pt>
          <cx:pt idx="6160">36</cx:pt>
          <cx:pt idx="6161">7</cx:pt>
          <cx:pt idx="6162">60</cx:pt>
          <cx:pt idx="6163">19</cx:pt>
          <cx:pt idx="6164">45</cx:pt>
          <cx:pt idx="6165">4</cx:pt>
          <cx:pt idx="6166">31</cx:pt>
          <cx:pt idx="6167">47</cx:pt>
          <cx:pt idx="6168">1</cx:pt>
          <cx:pt idx="6169">1</cx:pt>
          <cx:pt idx="6170">1</cx:pt>
          <cx:pt idx="6171">59</cx:pt>
          <cx:pt idx="6172">10</cx:pt>
          <cx:pt idx="6173">35</cx:pt>
          <cx:pt idx="6174">4</cx:pt>
          <cx:pt idx="6175">32</cx:pt>
          <cx:pt idx="6176">43</cx:pt>
          <cx:pt idx="6177">4</cx:pt>
          <cx:pt idx="6178">54</cx:pt>
          <cx:pt idx="6179">11</cx:pt>
          <cx:pt idx="6180">66</cx:pt>
          <cx:pt idx="6181">61</cx:pt>
          <cx:pt idx="6182">72</cx:pt>
          <cx:pt idx="6183">44</cx:pt>
          <cx:pt idx="6184">41</cx:pt>
          <cx:pt idx="6185">50</cx:pt>
          <cx:pt idx="6186">47</cx:pt>
          <cx:pt idx="6187">8</cx:pt>
          <cx:pt idx="6188">18</cx:pt>
          <cx:pt idx="6189">72</cx:pt>
          <cx:pt idx="6190">1</cx:pt>
          <cx:pt idx="6191">42</cx:pt>
          <cx:pt idx="6192">18</cx:pt>
          <cx:pt idx="6193">13</cx:pt>
          <cx:pt idx="6194">68</cx:pt>
          <cx:pt idx="6195">4</cx:pt>
          <cx:pt idx="6196">69</cx:pt>
          <cx:pt idx="6197">17</cx:pt>
          <cx:pt idx="6198">25</cx:pt>
          <cx:pt idx="6199">43</cx:pt>
          <cx:pt idx="6200">59</cx:pt>
          <cx:pt idx="6201">5</cx:pt>
          <cx:pt idx="6202">21</cx:pt>
          <cx:pt idx="6203">69</cx:pt>
          <cx:pt idx="6204">13</cx:pt>
          <cx:pt idx="6205">42</cx:pt>
          <cx:pt idx="6206">52</cx:pt>
          <cx:pt idx="6207">46</cx:pt>
          <cx:pt idx="6208">61</cx:pt>
          <cx:pt idx="6209">29</cx:pt>
          <cx:pt idx="6210">25</cx:pt>
          <cx:pt idx="6211">5</cx:pt>
          <cx:pt idx="6212">15</cx:pt>
          <cx:pt idx="6213">19</cx:pt>
          <cx:pt idx="6214">44</cx:pt>
          <cx:pt idx="6215">6</cx:pt>
          <cx:pt idx="6216">58</cx:pt>
          <cx:pt idx="6217">62</cx:pt>
          <cx:pt idx="6218">70</cx:pt>
          <cx:pt idx="6219">1</cx:pt>
          <cx:pt idx="6220">10</cx:pt>
          <cx:pt idx="6221">26</cx:pt>
          <cx:pt idx="6222">66</cx:pt>
          <cx:pt idx="6223">7</cx:pt>
          <cx:pt idx="6224">51</cx:pt>
          <cx:pt idx="6225">72</cx:pt>
          <cx:pt idx="6226">65</cx:pt>
          <cx:pt idx="6227">2</cx:pt>
          <cx:pt idx="6228">70</cx:pt>
          <cx:pt idx="6229">72</cx:pt>
          <cx:pt idx="6230">1</cx:pt>
          <cx:pt idx="6231">1</cx:pt>
          <cx:pt idx="6232">5</cx:pt>
          <cx:pt idx="6233">3</cx:pt>
          <cx:pt idx="6234">58</cx:pt>
          <cx:pt idx="6235">22</cx:pt>
          <cx:pt idx="6236">33</cx:pt>
          <cx:pt idx="6237">1</cx:pt>
          <cx:pt idx="6238">54</cx:pt>
          <cx:pt idx="6239">72</cx:pt>
          <cx:pt idx="6240">1</cx:pt>
          <cx:pt idx="6241">3</cx:pt>
          <cx:pt idx="6242">72</cx:pt>
          <cx:pt idx="6243">72</cx:pt>
          <cx:pt idx="6244">54</cx:pt>
          <cx:pt idx="6245">59</cx:pt>
          <cx:pt idx="6246">54</cx:pt>
          <cx:pt idx="6247">60</cx:pt>
          <cx:pt idx="6248">60</cx:pt>
          <cx:pt idx="6249">3</cx:pt>
          <cx:pt idx="6250">69</cx:pt>
          <cx:pt idx="6251">1</cx:pt>
          <cx:pt idx="6252">50</cx:pt>
          <cx:pt idx="6253">56</cx:pt>
          <cx:pt idx="6254">60</cx:pt>
          <cx:pt idx="6255">69</cx:pt>
          <cx:pt idx="6256">1</cx:pt>
          <cx:pt idx="6257">1</cx:pt>
          <cx:pt idx="6258">3</cx:pt>
          <cx:pt idx="6259">60</cx:pt>
          <cx:pt idx="6260">13</cx:pt>
          <cx:pt idx="6261">62</cx:pt>
          <cx:pt idx="6262">45</cx:pt>
          <cx:pt idx="6263">25</cx:pt>
          <cx:pt idx="6264">44</cx:pt>
          <cx:pt idx="6265">2</cx:pt>
          <cx:pt idx="6266">33</cx:pt>
          <cx:pt idx="6267">1</cx:pt>
          <cx:pt idx="6268">22</cx:pt>
          <cx:pt idx="6269">35</cx:pt>
          <cx:pt idx="6270">29</cx:pt>
          <cx:pt idx="6271">27</cx:pt>
          <cx:pt idx="6272">54</cx:pt>
          <cx:pt idx="6273">2</cx:pt>
          <cx:pt idx="6274">57</cx:pt>
          <cx:pt idx="6275">62</cx:pt>
          <cx:pt idx="6276">15</cx:pt>
          <cx:pt idx="6277">2</cx:pt>
          <cx:pt idx="6278">70</cx:pt>
          <cx:pt idx="6279">21</cx:pt>
          <cx:pt idx="6280">23</cx:pt>
          <cx:pt idx="6281">6</cx:pt>
          <cx:pt idx="6282">4</cx:pt>
          <cx:pt idx="6283">3</cx:pt>
          <cx:pt idx="6284">23</cx:pt>
          <cx:pt idx="6285">26</cx:pt>
          <cx:pt idx="6286">8</cx:pt>
          <cx:pt idx="6287">26</cx:pt>
          <cx:pt idx="6288">2</cx:pt>
          <cx:pt idx="6289">67</cx:pt>
          <cx:pt idx="6290">71</cx:pt>
          <cx:pt idx="6291">59</cx:pt>
          <cx:pt idx="6292">39</cx:pt>
          <cx:pt idx="6293">21</cx:pt>
          <cx:pt idx="6294">1</cx:pt>
          <cx:pt idx="6295">48</cx:pt>
          <cx:pt idx="6296">31</cx:pt>
          <cx:pt idx="6297">64</cx:pt>
          <cx:pt idx="6298">46</cx:pt>
          <cx:pt idx="6299">52</cx:pt>
          <cx:pt idx="6300">67</cx:pt>
          <cx:pt idx="6301">67</cx:pt>
          <cx:pt idx="6302">5</cx:pt>
          <cx:pt idx="6303">71</cx:pt>
          <cx:pt idx="6304">9</cx:pt>
          <cx:pt idx="6305">26</cx:pt>
          <cx:pt idx="6306">71</cx:pt>
          <cx:pt idx="6307">32</cx:pt>
          <cx:pt idx="6308">2</cx:pt>
          <cx:pt idx="6309">71</cx:pt>
          <cx:pt idx="6310">60</cx:pt>
          <cx:pt idx="6311">55</cx:pt>
          <cx:pt idx="6312">54</cx:pt>
          <cx:pt idx="6313">2</cx:pt>
          <cx:pt idx="6314">6</cx:pt>
          <cx:pt idx="6315">48</cx:pt>
          <cx:pt idx="6316">63</cx:pt>
          <cx:pt idx="6317">1</cx:pt>
          <cx:pt idx="6318">12</cx:pt>
          <cx:pt idx="6319">54</cx:pt>
          <cx:pt idx="6320">30</cx:pt>
          <cx:pt idx="6321">30</cx:pt>
          <cx:pt idx="6322">4</cx:pt>
          <cx:pt idx="6323">40</cx:pt>
          <cx:pt idx="6324">9</cx:pt>
          <cx:pt idx="6325">17</cx:pt>
          <cx:pt idx="6326">62</cx:pt>
          <cx:pt idx="6327">28</cx:pt>
          <cx:pt idx="6328">70</cx:pt>
          <cx:pt idx="6329">46</cx:pt>
          <cx:pt idx="6330">23</cx:pt>
          <cx:pt idx="6331">47</cx:pt>
          <cx:pt idx="6332">68</cx:pt>
          <cx:pt idx="6333">60</cx:pt>
          <cx:pt idx="6334">67</cx:pt>
          <cx:pt idx="6335">14</cx:pt>
          <cx:pt idx="6336">57</cx:pt>
          <cx:pt idx="6337">55</cx:pt>
          <cx:pt idx="6338">1</cx:pt>
          <cx:pt idx="6339">1</cx:pt>
          <cx:pt idx="6340">23</cx:pt>
          <cx:pt idx="6341">13</cx:pt>
          <cx:pt idx="6342">47</cx:pt>
          <cx:pt idx="6343">38</cx:pt>
          <cx:pt idx="6344">38</cx:pt>
          <cx:pt idx="6345">2</cx:pt>
          <cx:pt idx="6346">1</cx:pt>
          <cx:pt idx="6347">15</cx:pt>
          <cx:pt idx="6348">26</cx:pt>
          <cx:pt idx="6349">35</cx:pt>
          <cx:pt idx="6350">3</cx:pt>
          <cx:pt idx="6351">50</cx:pt>
          <cx:pt idx="6352">42</cx:pt>
          <cx:pt idx="6353">10</cx:pt>
          <cx:pt idx="6354">61</cx:pt>
          <cx:pt idx="6355">68</cx:pt>
          <cx:pt idx="6356">10</cx:pt>
          <cx:pt idx="6357">65</cx:pt>
          <cx:pt idx="6358">72</cx:pt>
          <cx:pt idx="6359">55</cx:pt>
          <cx:pt idx="6360">1</cx:pt>
          <cx:pt idx="6361">7</cx:pt>
          <cx:pt idx="6362">2</cx:pt>
          <cx:pt idx="6363">9</cx:pt>
          <cx:pt idx="6364">27</cx:pt>
          <cx:pt idx="6365">7</cx:pt>
          <cx:pt idx="6366">64</cx:pt>
          <cx:pt idx="6367">70</cx:pt>
          <cx:pt idx="6368">2</cx:pt>
          <cx:pt idx="6369">67</cx:pt>
          <cx:pt idx="6370">45</cx:pt>
          <cx:pt idx="6371">24</cx:pt>
          <cx:pt idx="6372">4</cx:pt>
          <cx:pt idx="6373">44</cx:pt>
          <cx:pt idx="6374">72</cx:pt>
          <cx:pt idx="6375">1</cx:pt>
          <cx:pt idx="6376">66</cx:pt>
          <cx:pt idx="6377">1</cx:pt>
          <cx:pt idx="6378">13</cx:pt>
          <cx:pt idx="6379">10</cx:pt>
          <cx:pt idx="6380">65</cx:pt>
          <cx:pt idx="6381">1</cx:pt>
          <cx:pt idx="6382">38</cx:pt>
          <cx:pt idx="6383">23</cx:pt>
          <cx:pt idx="6384">10</cx:pt>
          <cx:pt idx="6385">4</cx:pt>
          <cx:pt idx="6386">72</cx:pt>
          <cx:pt idx="6387">35</cx:pt>
          <cx:pt idx="6388">1</cx:pt>
          <cx:pt idx="6389">58</cx:pt>
          <cx:pt idx="6390">70</cx:pt>
          <cx:pt idx="6391">38</cx:pt>
          <cx:pt idx="6392">60</cx:pt>
          <cx:pt idx="6393">26</cx:pt>
          <cx:pt idx="6394">8</cx:pt>
          <cx:pt idx="6395">41</cx:pt>
          <cx:pt idx="6396">36</cx:pt>
          <cx:pt idx="6397">54</cx:pt>
          <cx:pt idx="6398">71</cx:pt>
          <cx:pt idx="6399">55</cx:pt>
          <cx:pt idx="6400">72</cx:pt>
          <cx:pt idx="6401">3</cx:pt>
          <cx:pt idx="6402">54</cx:pt>
          <cx:pt idx="6403">72</cx:pt>
          <cx:pt idx="6404">52</cx:pt>
          <cx:pt idx="6405">60</cx:pt>
          <cx:pt idx="6406">39</cx:pt>
          <cx:pt idx="6407">15</cx:pt>
          <cx:pt idx="6408">69</cx:pt>
          <cx:pt idx="6409">43</cx:pt>
          <cx:pt idx="6410">63</cx:pt>
          <cx:pt idx="6411">2</cx:pt>
          <cx:pt idx="6412">72</cx:pt>
          <cx:pt idx="6413">32</cx:pt>
          <cx:pt idx="6414">40</cx:pt>
          <cx:pt idx="6415">58</cx:pt>
          <cx:pt idx="6416">67</cx:pt>
          <cx:pt idx="6417">51</cx:pt>
          <cx:pt idx="6418">31</cx:pt>
          <cx:pt idx="6419">69</cx:pt>
          <cx:pt idx="6420">32</cx:pt>
          <cx:pt idx="6421">21</cx:pt>
          <cx:pt idx="6422">52</cx:pt>
          <cx:pt idx="6423">72</cx:pt>
          <cx:pt idx="6424">72</cx:pt>
          <cx:pt idx="6425">52</cx:pt>
          <cx:pt idx="6426">41</cx:pt>
          <cx:pt idx="6427">41</cx:pt>
          <cx:pt idx="6428">6</cx:pt>
          <cx:pt idx="6429">67</cx:pt>
          <cx:pt idx="6430">16</cx:pt>
          <cx:pt idx="6431">17</cx:pt>
          <cx:pt idx="6432">35</cx:pt>
          <cx:pt idx="6433">58</cx:pt>
          <cx:pt idx="6434">1</cx:pt>
          <cx:pt idx="6435">52</cx:pt>
          <cx:pt idx="6436">70</cx:pt>
          <cx:pt idx="6437">19</cx:pt>
          <cx:pt idx="6438">1</cx:pt>
          <cx:pt idx="6439">35</cx:pt>
          <cx:pt idx="6440">32</cx:pt>
          <cx:pt idx="6441">17</cx:pt>
          <cx:pt idx="6442">67</cx:pt>
          <cx:pt idx="6443">9</cx:pt>
          <cx:pt idx="6444">31</cx:pt>
          <cx:pt idx="6445">4</cx:pt>
          <cx:pt idx="6446">58</cx:pt>
          <cx:pt idx="6447">60</cx:pt>
          <cx:pt idx="6448">58</cx:pt>
          <cx:pt idx="6449">1</cx:pt>
          <cx:pt idx="6450">27</cx:pt>
          <cx:pt idx="6451">66</cx:pt>
          <cx:pt idx="6452">15</cx:pt>
          <cx:pt idx="6453">47</cx:pt>
          <cx:pt idx="6454">41</cx:pt>
          <cx:pt idx="6455">59</cx:pt>
          <cx:pt idx="6456">50</cx:pt>
          <cx:pt idx="6457">17</cx:pt>
          <cx:pt idx="6458">6</cx:pt>
          <cx:pt idx="6459">51</cx:pt>
          <cx:pt idx="6460">44</cx:pt>
          <cx:pt idx="6461">49</cx:pt>
          <cx:pt idx="6462">2</cx:pt>
          <cx:pt idx="6463">59</cx:pt>
          <cx:pt idx="6464">50</cx:pt>
          <cx:pt idx="6465">59</cx:pt>
          <cx:pt idx="6466">18</cx:pt>
          <cx:pt idx="6467">10</cx:pt>
          <cx:pt idx="6468">14</cx:pt>
          <cx:pt idx="6469">35</cx:pt>
          <cx:pt idx="6470">8</cx:pt>
          <cx:pt idx="6471">18</cx:pt>
          <cx:pt idx="6472">60</cx:pt>
          <cx:pt idx="6473">1</cx:pt>
          <cx:pt idx="6474">6</cx:pt>
          <cx:pt idx="6475">19</cx:pt>
          <cx:pt idx="6476">53</cx:pt>
          <cx:pt idx="6477">72</cx:pt>
          <cx:pt idx="6478">60</cx:pt>
          <cx:pt idx="6479">1</cx:pt>
          <cx:pt idx="6480">13</cx:pt>
          <cx:pt idx="6481">5</cx:pt>
          <cx:pt idx="6482">1</cx:pt>
          <cx:pt idx="6483">13</cx:pt>
          <cx:pt idx="6484">37</cx:pt>
          <cx:pt idx="6485">64</cx:pt>
          <cx:pt idx="6486">5</cx:pt>
          <cx:pt idx="6487">61</cx:pt>
          <cx:pt idx="6488">1</cx:pt>
          <cx:pt idx="6489">1</cx:pt>
          <cx:pt idx="6490">26</cx:pt>
          <cx:pt idx="6491">1</cx:pt>
          <cx:pt idx="6492">24</cx:pt>
          <cx:pt idx="6493">17</cx:pt>
          <cx:pt idx="6494">26</cx:pt>
          <cx:pt idx="6495">1</cx:pt>
          <cx:pt idx="6496">40</cx:pt>
          <cx:pt idx="6497">52</cx:pt>
          <cx:pt idx="6498">1</cx:pt>
          <cx:pt idx="6499">1</cx:pt>
          <cx:pt idx="6500">21</cx:pt>
          <cx:pt idx="6501">67</cx:pt>
          <cx:pt idx="6502">44</cx:pt>
          <cx:pt idx="6503">70</cx:pt>
          <cx:pt idx="6504">3</cx:pt>
          <cx:pt idx="6505">56</cx:pt>
          <cx:pt idx="6506">13</cx:pt>
          <cx:pt idx="6507">58</cx:pt>
          <cx:pt idx="6508">42</cx:pt>
          <cx:pt idx="6509">1</cx:pt>
          <cx:pt idx="6510">46</cx:pt>
          <cx:pt idx="6511">63</cx:pt>
          <cx:pt idx="6512">11</cx:pt>
          <cx:pt idx="6513">15</cx:pt>
          <cx:pt idx="6514">72</cx:pt>
          <cx:pt idx="6515">29</cx:pt>
          <cx:pt idx="6516">1</cx:pt>
          <cx:pt idx="6517">6</cx:pt>
          <cx:pt idx="6518">1</cx:pt>
          <cx:pt idx="6519">63</cx:pt>
          <cx:pt idx="6520">2</cx:pt>
          <cx:pt idx="6521">18</cx:pt>
          <cx:pt idx="6522">43</cx:pt>
          <cx:pt idx="6523">15</cx:pt>
          <cx:pt idx="6524">10</cx:pt>
          <cx:pt idx="6525">55</cx:pt>
          <cx:pt idx="6526">49</cx:pt>
          <cx:pt idx="6527">6</cx:pt>
          <cx:pt idx="6528">70</cx:pt>
          <cx:pt idx="6529">2</cx:pt>
          <cx:pt idx="6530">63</cx:pt>
          <cx:pt idx="6531">25</cx:pt>
          <cx:pt idx="6532">18</cx:pt>
          <cx:pt idx="6533">28</cx:pt>
          <cx:pt idx="6534">53</cx:pt>
          <cx:pt idx="6535">35</cx:pt>
          <cx:pt idx="6536">1</cx:pt>
          <cx:pt idx="6537">70</cx:pt>
          <cx:pt idx="6538">2</cx:pt>
          <cx:pt idx="6539">26</cx:pt>
          <cx:pt idx="6540">34</cx:pt>
          <cx:pt idx="6541">19</cx:pt>
          <cx:pt idx="6542">15</cx:pt>
          <cx:pt idx="6543">62</cx:pt>
          <cx:pt idx="6544">42</cx:pt>
          <cx:pt idx="6545">9</cx:pt>
          <cx:pt idx="6546">24</cx:pt>
          <cx:pt idx="6547">68</cx:pt>
          <cx:pt idx="6548">31</cx:pt>
          <cx:pt idx="6549">1</cx:pt>
          <cx:pt idx="6550">21</cx:pt>
          <cx:pt idx="6551">63</cx:pt>
          <cx:pt idx="6552">2</cx:pt>
          <cx:pt idx="6553">61</cx:pt>
          <cx:pt idx="6554">1</cx:pt>
          <cx:pt idx="6555">18</cx:pt>
          <cx:pt idx="6556">6</cx:pt>
          <cx:pt idx="6557">33</cx:pt>
          <cx:pt idx="6558">16</cx:pt>
          <cx:pt idx="6559">56</cx:pt>
          <cx:pt idx="6560">23</cx:pt>
          <cx:pt idx="6561">9</cx:pt>
          <cx:pt idx="6562">14</cx:pt>
          <cx:pt idx="6563">15</cx:pt>
          <cx:pt idx="6564">5</cx:pt>
          <cx:pt idx="6565">61</cx:pt>
          <cx:pt idx="6566">70</cx:pt>
          <cx:pt idx="6567">15</cx:pt>
          <cx:pt idx="6568">8</cx:pt>
          <cx:pt idx="6569">8</cx:pt>
          <cx:pt idx="6570">4</cx:pt>
          <cx:pt idx="6571">34</cx:pt>
          <cx:pt idx="6572">68</cx:pt>
          <cx:pt idx="6573">45</cx:pt>
          <cx:pt idx="6574">9</cx:pt>
          <cx:pt idx="6575">22</cx:pt>
          <cx:pt idx="6576">2</cx:pt>
          <cx:pt idx="6577">70</cx:pt>
          <cx:pt idx="6578">10</cx:pt>
          <cx:pt idx="6579">72</cx:pt>
          <cx:pt idx="6580">49</cx:pt>
          <cx:pt idx="6581">54</cx:pt>
          <cx:pt idx="6582">71</cx:pt>
          <cx:pt idx="6583">22</cx:pt>
          <cx:pt idx="6584">50</cx:pt>
          <cx:pt idx="6585">43</cx:pt>
          <cx:pt idx="6586">45</cx:pt>
          <cx:pt idx="6587">64</cx:pt>
          <cx:pt idx="6588">23</cx:pt>
          <cx:pt idx="6589">68</cx:pt>
          <cx:pt idx="6590">1</cx:pt>
          <cx:pt idx="6591">2</cx:pt>
          <cx:pt idx="6592">26</cx:pt>
          <cx:pt idx="6593">55</cx:pt>
          <cx:pt idx="6594">14</cx:pt>
          <cx:pt idx="6595">71</cx:pt>
          <cx:pt idx="6596">64</cx:pt>
          <cx:pt idx="6597">7</cx:pt>
          <cx:pt idx="6598">57</cx:pt>
          <cx:pt idx="6599">13</cx:pt>
          <cx:pt idx="6600">3</cx:pt>
          <cx:pt idx="6601">72</cx:pt>
          <cx:pt idx="6602">40</cx:pt>
          <cx:pt idx="6603">14</cx:pt>
          <cx:pt idx="6604">2</cx:pt>
          <cx:pt idx="6605">66</cx:pt>
          <cx:pt idx="6606">38</cx:pt>
          <cx:pt idx="6607">1</cx:pt>
          <cx:pt idx="6608">22</cx:pt>
          <cx:pt idx="6609">1</cx:pt>
          <cx:pt idx="6610">5</cx:pt>
          <cx:pt idx="6611">29</cx:pt>
          <cx:pt idx="6612">1</cx:pt>
          <cx:pt idx="6613">3</cx:pt>
          <cx:pt idx="6614">71</cx:pt>
          <cx:pt idx="6615">9</cx:pt>
          <cx:pt idx="6616">43</cx:pt>
          <cx:pt idx="6617">48</cx:pt>
          <cx:pt idx="6618">26</cx:pt>
          <cx:pt idx="6619">9</cx:pt>
          <cx:pt idx="6620">1</cx:pt>
          <cx:pt idx="6621">46</cx:pt>
          <cx:pt idx="6622">2</cx:pt>
          <cx:pt idx="6623">1</cx:pt>
          <cx:pt idx="6624">64</cx:pt>
          <cx:pt idx="6625">12</cx:pt>
          <cx:pt idx="6626">6</cx:pt>
          <cx:pt idx="6627">59</cx:pt>
          <cx:pt idx="6628">7</cx:pt>
          <cx:pt idx="6629">72</cx:pt>
          <cx:pt idx="6630">16</cx:pt>
          <cx:pt idx="6631">25</cx:pt>
          <cx:pt idx="6632">34</cx:pt>
          <cx:pt idx="6633">1</cx:pt>
          <cx:pt idx="6634">10</cx:pt>
          <cx:pt idx="6635">24</cx:pt>
          <cx:pt idx="6636">10</cx:pt>
          <cx:pt idx="6637">69</cx:pt>
          <cx:pt idx="6638">57</cx:pt>
          <cx:pt idx="6639">50</cx:pt>
          <cx:pt idx="6640">28</cx:pt>
          <cx:pt idx="6641">16</cx:pt>
          <cx:pt idx="6642">25</cx:pt>
          <cx:pt idx="6643">3</cx:pt>
          <cx:pt idx="6644">61</cx:pt>
          <cx:pt idx="6645">2</cx:pt>
          <cx:pt idx="6646">51</cx:pt>
          <cx:pt idx="6647">71</cx:pt>
          <cx:pt idx="6648">20</cx:pt>
          <cx:pt idx="6649">6</cx:pt>
          <cx:pt idx="6650">6</cx:pt>
          <cx:pt idx="6651">29</cx:pt>
          <cx:pt idx="6652">36</cx:pt>
          <cx:pt idx="6653">28</cx:pt>
          <cx:pt idx="6654">7</cx:pt>
          <cx:pt idx="6655">63</cx:pt>
          <cx:pt idx="6656">48</cx:pt>
          <cx:pt idx="6657">49</cx:pt>
          <cx:pt idx="6658">27</cx:pt>
          <cx:pt idx="6659">72</cx:pt>
          <cx:pt idx="6660">1</cx:pt>
          <cx:pt idx="6661">72</cx:pt>
          <cx:pt idx="6662">47</cx:pt>
          <cx:pt idx="6663">1</cx:pt>
          <cx:pt idx="6664">36</cx:pt>
          <cx:pt idx="6665">43</cx:pt>
          <cx:pt idx="6666">27</cx:pt>
          <cx:pt idx="6667">9</cx:pt>
          <cx:pt idx="6668">38</cx:pt>
          <cx:pt idx="6669">35</cx:pt>
          <cx:pt idx="6670">0</cx:pt>
          <cx:pt idx="6671">59</cx:pt>
          <cx:pt idx="6672">27</cx:pt>
          <cx:pt idx="6673">2</cx:pt>
          <cx:pt idx="6674">7</cx:pt>
          <cx:pt idx="6675">36</cx:pt>
          <cx:pt idx="6676">41</cx:pt>
          <cx:pt idx="6677">13</cx:pt>
          <cx:pt idx="6678">19</cx:pt>
          <cx:pt idx="6679">60</cx:pt>
          <cx:pt idx="6680">48</cx:pt>
          <cx:pt idx="6681">3</cx:pt>
          <cx:pt idx="6682">69</cx:pt>
          <cx:pt idx="6683">43</cx:pt>
          <cx:pt idx="6684">11</cx:pt>
          <cx:pt idx="6685">45</cx:pt>
          <cx:pt idx="6686">72</cx:pt>
          <cx:pt idx="6687">2</cx:pt>
          <cx:pt idx="6688">12</cx:pt>
          <cx:pt idx="6689">67</cx:pt>
          <cx:pt idx="6690">37</cx:pt>
          <cx:pt idx="6691">39</cx:pt>
          <cx:pt idx="6692">41</cx:pt>
          <cx:pt idx="6693">25</cx:pt>
          <cx:pt idx="6694">8</cx:pt>
          <cx:pt idx="6695">71</cx:pt>
          <cx:pt idx="6696">5</cx:pt>
          <cx:pt idx="6697">30</cx:pt>
          <cx:pt idx="6698">40</cx:pt>
          <cx:pt idx="6699">54</cx:pt>
          <cx:pt idx="6700">72</cx:pt>
          <cx:pt idx="6701">28</cx:pt>
          <cx:pt idx="6702">18</cx:pt>
          <cx:pt idx="6703">2</cx:pt>
          <cx:pt idx="6704">59</cx:pt>
          <cx:pt idx="6705">22</cx:pt>
          <cx:pt idx="6706">1</cx:pt>
          <cx:pt idx="6707">72</cx:pt>
          <cx:pt idx="6708">14</cx:pt>
          <cx:pt idx="6709">50</cx:pt>
          <cx:pt idx="6710">48</cx:pt>
          <cx:pt idx="6711">49</cx:pt>
          <cx:pt idx="6712">28</cx:pt>
          <cx:pt idx="6713">68</cx:pt>
          <cx:pt idx="6714">13</cx:pt>
          <cx:pt idx="6715">11</cx:pt>
          <cx:pt idx="6716">3</cx:pt>
          <cx:pt idx="6717">57</cx:pt>
          <cx:pt idx="6718">3</cx:pt>
          <cx:pt idx="6719">72</cx:pt>
          <cx:pt idx="6720">70</cx:pt>
          <cx:pt idx="6721">49</cx:pt>
          <cx:pt idx="6722">67</cx:pt>
          <cx:pt idx="6723">46</cx:pt>
          <cx:pt idx="6724">64</cx:pt>
          <cx:pt idx="6725">37</cx:pt>
          <cx:pt idx="6726">2</cx:pt>
          <cx:pt idx="6727">13</cx:pt>
          <cx:pt idx="6728">72</cx:pt>
          <cx:pt idx="6729">68</cx:pt>
          <cx:pt idx="6730">15</cx:pt>
          <cx:pt idx="6731">24</cx:pt>
          <cx:pt idx="6732">24</cx:pt>
          <cx:pt idx="6733">27</cx:pt>
          <cx:pt idx="6734">12</cx:pt>
          <cx:pt idx="6735">71</cx:pt>
          <cx:pt idx="6736">67</cx:pt>
          <cx:pt idx="6737">63</cx:pt>
          <cx:pt idx="6738">1</cx:pt>
          <cx:pt idx="6739">4</cx:pt>
          <cx:pt idx="6740">40</cx:pt>
          <cx:pt idx="6741">12</cx:pt>
          <cx:pt idx="6742">52</cx:pt>
          <cx:pt idx="6743">10</cx:pt>
          <cx:pt idx="6744">68</cx:pt>
          <cx:pt idx="6745">54</cx:pt>
          <cx:pt idx="6746">4</cx:pt>
          <cx:pt idx="6747">52</cx:pt>
          <cx:pt idx="6748">1</cx:pt>
          <cx:pt idx="6749">70</cx:pt>
          <cx:pt idx="6750">43</cx:pt>
          <cx:pt idx="6751">52</cx:pt>
          <cx:pt idx="6752">12</cx:pt>
          <cx:pt idx="6753">56</cx:pt>
          <cx:pt idx="6754">0</cx:pt>
          <cx:pt idx="6755">42</cx:pt>
          <cx:pt idx="6756">22</cx:pt>
          <cx:pt idx="6757">51</cx:pt>
          <cx:pt idx="6758">27</cx:pt>
          <cx:pt idx="6759">51</cx:pt>
          <cx:pt idx="6760">4</cx:pt>
          <cx:pt idx="6761">1</cx:pt>
          <cx:pt idx="6762">35</cx:pt>
          <cx:pt idx="6763">71</cx:pt>
          <cx:pt idx="6764">1</cx:pt>
          <cx:pt idx="6765">69</cx:pt>
          <cx:pt idx="6766">14</cx:pt>
          <cx:pt idx="6767">57</cx:pt>
          <cx:pt idx="6768">72</cx:pt>
          <cx:pt idx="6769">48</cx:pt>
          <cx:pt idx="6770">4</cx:pt>
          <cx:pt idx="6771">31</cx:pt>
          <cx:pt idx="6772">38</cx:pt>
          <cx:pt idx="6773">37</cx:pt>
          <cx:pt idx="6774">1</cx:pt>
          <cx:pt idx="6775">57</cx:pt>
          <cx:pt idx="6776">62</cx:pt>
          <cx:pt idx="6777">3</cx:pt>
          <cx:pt idx="6778">72</cx:pt>
          <cx:pt idx="6779">29</cx:pt>
          <cx:pt idx="6780">13</cx:pt>
          <cx:pt idx="6781">3</cx:pt>
          <cx:pt idx="6782">11</cx:pt>
          <cx:pt idx="6783">21</cx:pt>
          <cx:pt idx="6784">19</cx:pt>
          <cx:pt idx="6785">61</cx:pt>
          <cx:pt idx="6786">11</cx:pt>
          <cx:pt idx="6787">35</cx:pt>
          <cx:pt idx="6788">25</cx:pt>
          <cx:pt idx="6789">1</cx:pt>
          <cx:pt idx="6790">67</cx:pt>
          <cx:pt idx="6791">19</cx:pt>
          <cx:pt idx="6792">56</cx:pt>
          <cx:pt idx="6793">72</cx:pt>
          <cx:pt idx="6794">43</cx:pt>
          <cx:pt idx="6795">55</cx:pt>
          <cx:pt idx="6796">2</cx:pt>
          <cx:pt idx="6797">27</cx:pt>
          <cx:pt idx="6798">13</cx:pt>
          <cx:pt idx="6799">70</cx:pt>
          <cx:pt idx="6800">14</cx:pt>
          <cx:pt idx="6801">19</cx:pt>
          <cx:pt idx="6802">20</cx:pt>
          <cx:pt idx="6803">43</cx:pt>
          <cx:pt idx="6804">5</cx:pt>
          <cx:pt idx="6805">70</cx:pt>
          <cx:pt idx="6806">40</cx:pt>
          <cx:pt idx="6807">6</cx:pt>
          <cx:pt idx="6808">39</cx:pt>
          <cx:pt idx="6809">4</cx:pt>
          <cx:pt idx="6810">15</cx:pt>
          <cx:pt idx="6811">1</cx:pt>
          <cx:pt idx="6812">45</cx:pt>
          <cx:pt idx="6813">64</cx:pt>
          <cx:pt idx="6814">57</cx:pt>
          <cx:pt idx="6815">72</cx:pt>
          <cx:pt idx="6816">1</cx:pt>
          <cx:pt idx="6817">72</cx:pt>
          <cx:pt idx="6818">3</cx:pt>
          <cx:pt idx="6819">55</cx:pt>
          <cx:pt idx="6820">59</cx:pt>
          <cx:pt idx="6821">18</cx:pt>
          <cx:pt idx="6822">32</cx:pt>
          <cx:pt idx="6823">4</cx:pt>
          <cx:pt idx="6824">66</cx:pt>
          <cx:pt idx="6825">27</cx:pt>
          <cx:pt idx="6826">4</cx:pt>
          <cx:pt idx="6827">60</cx:pt>
          <cx:pt idx="6828">8</cx:pt>
          <cx:pt idx="6829">8</cx:pt>
          <cx:pt idx="6830">35</cx:pt>
          <cx:pt idx="6831">7</cx:pt>
          <cx:pt idx="6832">53</cx:pt>
          <cx:pt idx="6833">18</cx:pt>
          <cx:pt idx="6834">15</cx:pt>
          <cx:pt idx="6835">67</cx:pt>
          <cx:pt idx="6836">6</cx:pt>
          <cx:pt idx="6837">6</cx:pt>
          <cx:pt idx="6838">13</cx:pt>
          <cx:pt idx="6839">11</cx:pt>
          <cx:pt idx="6840">1</cx:pt>
          <cx:pt idx="6841">5</cx:pt>
          <cx:pt idx="6842">13</cx:pt>
          <cx:pt idx="6843">9</cx:pt>
          <cx:pt idx="6844">29</cx:pt>
          <cx:pt idx="6845">1</cx:pt>
          <cx:pt idx="6846">1</cx:pt>
          <cx:pt idx="6847">18</cx:pt>
          <cx:pt idx="6848">2</cx:pt>
          <cx:pt idx="6849">30</cx:pt>
          <cx:pt idx="6850">66</cx:pt>
          <cx:pt idx="6851">38</cx:pt>
          <cx:pt idx="6852">44</cx:pt>
          <cx:pt idx="6853">54</cx:pt>
          <cx:pt idx="6854">2</cx:pt>
          <cx:pt idx="6855">42</cx:pt>
          <cx:pt idx="6856">58</cx:pt>
          <cx:pt idx="6857">58</cx:pt>
          <cx:pt idx="6858">25</cx:pt>
          <cx:pt idx="6859">71</cx:pt>
          <cx:pt idx="6860">37</cx:pt>
          <cx:pt idx="6861">14</cx:pt>
          <cx:pt idx="6862">4</cx:pt>
          <cx:pt idx="6863">48</cx:pt>
          <cx:pt idx="6864">3</cx:pt>
          <cx:pt idx="6865">8</cx:pt>
          <cx:pt idx="6866">1</cx:pt>
          <cx:pt idx="6867">67</cx:pt>
          <cx:pt idx="6868">13</cx:pt>
          <cx:pt idx="6869">45</cx:pt>
          <cx:pt idx="6870">49</cx:pt>
          <cx:pt idx="6871">52</cx:pt>
          <cx:pt idx="6872">63</cx:pt>
          <cx:pt idx="6873">68</cx:pt>
          <cx:pt idx="6874">31</cx:pt>
          <cx:pt idx="6875">64</cx:pt>
          <cx:pt idx="6876">62</cx:pt>
          <cx:pt idx="6877">1</cx:pt>
          <cx:pt idx="6878">6</cx:pt>
          <cx:pt idx="6879">21</cx:pt>
          <cx:pt idx="6880">72</cx:pt>
          <cx:pt idx="6881">32</cx:pt>
          <cx:pt idx="6882">71</cx:pt>
          <cx:pt idx="6883">34</cx:pt>
          <cx:pt idx="6884">3</cx:pt>
          <cx:pt idx="6885">12</cx:pt>
          <cx:pt idx="6886">8</cx:pt>
          <cx:pt idx="6887">35</cx:pt>
          <cx:pt idx="6888">3</cx:pt>
          <cx:pt idx="6889">3</cx:pt>
          <cx:pt idx="6890">53</cx:pt>
          <cx:pt idx="6891">4</cx:pt>
          <cx:pt idx="6892">48</cx:pt>
          <cx:pt idx="6893">6</cx:pt>
          <cx:pt idx="6894">3</cx:pt>
          <cx:pt idx="6895">54</cx:pt>
          <cx:pt idx="6896">1</cx:pt>
          <cx:pt idx="6897">62</cx:pt>
          <cx:pt idx="6898">22</cx:pt>
          <cx:pt idx="6899">1</cx:pt>
          <cx:pt idx="6900">51</cx:pt>
          <cx:pt idx="6901">30</cx:pt>
          <cx:pt idx="6902">56</cx:pt>
          <cx:pt idx="6903">35</cx:pt>
          <cx:pt idx="6904">64</cx:pt>
          <cx:pt idx="6905">30</cx:pt>
          <cx:pt idx="6906">25</cx:pt>
          <cx:pt idx="6907">41</cx:pt>
          <cx:pt idx="6908">9</cx:pt>
          <cx:pt idx="6909">1</cx:pt>
          <cx:pt idx="6910">70</cx:pt>
          <cx:pt idx="6911">57</cx:pt>
          <cx:pt idx="6912">9</cx:pt>
          <cx:pt idx="6913">69</cx:pt>
          <cx:pt idx="6914">43</cx:pt>
          <cx:pt idx="6915">72</cx:pt>
          <cx:pt idx="6916">44</cx:pt>
          <cx:pt idx="6917">72</cx:pt>
          <cx:pt idx="6918">33</cx:pt>
          <cx:pt idx="6919">54</cx:pt>
          <cx:pt idx="6920">27</cx:pt>
          <cx:pt idx="6921">54</cx:pt>
          <cx:pt idx="6922">3</cx:pt>
          <cx:pt idx="6923">53</cx:pt>
          <cx:pt idx="6924">1</cx:pt>
          <cx:pt idx="6925">15</cx:pt>
          <cx:pt idx="6926">56</cx:pt>
          <cx:pt idx="6927">5</cx:pt>
          <cx:pt idx="6928">48</cx:pt>
          <cx:pt idx="6929">25</cx:pt>
          <cx:pt idx="6930">3</cx:pt>
          <cx:pt idx="6931">58</cx:pt>
          <cx:pt idx="6932">10</cx:pt>
          <cx:pt idx="6933">1</cx:pt>
          <cx:pt idx="6934">71</cx:pt>
          <cx:pt idx="6935">65</cx:pt>
          <cx:pt idx="6936">5</cx:pt>
          <cx:pt idx="6937">28</cx:pt>
          <cx:pt idx="6938">67</cx:pt>
          <cx:pt idx="6939">35</cx:pt>
          <cx:pt idx="6940">72</cx:pt>
          <cx:pt idx="6941">61</cx:pt>
          <cx:pt idx="6942">68</cx:pt>
          <cx:pt idx="6943">1</cx:pt>
          <cx:pt idx="6944">3</cx:pt>
          <cx:pt idx="6945">70</cx:pt>
          <cx:pt idx="6946">48</cx:pt>
          <cx:pt idx="6947">68</cx:pt>
          <cx:pt idx="6948">47</cx:pt>
          <cx:pt idx="6949">32</cx:pt>
          <cx:pt idx="6950">5</cx:pt>
          <cx:pt idx="6951">49</cx:pt>
          <cx:pt idx="6952">48</cx:pt>
          <cx:pt idx="6953">13</cx:pt>
          <cx:pt idx="6954">15</cx:pt>
          <cx:pt idx="6955">12</cx:pt>
          <cx:pt idx="6956">67</cx:pt>
          <cx:pt idx="6957">9</cx:pt>
          <cx:pt idx="6958">13</cx:pt>
          <cx:pt idx="6959">38</cx:pt>
          <cx:pt idx="6960">42</cx:pt>
          <cx:pt idx="6961">24</cx:pt>
          <cx:pt idx="6962">27</cx:pt>
          <cx:pt idx="6963">9</cx:pt>
          <cx:pt idx="6964">49</cx:pt>
          <cx:pt idx="6965">61</cx:pt>
          <cx:pt idx="6966">50</cx:pt>
          <cx:pt idx="6967">25</cx:pt>
          <cx:pt idx="6968">22</cx:pt>
          <cx:pt idx="6969">1</cx:pt>
          <cx:pt idx="6970">4</cx:pt>
          <cx:pt idx="6971">18</cx:pt>
          <cx:pt idx="6972">56</cx:pt>
          <cx:pt idx="6973">53</cx:pt>
          <cx:pt idx="6974">51</cx:pt>
          <cx:pt idx="6975">24</cx:pt>
          <cx:pt idx="6976">62</cx:pt>
          <cx:pt idx="6977">24</cx:pt>
          <cx:pt idx="6978">70</cx:pt>
          <cx:pt idx="6979">1</cx:pt>
          <cx:pt idx="6980">16</cx:pt>
          <cx:pt idx="6981">8</cx:pt>
          <cx:pt idx="6982">72</cx:pt>
          <cx:pt idx="6983">23</cx:pt>
          <cx:pt idx="6984">31</cx:pt>
          <cx:pt idx="6985">37</cx:pt>
          <cx:pt idx="6986">30</cx:pt>
          <cx:pt idx="6987">35</cx:pt>
          <cx:pt idx="6988">23</cx:pt>
          <cx:pt idx="6989">20</cx:pt>
          <cx:pt idx="6990">36</cx:pt>
          <cx:pt idx="6991">8</cx:pt>
          <cx:pt idx="6992">71</cx:pt>
          <cx:pt idx="6993">50</cx:pt>
          <cx:pt idx="6994">43</cx:pt>
          <cx:pt idx="6995">57</cx:pt>
          <cx:pt idx="6996">41</cx:pt>
          <cx:pt idx="6997">27</cx:pt>
          <cx:pt idx="6998">13</cx:pt>
          <cx:pt idx="6999">3</cx:pt>
          <cx:pt idx="7000">67</cx:pt>
          <cx:pt idx="7001">3</cx:pt>
          <cx:pt idx="7002">64</cx:pt>
          <cx:pt idx="7003">26</cx:pt>
          <cx:pt idx="7004">38</cx:pt>
          <cx:pt idx="7005">23</cx:pt>
          <cx:pt idx="7006">40</cx:pt>
          <cx:pt idx="7007">72</cx:pt>
          <cx:pt idx="7008">3</cx:pt>
          <cx:pt idx="7009">23</cx:pt>
          <cx:pt idx="7010">1</cx:pt>
          <cx:pt idx="7011">4</cx:pt>
          <cx:pt idx="7012">62</cx:pt>
          <cx:pt idx="7013">40</cx:pt>
          <cx:pt idx="7014">41</cx:pt>
          <cx:pt idx="7015">34</cx:pt>
          <cx:pt idx="7016">1</cx:pt>
          <cx:pt idx="7017">51</cx:pt>
          <cx:pt idx="7018">1</cx:pt>
          <cx:pt idx="7019">39</cx:pt>
          <cx:pt idx="7020">12</cx:pt>
          <cx:pt idx="7021">12</cx:pt>
          <cx:pt idx="7022">72</cx:pt>
          <cx:pt idx="7023">63</cx:pt>
          <cx:pt idx="7024">44</cx:pt>
          <cx:pt idx="7025">18</cx:pt>
          <cx:pt idx="7026">9</cx:pt>
          <cx:pt idx="7027">13</cx:pt>
          <cx:pt idx="7028">68</cx:pt>
          <cx:pt idx="7029">6</cx:pt>
          <cx:pt idx="7030">2</cx:pt>
          <cx:pt idx="7031">55</cx:pt>
          <cx:pt idx="7032">1</cx:pt>
          <cx:pt idx="7033">38</cx:pt>
          <cx:pt idx="7034">67</cx:pt>
          <cx:pt idx="7035">19</cx:pt>
          <cx:pt idx="7036">12</cx:pt>
          <cx:pt idx="7037">72</cx:pt>
          <cx:pt idx="7038">24</cx:pt>
          <cx:pt idx="7039">72</cx:pt>
          <cx:pt idx="7040">11</cx:pt>
          <cx:pt idx="7041">4</cx:pt>
          <cx:pt idx="7042">66</cx:pt>
        </cx:lvl>
      </cx:numDim>
    </cx:data>
  </cx:chartData>
  <cx:chart>
    <cx:plotArea>
      <cx:plotAreaRegion>
        <cx:series layoutId="boxWhisker" uniqueId="{816E689C-D014-489C-A0C7-B6D199521546}">
          <cx:tx>
            <cx:txData>
              <cx:f>Box!$E$1</cx:f>
              <cx:v>tenure</cx:v>
            </cx:txData>
          </cx:tx>
          <cx:spPr>
            <a:solidFill>
              <a:srgbClr val="D9D9D9"/>
            </a:solidFill>
            <a:ln>
              <a:solidFill>
                <a:srgbClr val="7F7F7F"/>
              </a:solidFill>
            </a:ln>
          </cx:spPr>
          <cx:dataId val="0"/>
          <cx:layoutPr>
            <cx:statistics quartileMethod="exclusive"/>
          </cx:layoutPr>
        </cx:series>
      </cx:plotAreaRegion>
      <cx:axis id="0">
        <cx:catScaling gapWidth="1"/>
        <cx:tickLabels/>
      </cx:axis>
      <cx:axis id="1" hidden="1">
        <cx:valScaling/>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Box!$A$2:$A$7044</cx:f>
        <cx:lvl ptCount="7043">
          <cx:pt idx="0">Yes</cx:pt>
          <cx:pt idx="1">Yes</cx:pt>
          <cx:pt idx="2">Yes</cx:pt>
          <cx:pt idx="3">Yes</cx:pt>
          <cx:pt idx="4">Yes</cx:pt>
          <cx:pt idx="5">Yes</cx:pt>
          <cx:pt idx="6">Yes</cx:pt>
          <cx:pt idx="7">Yes</cx:pt>
          <cx:pt idx="8">Yes</cx:pt>
          <cx:pt idx="9">Yes</cx:pt>
          <cx:pt idx="10">Yes</cx:pt>
          <cx:pt idx="11">Yes</cx:pt>
          <cx:pt idx="12">Yes</cx:pt>
          <cx:pt idx="13">Yes</cx:pt>
          <cx:pt idx="14">Yes</cx:pt>
          <cx:pt idx="15">Yes</cx:pt>
          <cx:pt idx="16">Yes</cx:pt>
          <cx:pt idx="17">Yes</cx:pt>
          <cx:pt idx="18">Yes</cx:pt>
          <cx:pt idx="19">Yes</cx:pt>
          <cx:pt idx="20">Yes</cx:pt>
          <cx:pt idx="21">Yes</cx:pt>
          <cx:pt idx="22">Yes</cx:pt>
          <cx:pt idx="23">Yes</cx:pt>
          <cx:pt idx="24">Yes</cx:pt>
          <cx:pt idx="25">Yes</cx:pt>
          <cx:pt idx="26">Yes</cx:pt>
          <cx:pt idx="27">Yes</cx:pt>
          <cx:pt idx="28">Yes</cx:pt>
          <cx:pt idx="29">Yes</cx:pt>
          <cx:pt idx="30">Yes</cx:pt>
          <cx:pt idx="31">Yes</cx:pt>
          <cx:pt idx="32">Yes</cx:pt>
          <cx:pt idx="33">Yes</cx:pt>
          <cx:pt idx="34">Yes</cx:pt>
          <cx:pt idx="35">Yes</cx:pt>
          <cx:pt idx="36">Yes</cx:pt>
          <cx:pt idx="37">Yes</cx:pt>
          <cx:pt idx="38">Yes</cx:pt>
          <cx:pt idx="39">Yes</cx:pt>
          <cx:pt idx="40">Yes</cx:pt>
          <cx:pt idx="41">Yes</cx:pt>
          <cx:pt idx="42">Yes</cx:pt>
          <cx:pt idx="43">Yes</cx:pt>
          <cx:pt idx="44">Yes</cx:pt>
          <cx:pt idx="45">Yes</cx:pt>
          <cx:pt idx="46">Yes</cx:pt>
          <cx:pt idx="47">Yes</cx:pt>
          <cx:pt idx="48">Yes</cx:pt>
          <cx:pt idx="49">Yes</cx:pt>
          <cx:pt idx="50">Yes</cx:pt>
          <cx:pt idx="51">Yes</cx:pt>
          <cx:pt idx="52">Yes</cx:pt>
          <cx:pt idx="53">Yes</cx:pt>
          <cx:pt idx="54">Yes</cx:pt>
          <cx:pt idx="55">Yes</cx:pt>
          <cx:pt idx="56">Yes</cx:pt>
          <cx:pt idx="57">Yes</cx:pt>
          <cx:pt idx="58">Yes</cx:pt>
          <cx:pt idx="59">Yes</cx:pt>
          <cx:pt idx="60">Yes</cx:pt>
          <cx:pt idx="61">Yes</cx:pt>
          <cx:pt idx="62">Yes</cx:pt>
          <cx:pt idx="63">Yes</cx:pt>
          <cx:pt idx="64">Yes</cx:pt>
          <cx:pt idx="65">Yes</cx:pt>
          <cx:pt idx="66">Yes</cx:pt>
          <cx:pt idx="67">Yes</cx:pt>
          <cx:pt idx="68">Yes</cx:pt>
          <cx:pt idx="69">Yes</cx:pt>
          <cx:pt idx="70">Yes</cx:pt>
          <cx:pt idx="71">Yes</cx:pt>
          <cx:pt idx="72">Yes</cx:pt>
          <cx:pt idx="73">Yes</cx:pt>
          <cx:pt idx="74">Yes</cx:pt>
          <cx:pt idx="75">Yes</cx:pt>
          <cx:pt idx="76">Yes</cx:pt>
          <cx:pt idx="77">Yes</cx:pt>
          <cx:pt idx="78">Yes</cx:pt>
          <cx:pt idx="79">Yes</cx:pt>
          <cx:pt idx="80">Yes</cx:pt>
          <cx:pt idx="81">Yes</cx:pt>
          <cx:pt idx="82">Yes</cx:pt>
          <cx:pt idx="83">Yes</cx:pt>
          <cx:pt idx="84">Yes</cx:pt>
          <cx:pt idx="85">Yes</cx:pt>
          <cx:pt idx="86">Yes</cx:pt>
          <cx:pt idx="87">Yes</cx:pt>
          <cx:pt idx="88">Yes</cx:pt>
          <cx:pt idx="89">Yes</cx:pt>
          <cx:pt idx="90">Yes</cx:pt>
          <cx:pt idx="91">Yes</cx:pt>
          <cx:pt idx="92">Yes</cx:pt>
          <cx:pt idx="93">Yes</cx:pt>
          <cx:pt idx="94">Yes</cx:pt>
          <cx:pt idx="95">Yes</cx:pt>
          <cx:pt idx="96">Yes</cx:pt>
          <cx:pt idx="97">Yes</cx:pt>
          <cx:pt idx="98">Yes</cx:pt>
          <cx:pt idx="99">Yes</cx:pt>
          <cx:pt idx="100">Yes</cx:pt>
          <cx:pt idx="101">Yes</cx:pt>
          <cx:pt idx="102">Yes</cx:pt>
          <cx:pt idx="103">Yes</cx:pt>
          <cx:pt idx="104">Yes</cx:pt>
          <cx:pt idx="105">Yes</cx:pt>
          <cx:pt idx="106">Yes</cx:pt>
          <cx:pt idx="107">Yes</cx:pt>
          <cx:pt idx="108">Yes</cx:pt>
          <cx:pt idx="109">Yes</cx:pt>
          <cx:pt idx="110">Yes</cx:pt>
          <cx:pt idx="111">Yes</cx:pt>
          <cx:pt idx="112">Yes</cx:pt>
          <cx:pt idx="113">Yes</cx:pt>
          <cx:pt idx="114">Yes</cx:pt>
          <cx:pt idx="115">Yes</cx:pt>
          <cx:pt idx="116">Yes</cx:pt>
          <cx:pt idx="117">Yes</cx:pt>
          <cx:pt idx="118">Yes</cx:pt>
          <cx:pt idx="119">Yes</cx:pt>
          <cx:pt idx="120">Yes</cx:pt>
          <cx:pt idx="121">Yes</cx:pt>
          <cx:pt idx="122">Yes</cx:pt>
          <cx:pt idx="123">Yes</cx:pt>
          <cx:pt idx="124">Yes</cx:pt>
          <cx:pt idx="125">Yes</cx:pt>
          <cx:pt idx="126">Yes</cx:pt>
          <cx:pt idx="127">Yes</cx:pt>
          <cx:pt idx="128">Yes</cx:pt>
          <cx:pt idx="129">Yes</cx:pt>
          <cx:pt idx="130">Yes</cx:pt>
          <cx:pt idx="131">Yes</cx:pt>
          <cx:pt idx="132">Yes</cx:pt>
          <cx:pt idx="133">Yes</cx:pt>
          <cx:pt idx="134">Yes</cx:pt>
          <cx:pt idx="135">Yes</cx:pt>
          <cx:pt idx="136">Yes</cx:pt>
          <cx:pt idx="137">Yes</cx:pt>
          <cx:pt idx="138">Yes</cx:pt>
          <cx:pt idx="139">Yes</cx:pt>
          <cx:pt idx="140">Yes</cx:pt>
          <cx:pt idx="141">Yes</cx:pt>
          <cx:pt idx="142">Yes</cx:pt>
          <cx:pt idx="143">Yes</cx:pt>
          <cx:pt idx="144">Yes</cx:pt>
          <cx:pt idx="145">Yes</cx:pt>
          <cx:pt idx="146">Yes</cx:pt>
          <cx:pt idx="147">Yes</cx:pt>
          <cx:pt idx="148">Yes</cx:pt>
          <cx:pt idx="149">Yes</cx:pt>
          <cx:pt idx="150">Yes</cx:pt>
          <cx:pt idx="151">Yes</cx:pt>
          <cx:pt idx="152">Yes</cx:pt>
          <cx:pt idx="153">Yes</cx:pt>
          <cx:pt idx="154">Yes</cx:pt>
          <cx:pt idx="155">Yes</cx:pt>
          <cx:pt idx="156">Yes</cx:pt>
          <cx:pt idx="157">Yes</cx:pt>
          <cx:pt idx="158">Yes</cx:pt>
          <cx:pt idx="159">Yes</cx:pt>
          <cx:pt idx="160">Yes</cx:pt>
          <cx:pt idx="161">Yes</cx:pt>
          <cx:pt idx="162">Yes</cx:pt>
          <cx:pt idx="163">Yes</cx:pt>
          <cx:pt idx="164">Yes</cx:pt>
          <cx:pt idx="165">Yes</cx:pt>
          <cx:pt idx="166">Yes</cx:pt>
          <cx:pt idx="167">Yes</cx:pt>
          <cx:pt idx="168">Yes</cx:pt>
          <cx:pt idx="169">Yes</cx:pt>
          <cx:pt idx="170">Yes</cx:pt>
          <cx:pt idx="171">Yes</cx:pt>
          <cx:pt idx="172">Yes</cx:pt>
          <cx:pt idx="173">Yes</cx:pt>
          <cx:pt idx="174">Yes</cx:pt>
          <cx:pt idx="175">Yes</cx:pt>
          <cx:pt idx="176">Yes</cx:pt>
          <cx:pt idx="177">Yes</cx:pt>
          <cx:pt idx="178">Yes</cx:pt>
          <cx:pt idx="179">Yes</cx:pt>
          <cx:pt idx="180">Yes</cx:pt>
          <cx:pt idx="181">Yes</cx:pt>
          <cx:pt idx="182">Yes</cx:pt>
          <cx:pt idx="183">Yes</cx:pt>
          <cx:pt idx="184">Yes</cx:pt>
          <cx:pt idx="185">Yes</cx:pt>
          <cx:pt idx="186">Yes</cx:pt>
          <cx:pt idx="187">Yes</cx:pt>
          <cx:pt idx="188">Yes</cx:pt>
          <cx:pt idx="189">Yes</cx:pt>
          <cx:pt idx="190">Yes</cx:pt>
          <cx:pt idx="191">Yes</cx:pt>
          <cx:pt idx="192">Yes</cx:pt>
          <cx:pt idx="193">Yes</cx:pt>
          <cx:pt idx="194">Yes</cx:pt>
          <cx:pt idx="195">Yes</cx:pt>
          <cx:pt idx="196">Yes</cx:pt>
          <cx:pt idx="197">Yes</cx:pt>
          <cx:pt idx="198">Yes</cx:pt>
          <cx:pt idx="199">Yes</cx:pt>
          <cx:pt idx="200">Yes</cx:pt>
          <cx:pt idx="201">Yes</cx:pt>
          <cx:pt idx="202">Yes</cx:pt>
          <cx:pt idx="203">Yes</cx:pt>
          <cx:pt idx="204">Yes</cx:pt>
          <cx:pt idx="205">Yes</cx:pt>
          <cx:pt idx="206">Yes</cx:pt>
          <cx:pt idx="207">Yes</cx:pt>
          <cx:pt idx="208">Yes</cx:pt>
          <cx:pt idx="209">Yes</cx:pt>
          <cx:pt idx="210">Yes</cx:pt>
          <cx:pt idx="211">Yes</cx:pt>
          <cx:pt idx="212">Yes</cx:pt>
          <cx:pt idx="213">Yes</cx:pt>
          <cx:pt idx="214">Yes</cx:pt>
          <cx:pt idx="215">Yes</cx:pt>
          <cx:pt idx="216">Yes</cx:pt>
          <cx:pt idx="217">Yes</cx:pt>
          <cx:pt idx="218">Yes</cx:pt>
          <cx:pt idx="219">Yes</cx:pt>
          <cx:pt idx="220">Yes</cx:pt>
          <cx:pt idx="221">Yes</cx:pt>
          <cx:pt idx="222">Yes</cx:pt>
          <cx:pt idx="223">Yes</cx:pt>
          <cx:pt idx="224">Yes</cx:pt>
          <cx:pt idx="225">Yes</cx:pt>
          <cx:pt idx="226">Yes</cx:pt>
          <cx:pt idx="227">Yes</cx:pt>
          <cx:pt idx="228">Yes</cx:pt>
          <cx:pt idx="229">Yes</cx:pt>
          <cx:pt idx="230">Yes</cx:pt>
          <cx:pt idx="231">Yes</cx:pt>
          <cx:pt idx="232">Yes</cx:pt>
          <cx:pt idx="233">Yes</cx:pt>
          <cx:pt idx="234">Yes</cx:pt>
          <cx:pt idx="235">Yes</cx:pt>
          <cx:pt idx="236">Yes</cx:pt>
          <cx:pt idx="237">Yes</cx:pt>
          <cx:pt idx="238">Yes</cx:pt>
          <cx:pt idx="239">Yes</cx:pt>
          <cx:pt idx="240">Yes</cx:pt>
          <cx:pt idx="241">Yes</cx:pt>
          <cx:pt idx="242">Yes</cx:pt>
          <cx:pt idx="243">Yes</cx:pt>
          <cx:pt idx="244">Yes</cx:pt>
          <cx:pt idx="245">Yes</cx:pt>
          <cx:pt idx="246">Yes</cx:pt>
          <cx:pt idx="247">Yes</cx:pt>
          <cx:pt idx="248">Yes</cx:pt>
          <cx:pt idx="249">Yes</cx:pt>
          <cx:pt idx="250">Yes</cx:pt>
          <cx:pt idx="251">Yes</cx:pt>
          <cx:pt idx="252">Yes</cx:pt>
          <cx:pt idx="253">Yes</cx:pt>
          <cx:pt idx="254">Yes</cx:pt>
          <cx:pt idx="255">Yes</cx:pt>
          <cx:pt idx="256">Yes</cx:pt>
          <cx:pt idx="257">Yes</cx:pt>
          <cx:pt idx="258">Yes</cx:pt>
          <cx:pt idx="259">Yes</cx:pt>
          <cx:pt idx="260">Yes</cx:pt>
          <cx:pt idx="261">Yes</cx:pt>
          <cx:pt idx="262">Yes</cx:pt>
          <cx:pt idx="263">Yes</cx:pt>
          <cx:pt idx="264">Yes</cx:pt>
          <cx:pt idx="265">Yes</cx:pt>
          <cx:pt idx="266">Yes</cx:pt>
          <cx:pt idx="267">Yes</cx:pt>
          <cx:pt idx="268">Yes</cx:pt>
          <cx:pt idx="269">Yes</cx:pt>
          <cx:pt idx="270">Yes</cx:pt>
          <cx:pt idx="271">Yes</cx:pt>
          <cx:pt idx="272">Yes</cx:pt>
          <cx:pt idx="273">Yes</cx:pt>
          <cx:pt idx="274">Yes</cx:pt>
          <cx:pt idx="275">Yes</cx:pt>
          <cx:pt idx="276">Yes</cx:pt>
          <cx:pt idx="277">Yes</cx:pt>
          <cx:pt idx="278">Yes</cx:pt>
          <cx:pt idx="279">Yes</cx:pt>
          <cx:pt idx="280">Yes</cx:pt>
          <cx:pt idx="281">Yes</cx:pt>
          <cx:pt idx="282">Yes</cx:pt>
          <cx:pt idx="283">Yes</cx:pt>
          <cx:pt idx="284">Yes</cx:pt>
          <cx:pt idx="285">Yes</cx:pt>
          <cx:pt idx="286">Yes</cx:pt>
          <cx:pt idx="287">Yes</cx:pt>
          <cx:pt idx="288">Yes</cx:pt>
          <cx:pt idx="289">Yes</cx:pt>
          <cx:pt idx="290">Yes</cx:pt>
          <cx:pt idx="291">Yes</cx:pt>
          <cx:pt idx="292">Yes</cx:pt>
          <cx:pt idx="293">Yes</cx:pt>
          <cx:pt idx="294">Yes</cx:pt>
          <cx:pt idx="295">Yes</cx:pt>
          <cx:pt idx="296">Yes</cx:pt>
          <cx:pt idx="297">Yes</cx:pt>
          <cx:pt idx="298">Yes</cx:pt>
          <cx:pt idx="299">Yes</cx:pt>
          <cx:pt idx="300">Yes</cx:pt>
          <cx:pt idx="301">Yes</cx:pt>
          <cx:pt idx="302">Yes</cx:pt>
          <cx:pt idx="303">Yes</cx:pt>
          <cx:pt idx="304">Yes</cx:pt>
          <cx:pt idx="305">Yes</cx:pt>
          <cx:pt idx="306">Yes</cx:pt>
          <cx:pt idx="307">Yes</cx:pt>
          <cx:pt idx="308">Yes</cx:pt>
          <cx:pt idx="309">Yes</cx:pt>
          <cx:pt idx="310">Yes</cx:pt>
          <cx:pt idx="311">Yes</cx:pt>
          <cx:pt idx="312">Yes</cx:pt>
          <cx:pt idx="313">Yes</cx:pt>
          <cx:pt idx="314">Yes</cx:pt>
          <cx:pt idx="315">Yes</cx:pt>
          <cx:pt idx="316">Yes</cx:pt>
          <cx:pt idx="317">Yes</cx:pt>
          <cx:pt idx="318">Yes</cx:pt>
          <cx:pt idx="319">Yes</cx:pt>
          <cx:pt idx="320">Yes</cx:pt>
          <cx:pt idx="321">Yes</cx:pt>
          <cx:pt idx="322">Yes</cx:pt>
          <cx:pt idx="323">Yes</cx:pt>
          <cx:pt idx="324">Yes</cx:pt>
          <cx:pt idx="325">Yes</cx:pt>
          <cx:pt idx="326">Yes</cx:pt>
          <cx:pt idx="327">Yes</cx:pt>
          <cx:pt idx="328">Yes</cx:pt>
          <cx:pt idx="329">Yes</cx:pt>
          <cx:pt idx="330">Yes</cx:pt>
          <cx:pt idx="331">Yes</cx:pt>
          <cx:pt idx="332">Yes</cx:pt>
          <cx:pt idx="333">Yes</cx:pt>
          <cx:pt idx="334">Yes</cx:pt>
          <cx:pt idx="335">Yes</cx:pt>
          <cx:pt idx="336">Yes</cx:pt>
          <cx:pt idx="337">Yes</cx:pt>
          <cx:pt idx="338">Yes</cx:pt>
          <cx:pt idx="339">Yes</cx:pt>
          <cx:pt idx="340">Yes</cx:pt>
          <cx:pt idx="341">Yes</cx:pt>
          <cx:pt idx="342">Yes</cx:pt>
          <cx:pt idx="343">Yes</cx:pt>
          <cx:pt idx="344">Yes</cx:pt>
          <cx:pt idx="345">Yes</cx:pt>
          <cx:pt idx="346">Yes</cx:pt>
          <cx:pt idx="347">Yes</cx:pt>
          <cx:pt idx="348">Yes</cx:pt>
          <cx:pt idx="349">Yes</cx:pt>
          <cx:pt idx="350">Yes</cx:pt>
          <cx:pt idx="351">Yes</cx:pt>
          <cx:pt idx="352">Yes</cx:pt>
          <cx:pt idx="353">Yes</cx:pt>
          <cx:pt idx="354">Yes</cx:pt>
          <cx:pt idx="355">Yes</cx:pt>
          <cx:pt idx="356">Yes</cx:pt>
          <cx:pt idx="357">Yes</cx:pt>
          <cx:pt idx="358">Yes</cx:pt>
          <cx:pt idx="359">Yes</cx:pt>
          <cx:pt idx="360">Yes</cx:pt>
          <cx:pt idx="361">Yes</cx:pt>
          <cx:pt idx="362">Yes</cx:pt>
          <cx:pt idx="363">Yes</cx:pt>
          <cx:pt idx="364">Yes</cx:pt>
          <cx:pt idx="365">Yes</cx:pt>
          <cx:pt idx="366">Yes</cx:pt>
          <cx:pt idx="367">Yes</cx:pt>
          <cx:pt idx="368">Yes</cx:pt>
          <cx:pt idx="369">Yes</cx:pt>
          <cx:pt idx="370">Yes</cx:pt>
          <cx:pt idx="371">Yes</cx:pt>
          <cx:pt idx="372">Yes</cx:pt>
          <cx:pt idx="373">Yes</cx:pt>
          <cx:pt idx="374">Yes</cx:pt>
          <cx:pt idx="375">Yes</cx:pt>
          <cx:pt idx="376">Yes</cx:pt>
          <cx:pt idx="377">Yes</cx:pt>
          <cx:pt idx="378">Yes</cx:pt>
          <cx:pt idx="379">Yes</cx:pt>
          <cx:pt idx="380">Yes</cx:pt>
          <cx:pt idx="381">Yes</cx:pt>
          <cx:pt idx="382">Yes</cx:pt>
          <cx:pt idx="383">Yes</cx:pt>
          <cx:pt idx="384">Yes</cx:pt>
          <cx:pt idx="385">Yes</cx:pt>
          <cx:pt idx="386">Yes</cx:pt>
          <cx:pt idx="387">Yes</cx:pt>
          <cx:pt idx="388">Yes</cx:pt>
          <cx:pt idx="389">Yes</cx:pt>
          <cx:pt idx="390">Yes</cx:pt>
          <cx:pt idx="391">Yes</cx:pt>
          <cx:pt idx="392">Yes</cx:pt>
          <cx:pt idx="393">Yes</cx:pt>
          <cx:pt idx="394">Yes</cx:pt>
          <cx:pt idx="395">Yes</cx:pt>
          <cx:pt idx="396">Yes</cx:pt>
          <cx:pt idx="397">Yes</cx:pt>
          <cx:pt idx="398">Yes</cx:pt>
          <cx:pt idx="399">Yes</cx:pt>
          <cx:pt idx="400">Yes</cx:pt>
          <cx:pt idx="401">Yes</cx:pt>
          <cx:pt idx="402">Yes</cx:pt>
          <cx:pt idx="403">Yes</cx:pt>
          <cx:pt idx="404">Yes</cx:pt>
          <cx:pt idx="405">Yes</cx:pt>
          <cx:pt idx="406">Yes</cx:pt>
          <cx:pt idx="407">Yes</cx:pt>
          <cx:pt idx="408">Yes</cx:pt>
          <cx:pt idx="409">Yes</cx:pt>
          <cx:pt idx="410">Yes</cx:pt>
          <cx:pt idx="411">Yes</cx:pt>
          <cx:pt idx="412">Yes</cx:pt>
          <cx:pt idx="413">Yes</cx:pt>
          <cx:pt idx="414">Yes</cx:pt>
          <cx:pt idx="415">Yes</cx:pt>
          <cx:pt idx="416">Yes</cx:pt>
          <cx:pt idx="417">Yes</cx:pt>
          <cx:pt idx="418">Yes</cx:pt>
          <cx:pt idx="419">Yes</cx:pt>
          <cx:pt idx="420">Yes</cx:pt>
          <cx:pt idx="421">Yes</cx:pt>
          <cx:pt idx="422">Yes</cx:pt>
          <cx:pt idx="423">Yes</cx:pt>
          <cx:pt idx="424">Yes</cx:pt>
          <cx:pt idx="425">Yes</cx:pt>
          <cx:pt idx="426">Yes</cx:pt>
          <cx:pt idx="427">Yes</cx:pt>
          <cx:pt idx="428">Yes</cx:pt>
          <cx:pt idx="429">Yes</cx:pt>
          <cx:pt idx="430">Yes</cx:pt>
          <cx:pt idx="431">Yes</cx:pt>
          <cx:pt idx="432">Yes</cx:pt>
          <cx:pt idx="433">Yes</cx:pt>
          <cx:pt idx="434">Yes</cx:pt>
          <cx:pt idx="435">Yes</cx:pt>
          <cx:pt idx="436">Yes</cx:pt>
          <cx:pt idx="437">Yes</cx:pt>
          <cx:pt idx="438">Yes</cx:pt>
          <cx:pt idx="439">Yes</cx:pt>
          <cx:pt idx="440">Yes</cx:pt>
          <cx:pt idx="441">Yes</cx:pt>
          <cx:pt idx="442">Yes</cx:pt>
          <cx:pt idx="443">Yes</cx:pt>
          <cx:pt idx="444">Yes</cx:pt>
          <cx:pt idx="445">Yes</cx:pt>
          <cx:pt idx="446">Yes</cx:pt>
          <cx:pt idx="447">Yes</cx:pt>
          <cx:pt idx="448">Yes</cx:pt>
          <cx:pt idx="449">Yes</cx:pt>
          <cx:pt idx="450">Yes</cx:pt>
          <cx:pt idx="451">Yes</cx:pt>
          <cx:pt idx="452">Yes</cx:pt>
          <cx:pt idx="453">Yes</cx:pt>
          <cx:pt idx="454">Yes</cx:pt>
          <cx:pt idx="455">Yes</cx:pt>
          <cx:pt idx="456">Yes</cx:pt>
          <cx:pt idx="457">Yes</cx:pt>
          <cx:pt idx="458">Yes</cx:pt>
          <cx:pt idx="459">Yes</cx:pt>
          <cx:pt idx="460">Yes</cx:pt>
          <cx:pt idx="461">Yes</cx:pt>
          <cx:pt idx="462">Yes</cx:pt>
          <cx:pt idx="463">Yes</cx:pt>
          <cx:pt idx="464">Yes</cx:pt>
          <cx:pt idx="465">Yes</cx:pt>
          <cx:pt idx="466">Yes</cx:pt>
          <cx:pt idx="467">Yes</cx:pt>
          <cx:pt idx="468">Yes</cx:pt>
          <cx:pt idx="469">Yes</cx:pt>
          <cx:pt idx="470">Yes</cx:pt>
          <cx:pt idx="471">Yes</cx:pt>
          <cx:pt idx="472">Yes</cx:pt>
          <cx:pt idx="473">Yes</cx:pt>
          <cx:pt idx="474">Yes</cx:pt>
          <cx:pt idx="475">Yes</cx:pt>
          <cx:pt idx="476">Yes</cx:pt>
          <cx:pt idx="477">Yes</cx:pt>
          <cx:pt idx="478">Yes</cx:pt>
          <cx:pt idx="479">Yes</cx:pt>
          <cx:pt idx="480">Yes</cx:pt>
          <cx:pt idx="481">Yes</cx:pt>
          <cx:pt idx="482">Yes</cx:pt>
          <cx:pt idx="483">Yes</cx:pt>
          <cx:pt idx="484">Yes</cx:pt>
          <cx:pt idx="485">Yes</cx:pt>
          <cx:pt idx="486">Yes</cx:pt>
          <cx:pt idx="487">Yes</cx:pt>
          <cx:pt idx="488">Yes</cx:pt>
          <cx:pt idx="489">Yes</cx:pt>
          <cx:pt idx="490">Yes</cx:pt>
          <cx:pt idx="491">Yes</cx:pt>
          <cx:pt idx="492">Yes</cx:pt>
          <cx:pt idx="493">Yes</cx:pt>
          <cx:pt idx="494">Yes</cx:pt>
          <cx:pt idx="495">Yes</cx:pt>
          <cx:pt idx="496">Yes</cx:pt>
          <cx:pt idx="497">Yes</cx:pt>
          <cx:pt idx="498">Yes</cx:pt>
          <cx:pt idx="499">Yes</cx:pt>
          <cx:pt idx="500">Yes</cx:pt>
          <cx:pt idx="501">Yes</cx:pt>
          <cx:pt idx="502">Yes</cx:pt>
          <cx:pt idx="503">Yes</cx:pt>
          <cx:pt idx="504">Yes</cx:pt>
          <cx:pt idx="505">Yes</cx:pt>
          <cx:pt idx="506">Yes</cx:pt>
          <cx:pt idx="507">Yes</cx:pt>
          <cx:pt idx="508">Yes</cx:pt>
          <cx:pt idx="509">Yes</cx:pt>
          <cx:pt idx="510">Yes</cx:pt>
          <cx:pt idx="511">Yes</cx:pt>
          <cx:pt idx="512">Yes</cx:pt>
          <cx:pt idx="513">Yes</cx:pt>
          <cx:pt idx="514">Yes</cx:pt>
          <cx:pt idx="515">Yes</cx:pt>
          <cx:pt idx="516">Yes</cx:pt>
          <cx:pt idx="517">Yes</cx:pt>
          <cx:pt idx="518">Yes</cx:pt>
          <cx:pt idx="519">Yes</cx:pt>
          <cx:pt idx="520">Yes</cx:pt>
          <cx:pt idx="521">Yes</cx:pt>
          <cx:pt idx="522">Yes</cx:pt>
          <cx:pt idx="523">Yes</cx:pt>
          <cx:pt idx="524">Yes</cx:pt>
          <cx:pt idx="525">Yes</cx:pt>
          <cx:pt idx="526">Yes</cx:pt>
          <cx:pt idx="527">Yes</cx:pt>
          <cx:pt idx="528">Yes</cx:pt>
          <cx:pt idx="529">Yes</cx:pt>
          <cx:pt idx="530">Yes</cx:pt>
          <cx:pt idx="531">Yes</cx:pt>
          <cx:pt idx="532">Yes</cx:pt>
          <cx:pt idx="533">Yes</cx:pt>
          <cx:pt idx="534">Yes</cx:pt>
          <cx:pt idx="535">Yes</cx:pt>
          <cx:pt idx="536">Yes</cx:pt>
          <cx:pt idx="537">Yes</cx:pt>
          <cx:pt idx="538">Yes</cx:pt>
          <cx:pt idx="539">Yes</cx:pt>
          <cx:pt idx="540">Yes</cx:pt>
          <cx:pt idx="541">Yes</cx:pt>
          <cx:pt idx="542">Yes</cx:pt>
          <cx:pt idx="543">Yes</cx:pt>
          <cx:pt idx="544">Yes</cx:pt>
          <cx:pt idx="545">Yes</cx:pt>
          <cx:pt idx="546">Yes</cx:pt>
          <cx:pt idx="547">Yes</cx:pt>
          <cx:pt idx="548">Yes</cx:pt>
          <cx:pt idx="549">Yes</cx:pt>
          <cx:pt idx="550">Yes</cx:pt>
          <cx:pt idx="551">Yes</cx:pt>
          <cx:pt idx="552">Yes</cx:pt>
          <cx:pt idx="553">Yes</cx:pt>
          <cx:pt idx="554">Yes</cx:pt>
          <cx:pt idx="555">Yes</cx:pt>
          <cx:pt idx="556">Yes</cx:pt>
          <cx:pt idx="557">Yes</cx:pt>
          <cx:pt idx="558">Yes</cx:pt>
          <cx:pt idx="559">Yes</cx:pt>
          <cx:pt idx="560">Yes</cx:pt>
          <cx:pt idx="561">Yes</cx:pt>
          <cx:pt idx="562">Yes</cx:pt>
          <cx:pt idx="563">Yes</cx:pt>
          <cx:pt idx="564">Yes</cx:pt>
          <cx:pt idx="565">Yes</cx:pt>
          <cx:pt idx="566">Yes</cx:pt>
          <cx:pt idx="567">Yes</cx:pt>
          <cx:pt idx="568">Yes</cx:pt>
          <cx:pt idx="569">Yes</cx:pt>
          <cx:pt idx="570">Yes</cx:pt>
          <cx:pt idx="571">Yes</cx:pt>
          <cx:pt idx="572">Yes</cx:pt>
          <cx:pt idx="573">Yes</cx:pt>
          <cx:pt idx="574">Yes</cx:pt>
          <cx:pt idx="575">Yes</cx:pt>
          <cx:pt idx="576">Yes</cx:pt>
          <cx:pt idx="577">Yes</cx:pt>
          <cx:pt idx="578">Yes</cx:pt>
          <cx:pt idx="579">Yes</cx:pt>
          <cx:pt idx="580">Yes</cx:pt>
          <cx:pt idx="581">Yes</cx:pt>
          <cx:pt idx="582">Yes</cx:pt>
          <cx:pt idx="583">Yes</cx:pt>
          <cx:pt idx="584">Yes</cx:pt>
          <cx:pt idx="585">Yes</cx:pt>
          <cx:pt idx="586">Yes</cx:pt>
          <cx:pt idx="587">Yes</cx:pt>
          <cx:pt idx="588">Yes</cx:pt>
          <cx:pt idx="589">Yes</cx:pt>
          <cx:pt idx="590">Yes</cx:pt>
          <cx:pt idx="591">Yes</cx:pt>
          <cx:pt idx="592">Yes</cx:pt>
          <cx:pt idx="593">Yes</cx:pt>
          <cx:pt idx="594">Yes</cx:pt>
          <cx:pt idx="595">Yes</cx:pt>
          <cx:pt idx="596">Yes</cx:pt>
          <cx:pt idx="597">Yes</cx:pt>
          <cx:pt idx="598">Yes</cx:pt>
          <cx:pt idx="599">Yes</cx:pt>
          <cx:pt idx="600">Yes</cx:pt>
          <cx:pt idx="601">Yes</cx:pt>
          <cx:pt idx="602">Yes</cx:pt>
          <cx:pt idx="603">Yes</cx:pt>
          <cx:pt idx="604">Yes</cx:pt>
          <cx:pt idx="605">Yes</cx:pt>
          <cx:pt idx="606">Yes</cx:pt>
          <cx:pt idx="607">Yes</cx:pt>
          <cx:pt idx="608">Yes</cx:pt>
          <cx:pt idx="609">Yes</cx:pt>
          <cx:pt idx="610">Yes</cx:pt>
          <cx:pt idx="611">Yes</cx:pt>
          <cx:pt idx="612">Yes</cx:pt>
          <cx:pt idx="613">Yes</cx:pt>
          <cx:pt idx="614">Yes</cx:pt>
          <cx:pt idx="615">Yes</cx:pt>
          <cx:pt idx="616">Yes</cx:pt>
          <cx:pt idx="617">Yes</cx:pt>
          <cx:pt idx="618">Yes</cx:pt>
          <cx:pt idx="619">Yes</cx:pt>
          <cx:pt idx="620">Yes</cx:pt>
          <cx:pt idx="621">Yes</cx:pt>
          <cx:pt idx="622">Yes</cx:pt>
          <cx:pt idx="623">Yes</cx:pt>
          <cx:pt idx="624">Yes</cx:pt>
          <cx:pt idx="625">Yes</cx:pt>
          <cx:pt idx="626">Yes</cx:pt>
          <cx:pt idx="627">Yes</cx:pt>
          <cx:pt idx="628">Yes</cx:pt>
          <cx:pt idx="629">Yes</cx:pt>
          <cx:pt idx="630">Yes</cx:pt>
          <cx:pt idx="631">Yes</cx:pt>
          <cx:pt idx="632">Yes</cx:pt>
          <cx:pt idx="633">Yes</cx:pt>
          <cx:pt idx="634">Yes</cx:pt>
          <cx:pt idx="635">Yes</cx:pt>
          <cx:pt idx="636">Yes</cx:pt>
          <cx:pt idx="637">Yes</cx:pt>
          <cx:pt idx="638">Yes</cx:pt>
          <cx:pt idx="639">Yes</cx:pt>
          <cx:pt idx="640">Yes</cx:pt>
          <cx:pt idx="641">Yes</cx:pt>
          <cx:pt idx="642">Yes</cx:pt>
          <cx:pt idx="643">Yes</cx:pt>
          <cx:pt idx="644">Yes</cx:pt>
          <cx:pt idx="645">Yes</cx:pt>
          <cx:pt idx="646">Yes</cx:pt>
          <cx:pt idx="647">Yes</cx:pt>
          <cx:pt idx="648">Yes</cx:pt>
          <cx:pt idx="649">Yes</cx:pt>
          <cx:pt idx="650">Yes</cx:pt>
          <cx:pt idx="651">Yes</cx:pt>
          <cx:pt idx="652">Yes</cx:pt>
          <cx:pt idx="653">Yes</cx:pt>
          <cx:pt idx="654">Yes</cx:pt>
          <cx:pt idx="655">Yes</cx:pt>
          <cx:pt idx="656">Yes</cx:pt>
          <cx:pt idx="657">Yes</cx:pt>
          <cx:pt idx="658">Yes</cx:pt>
          <cx:pt idx="659">Yes</cx:pt>
          <cx:pt idx="660">Yes</cx:pt>
          <cx:pt idx="661">Yes</cx:pt>
          <cx:pt idx="662">Yes</cx:pt>
          <cx:pt idx="663">Yes</cx:pt>
          <cx:pt idx="664">Yes</cx:pt>
          <cx:pt idx="665">Yes</cx:pt>
          <cx:pt idx="666">Yes</cx:pt>
          <cx:pt idx="667">Yes</cx:pt>
          <cx:pt idx="668">Yes</cx:pt>
          <cx:pt idx="669">Yes</cx:pt>
          <cx:pt idx="670">Yes</cx:pt>
          <cx:pt idx="671">Yes</cx:pt>
          <cx:pt idx="672">Yes</cx:pt>
          <cx:pt idx="673">Yes</cx:pt>
          <cx:pt idx="674">Yes</cx:pt>
          <cx:pt idx="675">Yes</cx:pt>
          <cx:pt idx="676">Yes</cx:pt>
          <cx:pt idx="677">Yes</cx:pt>
          <cx:pt idx="678">Yes</cx:pt>
          <cx:pt idx="679">Yes</cx:pt>
          <cx:pt idx="680">Yes</cx:pt>
          <cx:pt idx="681">Yes</cx:pt>
          <cx:pt idx="682">Yes</cx:pt>
          <cx:pt idx="683">Yes</cx:pt>
          <cx:pt idx="684">Yes</cx:pt>
          <cx:pt idx="685">Yes</cx:pt>
          <cx:pt idx="686">Yes</cx:pt>
          <cx:pt idx="687">Yes</cx:pt>
          <cx:pt idx="688">Yes</cx:pt>
          <cx:pt idx="689">Yes</cx:pt>
          <cx:pt idx="690">Yes</cx:pt>
          <cx:pt idx="691">Yes</cx:pt>
          <cx:pt idx="692">Yes</cx:pt>
          <cx:pt idx="693">Yes</cx:pt>
          <cx:pt idx="694">Yes</cx:pt>
          <cx:pt idx="695">Yes</cx:pt>
          <cx:pt idx="696">Yes</cx:pt>
          <cx:pt idx="697">Yes</cx:pt>
          <cx:pt idx="698">Yes</cx:pt>
          <cx:pt idx="699">Yes</cx:pt>
          <cx:pt idx="700">Yes</cx:pt>
          <cx:pt idx="701">Yes</cx:pt>
          <cx:pt idx="702">Yes</cx:pt>
          <cx:pt idx="703">Yes</cx:pt>
          <cx:pt idx="704">Yes</cx:pt>
          <cx:pt idx="705">Yes</cx:pt>
          <cx:pt idx="706">Yes</cx:pt>
          <cx:pt idx="707">Yes</cx:pt>
          <cx:pt idx="708">Yes</cx:pt>
          <cx:pt idx="709">Yes</cx:pt>
          <cx:pt idx="710">Yes</cx:pt>
          <cx:pt idx="711">Yes</cx:pt>
          <cx:pt idx="712">Yes</cx:pt>
          <cx:pt idx="713">Yes</cx:pt>
          <cx:pt idx="714">Yes</cx:pt>
          <cx:pt idx="715">Yes</cx:pt>
          <cx:pt idx="716">Yes</cx:pt>
          <cx:pt idx="717">Yes</cx:pt>
          <cx:pt idx="718">Yes</cx:pt>
          <cx:pt idx="719">Yes</cx:pt>
          <cx:pt idx="720">Yes</cx:pt>
          <cx:pt idx="721">Yes</cx:pt>
          <cx:pt idx="722">Yes</cx:pt>
          <cx:pt idx="723">Yes</cx:pt>
          <cx:pt idx="724">Yes</cx:pt>
          <cx:pt idx="725">Yes</cx:pt>
          <cx:pt idx="726">Yes</cx:pt>
          <cx:pt idx="727">Yes</cx:pt>
          <cx:pt idx="728">Yes</cx:pt>
          <cx:pt idx="729">Yes</cx:pt>
          <cx:pt idx="730">Yes</cx:pt>
          <cx:pt idx="731">Yes</cx:pt>
          <cx:pt idx="732">Yes</cx:pt>
          <cx:pt idx="733">Yes</cx:pt>
          <cx:pt idx="734">Yes</cx:pt>
          <cx:pt idx="735">Yes</cx:pt>
          <cx:pt idx="736">Yes</cx:pt>
          <cx:pt idx="737">Yes</cx:pt>
          <cx:pt idx="738">Yes</cx:pt>
          <cx:pt idx="739">Yes</cx:pt>
          <cx:pt idx="740">Yes</cx:pt>
          <cx:pt idx="741">Yes</cx:pt>
          <cx:pt idx="742">Yes</cx:pt>
          <cx:pt idx="743">Yes</cx:pt>
          <cx:pt idx="744">Yes</cx:pt>
          <cx:pt idx="745">Yes</cx:pt>
          <cx:pt idx="746">Yes</cx:pt>
          <cx:pt idx="747">Yes</cx:pt>
          <cx:pt idx="748">Yes</cx:pt>
          <cx:pt idx="749">Yes</cx:pt>
          <cx:pt idx="750">Yes</cx:pt>
          <cx:pt idx="751">Yes</cx:pt>
          <cx:pt idx="752">Yes</cx:pt>
          <cx:pt idx="753">Yes</cx:pt>
          <cx:pt idx="754">Yes</cx:pt>
          <cx:pt idx="755">Yes</cx:pt>
          <cx:pt idx="756">Yes</cx:pt>
          <cx:pt idx="757">Yes</cx:pt>
          <cx:pt idx="758">Yes</cx:pt>
          <cx:pt idx="759">Yes</cx:pt>
          <cx:pt idx="760">Yes</cx:pt>
          <cx:pt idx="761">Yes</cx:pt>
          <cx:pt idx="762">Yes</cx:pt>
          <cx:pt idx="763">Yes</cx:pt>
          <cx:pt idx="764">Yes</cx:pt>
          <cx:pt idx="765">Yes</cx:pt>
          <cx:pt idx="766">Yes</cx:pt>
          <cx:pt idx="767">Yes</cx:pt>
          <cx:pt idx="768">Yes</cx:pt>
          <cx:pt idx="769">Yes</cx:pt>
          <cx:pt idx="770">Yes</cx:pt>
          <cx:pt idx="771">Yes</cx:pt>
          <cx:pt idx="772">Yes</cx:pt>
          <cx:pt idx="773">Yes</cx:pt>
          <cx:pt idx="774">Yes</cx:pt>
          <cx:pt idx="775">Yes</cx:pt>
          <cx:pt idx="776">Yes</cx:pt>
          <cx:pt idx="777">Yes</cx:pt>
          <cx:pt idx="778">Yes</cx:pt>
          <cx:pt idx="779">Yes</cx:pt>
          <cx:pt idx="780">Yes</cx:pt>
          <cx:pt idx="781">Yes</cx:pt>
          <cx:pt idx="782">Yes</cx:pt>
          <cx:pt idx="783">Yes</cx:pt>
          <cx:pt idx="784">Yes</cx:pt>
          <cx:pt idx="785">Yes</cx:pt>
          <cx:pt idx="786">Yes</cx:pt>
          <cx:pt idx="787">Yes</cx:pt>
          <cx:pt idx="788">Yes</cx:pt>
          <cx:pt idx="789">Yes</cx:pt>
          <cx:pt idx="790">Yes</cx:pt>
          <cx:pt idx="791">Yes</cx:pt>
          <cx:pt idx="792">Yes</cx:pt>
          <cx:pt idx="793">Yes</cx:pt>
          <cx:pt idx="794">Yes</cx:pt>
          <cx:pt idx="795">Yes</cx:pt>
          <cx:pt idx="796">Yes</cx:pt>
          <cx:pt idx="797">Yes</cx:pt>
          <cx:pt idx="798">Yes</cx:pt>
          <cx:pt idx="799">Yes</cx:pt>
          <cx:pt idx="800">Yes</cx:pt>
          <cx:pt idx="801">Yes</cx:pt>
          <cx:pt idx="802">Yes</cx:pt>
          <cx:pt idx="803">Yes</cx:pt>
          <cx:pt idx="804">Yes</cx:pt>
          <cx:pt idx="805">Yes</cx:pt>
          <cx:pt idx="806">Yes</cx:pt>
          <cx:pt idx="807">Yes</cx:pt>
          <cx:pt idx="808">Yes</cx:pt>
          <cx:pt idx="809">Yes</cx:pt>
          <cx:pt idx="810">Yes</cx:pt>
          <cx:pt idx="811">Yes</cx:pt>
          <cx:pt idx="812">Yes</cx:pt>
          <cx:pt idx="813">Yes</cx:pt>
          <cx:pt idx="814">Yes</cx:pt>
          <cx:pt idx="815">Yes</cx:pt>
          <cx:pt idx="816">Yes</cx:pt>
          <cx:pt idx="817">Yes</cx:pt>
          <cx:pt idx="818">Yes</cx:pt>
          <cx:pt idx="819">Yes</cx:pt>
          <cx:pt idx="820">Yes</cx:pt>
          <cx:pt idx="821">Yes</cx:pt>
          <cx:pt idx="822">Yes</cx:pt>
          <cx:pt idx="823">Yes</cx:pt>
          <cx:pt idx="824">Yes</cx:pt>
          <cx:pt idx="825">Yes</cx:pt>
          <cx:pt idx="826">Yes</cx:pt>
          <cx:pt idx="827">Yes</cx:pt>
          <cx:pt idx="828">Yes</cx:pt>
          <cx:pt idx="829">Yes</cx:pt>
          <cx:pt idx="830">Yes</cx:pt>
          <cx:pt idx="831">Yes</cx:pt>
          <cx:pt idx="832">Yes</cx:pt>
          <cx:pt idx="833">Yes</cx:pt>
          <cx:pt idx="834">Yes</cx:pt>
          <cx:pt idx="835">Yes</cx:pt>
          <cx:pt idx="836">Yes</cx:pt>
          <cx:pt idx="837">Yes</cx:pt>
          <cx:pt idx="838">Yes</cx:pt>
          <cx:pt idx="839">Yes</cx:pt>
          <cx:pt idx="840">Yes</cx:pt>
          <cx:pt idx="841">Yes</cx:pt>
          <cx:pt idx="842">Yes</cx:pt>
          <cx:pt idx="843">Yes</cx:pt>
          <cx:pt idx="844">Yes</cx:pt>
          <cx:pt idx="845">Yes</cx:pt>
          <cx:pt idx="846">Yes</cx:pt>
          <cx:pt idx="847">Yes</cx:pt>
          <cx:pt idx="848">Yes</cx:pt>
          <cx:pt idx="849">Yes</cx:pt>
          <cx:pt idx="850">Yes</cx:pt>
          <cx:pt idx="851">Yes</cx:pt>
          <cx:pt idx="852">Yes</cx:pt>
          <cx:pt idx="853">Yes</cx:pt>
          <cx:pt idx="854">Yes</cx:pt>
          <cx:pt idx="855">Yes</cx:pt>
          <cx:pt idx="856">Yes</cx:pt>
          <cx:pt idx="857">Yes</cx:pt>
          <cx:pt idx="858">Yes</cx:pt>
          <cx:pt idx="859">Yes</cx:pt>
          <cx:pt idx="860">Yes</cx:pt>
          <cx:pt idx="861">Yes</cx:pt>
          <cx:pt idx="862">Yes</cx:pt>
          <cx:pt idx="863">Yes</cx:pt>
          <cx:pt idx="864">Yes</cx:pt>
          <cx:pt idx="865">Yes</cx:pt>
          <cx:pt idx="866">Yes</cx:pt>
          <cx:pt idx="867">Yes</cx:pt>
          <cx:pt idx="868">Yes</cx:pt>
          <cx:pt idx="869">Yes</cx:pt>
          <cx:pt idx="870">Yes</cx:pt>
          <cx:pt idx="871">Yes</cx:pt>
          <cx:pt idx="872">Yes</cx:pt>
          <cx:pt idx="873">Yes</cx:pt>
          <cx:pt idx="874">Yes</cx:pt>
          <cx:pt idx="875">Yes</cx:pt>
          <cx:pt idx="876">Yes</cx:pt>
          <cx:pt idx="877">Yes</cx:pt>
          <cx:pt idx="878">Yes</cx:pt>
          <cx:pt idx="879">Yes</cx:pt>
          <cx:pt idx="880">Yes</cx:pt>
          <cx:pt idx="881">Yes</cx:pt>
          <cx:pt idx="882">Yes</cx:pt>
          <cx:pt idx="883">Yes</cx:pt>
          <cx:pt idx="884">Yes</cx:pt>
          <cx:pt idx="885">Yes</cx:pt>
          <cx:pt idx="886">Yes</cx:pt>
          <cx:pt idx="887">Yes</cx:pt>
          <cx:pt idx="888">Yes</cx:pt>
          <cx:pt idx="889">Yes</cx:pt>
          <cx:pt idx="890">Yes</cx:pt>
          <cx:pt idx="891">Yes</cx:pt>
          <cx:pt idx="892">Yes</cx:pt>
          <cx:pt idx="893">Yes</cx:pt>
          <cx:pt idx="894">Yes</cx:pt>
          <cx:pt idx="895">Yes</cx:pt>
          <cx:pt idx="896">Yes</cx:pt>
          <cx:pt idx="897">Yes</cx:pt>
          <cx:pt idx="898">Yes</cx:pt>
          <cx:pt idx="899">Yes</cx:pt>
          <cx:pt idx="900">Yes</cx:pt>
          <cx:pt idx="901">Yes</cx:pt>
          <cx:pt idx="902">Yes</cx:pt>
          <cx:pt idx="903">Yes</cx:pt>
          <cx:pt idx="904">Yes</cx:pt>
          <cx:pt idx="905">Yes</cx:pt>
          <cx:pt idx="906">Yes</cx:pt>
          <cx:pt idx="907">Yes</cx:pt>
          <cx:pt idx="908">Yes</cx:pt>
          <cx:pt idx="909">Yes</cx:pt>
          <cx:pt idx="910">Yes</cx:pt>
          <cx:pt idx="911">Yes</cx:pt>
          <cx:pt idx="912">Yes</cx:pt>
          <cx:pt idx="913">Yes</cx:pt>
          <cx:pt idx="914">Yes</cx:pt>
          <cx:pt idx="915">Yes</cx:pt>
          <cx:pt idx="916">Yes</cx:pt>
          <cx:pt idx="917">Yes</cx:pt>
          <cx:pt idx="918">Yes</cx:pt>
          <cx:pt idx="919">Yes</cx:pt>
          <cx:pt idx="920">Yes</cx:pt>
          <cx:pt idx="921">Yes</cx:pt>
          <cx:pt idx="922">Yes</cx:pt>
          <cx:pt idx="923">Yes</cx:pt>
          <cx:pt idx="924">Yes</cx:pt>
          <cx:pt idx="925">Yes</cx:pt>
          <cx:pt idx="926">Yes</cx:pt>
          <cx:pt idx="927">Yes</cx:pt>
          <cx:pt idx="928">Yes</cx:pt>
          <cx:pt idx="929">Yes</cx:pt>
          <cx:pt idx="930">Yes</cx:pt>
          <cx:pt idx="931">Yes</cx:pt>
          <cx:pt idx="932">Yes</cx:pt>
          <cx:pt idx="933">Yes</cx:pt>
          <cx:pt idx="934">Yes</cx:pt>
          <cx:pt idx="935">Yes</cx:pt>
          <cx:pt idx="936">Yes</cx:pt>
          <cx:pt idx="937">Yes</cx:pt>
          <cx:pt idx="938">Yes</cx:pt>
          <cx:pt idx="939">Yes</cx:pt>
          <cx:pt idx="940">Yes</cx:pt>
          <cx:pt idx="941">Yes</cx:pt>
          <cx:pt idx="942">Yes</cx:pt>
          <cx:pt idx="943">Yes</cx:pt>
          <cx:pt idx="944">Yes</cx:pt>
          <cx:pt idx="945">Yes</cx:pt>
          <cx:pt idx="946">Yes</cx:pt>
          <cx:pt idx="947">Yes</cx:pt>
          <cx:pt idx="948">Yes</cx:pt>
          <cx:pt idx="949">Yes</cx:pt>
          <cx:pt idx="950">Yes</cx:pt>
          <cx:pt idx="951">Yes</cx:pt>
          <cx:pt idx="952">Yes</cx:pt>
          <cx:pt idx="953">Yes</cx:pt>
          <cx:pt idx="954">Yes</cx:pt>
          <cx:pt idx="955">Yes</cx:pt>
          <cx:pt idx="956">Yes</cx:pt>
          <cx:pt idx="957">Yes</cx:pt>
          <cx:pt idx="958">Yes</cx:pt>
          <cx:pt idx="959">Yes</cx:pt>
          <cx:pt idx="960">Yes</cx:pt>
          <cx:pt idx="961">Yes</cx:pt>
          <cx:pt idx="962">Yes</cx:pt>
          <cx:pt idx="963">Yes</cx:pt>
          <cx:pt idx="964">Yes</cx:pt>
          <cx:pt idx="965">Yes</cx:pt>
          <cx:pt idx="966">Yes</cx:pt>
          <cx:pt idx="967">Yes</cx:pt>
          <cx:pt idx="968">Yes</cx:pt>
          <cx:pt idx="969">Yes</cx:pt>
          <cx:pt idx="970">Yes</cx:pt>
          <cx:pt idx="971">Yes</cx:pt>
          <cx:pt idx="972">Yes</cx:pt>
          <cx:pt idx="973">Yes</cx:pt>
          <cx:pt idx="974">Yes</cx:pt>
          <cx:pt idx="975">Yes</cx:pt>
          <cx:pt idx="976">Yes</cx:pt>
          <cx:pt idx="977">Yes</cx:pt>
          <cx:pt idx="978">Yes</cx:pt>
          <cx:pt idx="979">Yes</cx:pt>
          <cx:pt idx="980">Yes</cx:pt>
          <cx:pt idx="981">Yes</cx:pt>
          <cx:pt idx="982">Yes</cx:pt>
          <cx:pt idx="983">Yes</cx:pt>
          <cx:pt idx="984">Yes</cx:pt>
          <cx:pt idx="985">Yes</cx:pt>
          <cx:pt idx="986">Yes</cx:pt>
          <cx:pt idx="987">Yes</cx:pt>
          <cx:pt idx="988">Yes</cx:pt>
          <cx:pt idx="989">Yes</cx:pt>
          <cx:pt idx="990">Yes</cx:pt>
          <cx:pt idx="991">Yes</cx:pt>
          <cx:pt idx="992">Yes</cx:pt>
          <cx:pt idx="993">Yes</cx:pt>
          <cx:pt idx="994">Yes</cx:pt>
          <cx:pt idx="995">Yes</cx:pt>
          <cx:pt idx="996">Yes</cx:pt>
          <cx:pt idx="997">Yes</cx:pt>
          <cx:pt idx="998">Yes</cx:pt>
          <cx:pt idx="999">Yes</cx:pt>
          <cx:pt idx="1000">Yes</cx:pt>
          <cx:pt idx="1001">Yes</cx:pt>
          <cx:pt idx="1002">Yes</cx:pt>
          <cx:pt idx="1003">Yes</cx:pt>
          <cx:pt idx="1004">Yes</cx:pt>
          <cx:pt idx="1005">Yes</cx:pt>
          <cx:pt idx="1006">Yes</cx:pt>
          <cx:pt idx="1007">Yes</cx:pt>
          <cx:pt idx="1008">Yes</cx:pt>
          <cx:pt idx="1009">Yes</cx:pt>
          <cx:pt idx="1010">Yes</cx:pt>
          <cx:pt idx="1011">Yes</cx:pt>
          <cx:pt idx="1012">Yes</cx:pt>
          <cx:pt idx="1013">Yes</cx:pt>
          <cx:pt idx="1014">Yes</cx:pt>
          <cx:pt idx="1015">Yes</cx:pt>
          <cx:pt idx="1016">Yes</cx:pt>
          <cx:pt idx="1017">Yes</cx:pt>
          <cx:pt idx="1018">Yes</cx:pt>
          <cx:pt idx="1019">Yes</cx:pt>
          <cx:pt idx="1020">Yes</cx:pt>
          <cx:pt idx="1021">Yes</cx:pt>
          <cx:pt idx="1022">Yes</cx:pt>
          <cx:pt idx="1023">Yes</cx:pt>
          <cx:pt idx="1024">Yes</cx:pt>
          <cx:pt idx="1025">Yes</cx:pt>
          <cx:pt idx="1026">Yes</cx:pt>
          <cx:pt idx="1027">Yes</cx:pt>
          <cx:pt idx="1028">Yes</cx:pt>
          <cx:pt idx="1029">Yes</cx:pt>
          <cx:pt idx="1030">Yes</cx:pt>
          <cx:pt idx="1031">Yes</cx:pt>
          <cx:pt idx="1032">Yes</cx:pt>
          <cx:pt idx="1033">Yes</cx:pt>
          <cx:pt idx="1034">Yes</cx:pt>
          <cx:pt idx="1035">Yes</cx:pt>
          <cx:pt idx="1036">Yes</cx:pt>
          <cx:pt idx="1037">Yes</cx:pt>
          <cx:pt idx="1038">Yes</cx:pt>
          <cx:pt idx="1039">Yes</cx:pt>
          <cx:pt idx="1040">Yes</cx:pt>
          <cx:pt idx="1041">Yes</cx:pt>
          <cx:pt idx="1042">Yes</cx:pt>
          <cx:pt idx="1043">Yes</cx:pt>
          <cx:pt idx="1044">Yes</cx:pt>
          <cx:pt idx="1045">Yes</cx:pt>
          <cx:pt idx="1046">Yes</cx:pt>
          <cx:pt idx="1047">Yes</cx:pt>
          <cx:pt idx="1048">Yes</cx:pt>
          <cx:pt idx="1049">Yes</cx:pt>
          <cx:pt idx="1050">Yes</cx:pt>
          <cx:pt idx="1051">Yes</cx:pt>
          <cx:pt idx="1052">Yes</cx:pt>
          <cx:pt idx="1053">Yes</cx:pt>
          <cx:pt idx="1054">Yes</cx:pt>
          <cx:pt idx="1055">Yes</cx:pt>
          <cx:pt idx="1056">Yes</cx:pt>
          <cx:pt idx="1057">Yes</cx:pt>
          <cx:pt idx="1058">Yes</cx:pt>
          <cx:pt idx="1059">Yes</cx:pt>
          <cx:pt idx="1060">Yes</cx:pt>
          <cx:pt idx="1061">Yes</cx:pt>
          <cx:pt idx="1062">Yes</cx:pt>
          <cx:pt idx="1063">Yes</cx:pt>
          <cx:pt idx="1064">Yes</cx:pt>
          <cx:pt idx="1065">Yes</cx:pt>
          <cx:pt idx="1066">Yes</cx:pt>
          <cx:pt idx="1067">Yes</cx:pt>
          <cx:pt idx="1068">Yes</cx:pt>
          <cx:pt idx="1069">Yes</cx:pt>
          <cx:pt idx="1070">Yes</cx:pt>
          <cx:pt idx="1071">Yes</cx:pt>
          <cx:pt idx="1072">Yes</cx:pt>
          <cx:pt idx="1073">Yes</cx:pt>
          <cx:pt idx="1074">Yes</cx:pt>
          <cx:pt idx="1075">Yes</cx:pt>
          <cx:pt idx="1076">Yes</cx:pt>
          <cx:pt idx="1077">Yes</cx:pt>
          <cx:pt idx="1078">Yes</cx:pt>
          <cx:pt idx="1079">Yes</cx:pt>
          <cx:pt idx="1080">Yes</cx:pt>
          <cx:pt idx="1081">Yes</cx:pt>
          <cx:pt idx="1082">Yes</cx:pt>
          <cx:pt idx="1083">Yes</cx:pt>
          <cx:pt idx="1084">Yes</cx:pt>
          <cx:pt idx="1085">Yes</cx:pt>
          <cx:pt idx="1086">Yes</cx:pt>
          <cx:pt idx="1087">Yes</cx:pt>
          <cx:pt idx="1088">Yes</cx:pt>
          <cx:pt idx="1089">Yes</cx:pt>
          <cx:pt idx="1090">Yes</cx:pt>
          <cx:pt idx="1091">Yes</cx:pt>
          <cx:pt idx="1092">Yes</cx:pt>
          <cx:pt idx="1093">Yes</cx:pt>
          <cx:pt idx="1094">Yes</cx:pt>
          <cx:pt idx="1095">Yes</cx:pt>
          <cx:pt idx="1096">Yes</cx:pt>
          <cx:pt idx="1097">Yes</cx:pt>
          <cx:pt idx="1098">Yes</cx:pt>
          <cx:pt idx="1099">Yes</cx:pt>
          <cx:pt idx="1100">Yes</cx:pt>
          <cx:pt idx="1101">Yes</cx:pt>
          <cx:pt idx="1102">Yes</cx:pt>
          <cx:pt idx="1103">Yes</cx:pt>
          <cx:pt idx="1104">Yes</cx:pt>
          <cx:pt idx="1105">Yes</cx:pt>
          <cx:pt idx="1106">Yes</cx:pt>
          <cx:pt idx="1107">Yes</cx:pt>
          <cx:pt idx="1108">Yes</cx:pt>
          <cx:pt idx="1109">Yes</cx:pt>
          <cx:pt idx="1110">Yes</cx:pt>
          <cx:pt idx="1111">Yes</cx:pt>
          <cx:pt idx="1112">Yes</cx:pt>
          <cx:pt idx="1113">Yes</cx:pt>
          <cx:pt idx="1114">Yes</cx:pt>
          <cx:pt idx="1115">Yes</cx:pt>
          <cx:pt idx="1116">Yes</cx:pt>
          <cx:pt idx="1117">Yes</cx:pt>
          <cx:pt idx="1118">Yes</cx:pt>
          <cx:pt idx="1119">Yes</cx:pt>
          <cx:pt idx="1120">Yes</cx:pt>
          <cx:pt idx="1121">Yes</cx:pt>
          <cx:pt idx="1122">Yes</cx:pt>
          <cx:pt idx="1123">Yes</cx:pt>
          <cx:pt idx="1124">Yes</cx:pt>
          <cx:pt idx="1125">Yes</cx:pt>
          <cx:pt idx="1126">Yes</cx:pt>
          <cx:pt idx="1127">Yes</cx:pt>
          <cx:pt idx="1128">Yes</cx:pt>
          <cx:pt idx="1129">Yes</cx:pt>
          <cx:pt idx="1130">Yes</cx:pt>
          <cx:pt idx="1131">Yes</cx:pt>
          <cx:pt idx="1132">Yes</cx:pt>
          <cx:pt idx="1133">Yes</cx:pt>
          <cx:pt idx="1134">Yes</cx:pt>
          <cx:pt idx="1135">Yes</cx:pt>
          <cx:pt idx="1136">Yes</cx:pt>
          <cx:pt idx="1137">Yes</cx:pt>
          <cx:pt idx="1138">Yes</cx:pt>
          <cx:pt idx="1139">Yes</cx:pt>
          <cx:pt idx="1140">Yes</cx:pt>
          <cx:pt idx="1141">Yes</cx:pt>
          <cx:pt idx="1142">Yes</cx:pt>
          <cx:pt idx="1143">Yes</cx:pt>
          <cx:pt idx="1144">Yes</cx:pt>
          <cx:pt idx="1145">Yes</cx:pt>
          <cx:pt idx="1146">Yes</cx:pt>
          <cx:pt idx="1147">Yes</cx:pt>
          <cx:pt idx="1148">Yes</cx:pt>
          <cx:pt idx="1149">Yes</cx:pt>
          <cx:pt idx="1150">Yes</cx:pt>
          <cx:pt idx="1151">Yes</cx:pt>
          <cx:pt idx="1152">Yes</cx:pt>
          <cx:pt idx="1153">Yes</cx:pt>
          <cx:pt idx="1154">Yes</cx:pt>
          <cx:pt idx="1155">Yes</cx:pt>
          <cx:pt idx="1156">Yes</cx:pt>
          <cx:pt idx="1157">Yes</cx:pt>
          <cx:pt idx="1158">Yes</cx:pt>
          <cx:pt idx="1159">Yes</cx:pt>
          <cx:pt idx="1160">Yes</cx:pt>
          <cx:pt idx="1161">Yes</cx:pt>
          <cx:pt idx="1162">Yes</cx:pt>
          <cx:pt idx="1163">Yes</cx:pt>
          <cx:pt idx="1164">Yes</cx:pt>
          <cx:pt idx="1165">Yes</cx:pt>
          <cx:pt idx="1166">Yes</cx:pt>
          <cx:pt idx="1167">Yes</cx:pt>
          <cx:pt idx="1168">Yes</cx:pt>
          <cx:pt idx="1169">Yes</cx:pt>
          <cx:pt idx="1170">Yes</cx:pt>
          <cx:pt idx="1171">Yes</cx:pt>
          <cx:pt idx="1172">Yes</cx:pt>
          <cx:pt idx="1173">Yes</cx:pt>
          <cx:pt idx="1174">Yes</cx:pt>
          <cx:pt idx="1175">Yes</cx:pt>
          <cx:pt idx="1176">Yes</cx:pt>
          <cx:pt idx="1177">Yes</cx:pt>
          <cx:pt idx="1178">Yes</cx:pt>
          <cx:pt idx="1179">Yes</cx:pt>
          <cx:pt idx="1180">Yes</cx:pt>
          <cx:pt idx="1181">Yes</cx:pt>
          <cx:pt idx="1182">Yes</cx:pt>
          <cx:pt idx="1183">Yes</cx:pt>
          <cx:pt idx="1184">Yes</cx:pt>
          <cx:pt idx="1185">Yes</cx:pt>
          <cx:pt idx="1186">Yes</cx:pt>
          <cx:pt idx="1187">Yes</cx:pt>
          <cx:pt idx="1188">Yes</cx:pt>
          <cx:pt idx="1189">Yes</cx:pt>
          <cx:pt idx="1190">Yes</cx:pt>
          <cx:pt idx="1191">Yes</cx:pt>
          <cx:pt idx="1192">Yes</cx:pt>
          <cx:pt idx="1193">Yes</cx:pt>
          <cx:pt idx="1194">Yes</cx:pt>
          <cx:pt idx="1195">Yes</cx:pt>
          <cx:pt idx="1196">Yes</cx:pt>
          <cx:pt idx="1197">Yes</cx:pt>
          <cx:pt idx="1198">Yes</cx:pt>
          <cx:pt idx="1199">Yes</cx:pt>
          <cx:pt idx="1200">Yes</cx:pt>
          <cx:pt idx="1201">Yes</cx:pt>
          <cx:pt idx="1202">Yes</cx:pt>
          <cx:pt idx="1203">Yes</cx:pt>
          <cx:pt idx="1204">Yes</cx:pt>
          <cx:pt idx="1205">Yes</cx:pt>
          <cx:pt idx="1206">Yes</cx:pt>
          <cx:pt idx="1207">Yes</cx:pt>
          <cx:pt idx="1208">Yes</cx:pt>
          <cx:pt idx="1209">Yes</cx:pt>
          <cx:pt idx="1210">Yes</cx:pt>
          <cx:pt idx="1211">Yes</cx:pt>
          <cx:pt idx="1212">Yes</cx:pt>
          <cx:pt idx="1213">Yes</cx:pt>
          <cx:pt idx="1214">Yes</cx:pt>
          <cx:pt idx="1215">Yes</cx:pt>
          <cx:pt idx="1216">Yes</cx:pt>
          <cx:pt idx="1217">Yes</cx:pt>
          <cx:pt idx="1218">Yes</cx:pt>
          <cx:pt idx="1219">Yes</cx:pt>
          <cx:pt idx="1220">Yes</cx:pt>
          <cx:pt idx="1221">Yes</cx:pt>
          <cx:pt idx="1222">Yes</cx:pt>
          <cx:pt idx="1223">Yes</cx:pt>
          <cx:pt idx="1224">Yes</cx:pt>
          <cx:pt idx="1225">Yes</cx:pt>
          <cx:pt idx="1226">Yes</cx:pt>
          <cx:pt idx="1227">Yes</cx:pt>
          <cx:pt idx="1228">Yes</cx:pt>
          <cx:pt idx="1229">Yes</cx:pt>
          <cx:pt idx="1230">Yes</cx:pt>
          <cx:pt idx="1231">Yes</cx:pt>
          <cx:pt idx="1232">Yes</cx:pt>
          <cx:pt idx="1233">Yes</cx:pt>
          <cx:pt idx="1234">Yes</cx:pt>
          <cx:pt idx="1235">Yes</cx:pt>
          <cx:pt idx="1236">Yes</cx:pt>
          <cx:pt idx="1237">Yes</cx:pt>
          <cx:pt idx="1238">Yes</cx:pt>
          <cx:pt idx="1239">Yes</cx:pt>
          <cx:pt idx="1240">Yes</cx:pt>
          <cx:pt idx="1241">Yes</cx:pt>
          <cx:pt idx="1242">Yes</cx:pt>
          <cx:pt idx="1243">Yes</cx:pt>
          <cx:pt idx="1244">Yes</cx:pt>
          <cx:pt idx="1245">Yes</cx:pt>
          <cx:pt idx="1246">Yes</cx:pt>
          <cx:pt idx="1247">Yes</cx:pt>
          <cx:pt idx="1248">Yes</cx:pt>
          <cx:pt idx="1249">Yes</cx:pt>
          <cx:pt idx="1250">Yes</cx:pt>
          <cx:pt idx="1251">Yes</cx:pt>
          <cx:pt idx="1252">Yes</cx:pt>
          <cx:pt idx="1253">Yes</cx:pt>
          <cx:pt idx="1254">Yes</cx:pt>
          <cx:pt idx="1255">Yes</cx:pt>
          <cx:pt idx="1256">Yes</cx:pt>
          <cx:pt idx="1257">Yes</cx:pt>
          <cx:pt idx="1258">Yes</cx:pt>
          <cx:pt idx="1259">Yes</cx:pt>
          <cx:pt idx="1260">Yes</cx:pt>
          <cx:pt idx="1261">Yes</cx:pt>
          <cx:pt idx="1262">Yes</cx:pt>
          <cx:pt idx="1263">Yes</cx:pt>
          <cx:pt idx="1264">Yes</cx:pt>
          <cx:pt idx="1265">Yes</cx:pt>
          <cx:pt idx="1266">Yes</cx:pt>
          <cx:pt idx="1267">Yes</cx:pt>
          <cx:pt idx="1268">Yes</cx:pt>
          <cx:pt idx="1269">Yes</cx:pt>
          <cx:pt idx="1270">Yes</cx:pt>
          <cx:pt idx="1271">Yes</cx:pt>
          <cx:pt idx="1272">Yes</cx:pt>
          <cx:pt idx="1273">Yes</cx:pt>
          <cx:pt idx="1274">Yes</cx:pt>
          <cx:pt idx="1275">Yes</cx:pt>
          <cx:pt idx="1276">Yes</cx:pt>
          <cx:pt idx="1277">Yes</cx:pt>
          <cx:pt idx="1278">Yes</cx:pt>
          <cx:pt idx="1279">Yes</cx:pt>
          <cx:pt idx="1280">Yes</cx:pt>
          <cx:pt idx="1281">Yes</cx:pt>
          <cx:pt idx="1282">Yes</cx:pt>
          <cx:pt idx="1283">Yes</cx:pt>
          <cx:pt idx="1284">Yes</cx:pt>
          <cx:pt idx="1285">Yes</cx:pt>
          <cx:pt idx="1286">Yes</cx:pt>
          <cx:pt idx="1287">Yes</cx:pt>
          <cx:pt idx="1288">Yes</cx:pt>
          <cx:pt idx="1289">Yes</cx:pt>
          <cx:pt idx="1290">Yes</cx:pt>
          <cx:pt idx="1291">Yes</cx:pt>
          <cx:pt idx="1292">Yes</cx:pt>
          <cx:pt idx="1293">Yes</cx:pt>
          <cx:pt idx="1294">Yes</cx:pt>
          <cx:pt idx="1295">Yes</cx:pt>
          <cx:pt idx="1296">Yes</cx:pt>
          <cx:pt idx="1297">Yes</cx:pt>
          <cx:pt idx="1298">Yes</cx:pt>
          <cx:pt idx="1299">Yes</cx:pt>
          <cx:pt idx="1300">Yes</cx:pt>
          <cx:pt idx="1301">Yes</cx:pt>
          <cx:pt idx="1302">Yes</cx:pt>
          <cx:pt idx="1303">Yes</cx:pt>
          <cx:pt idx="1304">Yes</cx:pt>
          <cx:pt idx="1305">Yes</cx:pt>
          <cx:pt idx="1306">Yes</cx:pt>
          <cx:pt idx="1307">Yes</cx:pt>
          <cx:pt idx="1308">Yes</cx:pt>
          <cx:pt idx="1309">Yes</cx:pt>
          <cx:pt idx="1310">Yes</cx:pt>
          <cx:pt idx="1311">Yes</cx:pt>
          <cx:pt idx="1312">Yes</cx:pt>
          <cx:pt idx="1313">Yes</cx:pt>
          <cx:pt idx="1314">Yes</cx:pt>
          <cx:pt idx="1315">Yes</cx:pt>
          <cx:pt idx="1316">Yes</cx:pt>
          <cx:pt idx="1317">Yes</cx:pt>
          <cx:pt idx="1318">Yes</cx:pt>
          <cx:pt idx="1319">Yes</cx:pt>
          <cx:pt idx="1320">Yes</cx:pt>
          <cx:pt idx="1321">Yes</cx:pt>
          <cx:pt idx="1322">Yes</cx:pt>
          <cx:pt idx="1323">Yes</cx:pt>
          <cx:pt idx="1324">Yes</cx:pt>
          <cx:pt idx="1325">Yes</cx:pt>
          <cx:pt idx="1326">Yes</cx:pt>
          <cx:pt idx="1327">Yes</cx:pt>
          <cx:pt idx="1328">Yes</cx:pt>
          <cx:pt idx="1329">Yes</cx:pt>
          <cx:pt idx="1330">Yes</cx:pt>
          <cx:pt idx="1331">Yes</cx:pt>
          <cx:pt idx="1332">Yes</cx:pt>
          <cx:pt idx="1333">Yes</cx:pt>
          <cx:pt idx="1334">Yes</cx:pt>
          <cx:pt idx="1335">Yes</cx:pt>
          <cx:pt idx="1336">Yes</cx:pt>
          <cx:pt idx="1337">Yes</cx:pt>
          <cx:pt idx="1338">Yes</cx:pt>
          <cx:pt idx="1339">Yes</cx:pt>
          <cx:pt idx="1340">Yes</cx:pt>
          <cx:pt idx="1341">Yes</cx:pt>
          <cx:pt idx="1342">Yes</cx:pt>
          <cx:pt idx="1343">Yes</cx:pt>
          <cx:pt idx="1344">Yes</cx:pt>
          <cx:pt idx="1345">Yes</cx:pt>
          <cx:pt idx="1346">Yes</cx:pt>
          <cx:pt idx="1347">Yes</cx:pt>
          <cx:pt idx="1348">Yes</cx:pt>
          <cx:pt idx="1349">Yes</cx:pt>
          <cx:pt idx="1350">Yes</cx:pt>
          <cx:pt idx="1351">Yes</cx:pt>
          <cx:pt idx="1352">Yes</cx:pt>
          <cx:pt idx="1353">Yes</cx:pt>
          <cx:pt idx="1354">Yes</cx:pt>
          <cx:pt idx="1355">Yes</cx:pt>
          <cx:pt idx="1356">Yes</cx:pt>
          <cx:pt idx="1357">Yes</cx:pt>
          <cx:pt idx="1358">Yes</cx:pt>
          <cx:pt idx="1359">Yes</cx:pt>
          <cx:pt idx="1360">Yes</cx:pt>
          <cx:pt idx="1361">Yes</cx:pt>
          <cx:pt idx="1362">Yes</cx:pt>
          <cx:pt idx="1363">Yes</cx:pt>
          <cx:pt idx="1364">Yes</cx:pt>
          <cx:pt idx="1365">Yes</cx:pt>
          <cx:pt idx="1366">Yes</cx:pt>
          <cx:pt idx="1367">Yes</cx:pt>
          <cx:pt idx="1368">Yes</cx:pt>
          <cx:pt idx="1369">Yes</cx:pt>
          <cx:pt idx="1370">Yes</cx:pt>
          <cx:pt idx="1371">Yes</cx:pt>
          <cx:pt idx="1372">Yes</cx:pt>
          <cx:pt idx="1373">Yes</cx:pt>
          <cx:pt idx="1374">Yes</cx:pt>
          <cx:pt idx="1375">Yes</cx:pt>
          <cx:pt idx="1376">Yes</cx:pt>
          <cx:pt idx="1377">Yes</cx:pt>
          <cx:pt idx="1378">Yes</cx:pt>
          <cx:pt idx="1379">Yes</cx:pt>
          <cx:pt idx="1380">Yes</cx:pt>
          <cx:pt idx="1381">Yes</cx:pt>
          <cx:pt idx="1382">Yes</cx:pt>
          <cx:pt idx="1383">Yes</cx:pt>
          <cx:pt idx="1384">Yes</cx:pt>
          <cx:pt idx="1385">Yes</cx:pt>
          <cx:pt idx="1386">Yes</cx:pt>
          <cx:pt idx="1387">Yes</cx:pt>
          <cx:pt idx="1388">Yes</cx:pt>
          <cx:pt idx="1389">Yes</cx:pt>
          <cx:pt idx="1390">Yes</cx:pt>
          <cx:pt idx="1391">Yes</cx:pt>
          <cx:pt idx="1392">Yes</cx:pt>
          <cx:pt idx="1393">Yes</cx:pt>
          <cx:pt idx="1394">Yes</cx:pt>
          <cx:pt idx="1395">Yes</cx:pt>
          <cx:pt idx="1396">Yes</cx:pt>
          <cx:pt idx="1397">Yes</cx:pt>
          <cx:pt idx="1398">Yes</cx:pt>
          <cx:pt idx="1399">Yes</cx:pt>
          <cx:pt idx="1400">Yes</cx:pt>
          <cx:pt idx="1401">Yes</cx:pt>
          <cx:pt idx="1402">Yes</cx:pt>
          <cx:pt idx="1403">Yes</cx:pt>
          <cx:pt idx="1404">Yes</cx:pt>
          <cx:pt idx="1405">Yes</cx:pt>
          <cx:pt idx="1406">Yes</cx:pt>
          <cx:pt idx="1407">Yes</cx:pt>
          <cx:pt idx="1408">Yes</cx:pt>
          <cx:pt idx="1409">Yes</cx:pt>
          <cx:pt idx="1410">Yes</cx:pt>
          <cx:pt idx="1411">Yes</cx:pt>
          <cx:pt idx="1412">Yes</cx:pt>
          <cx:pt idx="1413">Yes</cx:pt>
          <cx:pt idx="1414">Yes</cx:pt>
          <cx:pt idx="1415">Yes</cx:pt>
          <cx:pt idx="1416">Yes</cx:pt>
          <cx:pt idx="1417">Yes</cx:pt>
          <cx:pt idx="1418">Yes</cx:pt>
          <cx:pt idx="1419">Yes</cx:pt>
          <cx:pt idx="1420">Yes</cx:pt>
          <cx:pt idx="1421">Yes</cx:pt>
          <cx:pt idx="1422">Yes</cx:pt>
          <cx:pt idx="1423">Yes</cx:pt>
          <cx:pt idx="1424">Yes</cx:pt>
          <cx:pt idx="1425">Yes</cx:pt>
          <cx:pt idx="1426">Yes</cx:pt>
          <cx:pt idx="1427">Yes</cx:pt>
          <cx:pt idx="1428">Yes</cx:pt>
          <cx:pt idx="1429">Yes</cx:pt>
          <cx:pt idx="1430">Yes</cx:pt>
          <cx:pt idx="1431">Yes</cx:pt>
          <cx:pt idx="1432">Yes</cx:pt>
          <cx:pt idx="1433">Yes</cx:pt>
          <cx:pt idx="1434">Yes</cx:pt>
          <cx:pt idx="1435">Yes</cx:pt>
          <cx:pt idx="1436">Yes</cx:pt>
          <cx:pt idx="1437">Yes</cx:pt>
          <cx:pt idx="1438">Yes</cx:pt>
          <cx:pt idx="1439">Yes</cx:pt>
          <cx:pt idx="1440">Yes</cx:pt>
          <cx:pt idx="1441">Yes</cx:pt>
          <cx:pt idx="1442">Yes</cx:pt>
          <cx:pt idx="1443">Yes</cx:pt>
          <cx:pt idx="1444">Yes</cx:pt>
          <cx:pt idx="1445">Yes</cx:pt>
          <cx:pt idx="1446">Yes</cx:pt>
          <cx:pt idx="1447">Yes</cx:pt>
          <cx:pt idx="1448">Yes</cx:pt>
          <cx:pt idx="1449">Yes</cx:pt>
          <cx:pt idx="1450">Yes</cx:pt>
          <cx:pt idx="1451">Yes</cx:pt>
          <cx:pt idx="1452">Yes</cx:pt>
          <cx:pt idx="1453">Yes</cx:pt>
          <cx:pt idx="1454">Yes</cx:pt>
          <cx:pt idx="1455">Yes</cx:pt>
          <cx:pt idx="1456">Yes</cx:pt>
          <cx:pt idx="1457">Yes</cx:pt>
          <cx:pt idx="1458">Yes</cx:pt>
          <cx:pt idx="1459">Yes</cx:pt>
          <cx:pt idx="1460">Yes</cx:pt>
          <cx:pt idx="1461">Yes</cx:pt>
          <cx:pt idx="1462">Yes</cx:pt>
          <cx:pt idx="1463">Yes</cx:pt>
          <cx:pt idx="1464">Yes</cx:pt>
          <cx:pt idx="1465">Yes</cx:pt>
          <cx:pt idx="1466">Yes</cx:pt>
          <cx:pt idx="1467">Yes</cx:pt>
          <cx:pt idx="1468">Yes</cx:pt>
          <cx:pt idx="1469">Yes</cx:pt>
          <cx:pt idx="1470">Yes</cx:pt>
          <cx:pt idx="1471">Yes</cx:pt>
          <cx:pt idx="1472">Yes</cx:pt>
          <cx:pt idx="1473">Yes</cx:pt>
          <cx:pt idx="1474">Yes</cx:pt>
          <cx:pt idx="1475">Yes</cx:pt>
          <cx:pt idx="1476">Yes</cx:pt>
          <cx:pt idx="1477">Yes</cx:pt>
          <cx:pt idx="1478">Yes</cx:pt>
          <cx:pt idx="1479">Yes</cx:pt>
          <cx:pt idx="1480">Yes</cx:pt>
          <cx:pt idx="1481">Yes</cx:pt>
          <cx:pt idx="1482">Yes</cx:pt>
          <cx:pt idx="1483">Yes</cx:pt>
          <cx:pt idx="1484">Yes</cx:pt>
          <cx:pt idx="1485">Yes</cx:pt>
          <cx:pt idx="1486">Yes</cx:pt>
          <cx:pt idx="1487">Yes</cx:pt>
          <cx:pt idx="1488">Yes</cx:pt>
          <cx:pt idx="1489">Yes</cx:pt>
          <cx:pt idx="1490">Yes</cx:pt>
          <cx:pt idx="1491">Yes</cx:pt>
          <cx:pt idx="1492">Yes</cx:pt>
          <cx:pt idx="1493">Yes</cx:pt>
          <cx:pt idx="1494">Yes</cx:pt>
          <cx:pt idx="1495">Yes</cx:pt>
          <cx:pt idx="1496">Yes</cx:pt>
          <cx:pt idx="1497">Yes</cx:pt>
          <cx:pt idx="1498">Yes</cx:pt>
          <cx:pt idx="1499">Yes</cx:pt>
          <cx:pt idx="1500">Yes</cx:pt>
          <cx:pt idx="1501">Yes</cx:pt>
          <cx:pt idx="1502">Yes</cx:pt>
          <cx:pt idx="1503">Yes</cx:pt>
          <cx:pt idx="1504">Yes</cx:pt>
          <cx:pt idx="1505">Yes</cx:pt>
          <cx:pt idx="1506">Yes</cx:pt>
          <cx:pt idx="1507">Yes</cx:pt>
          <cx:pt idx="1508">Yes</cx:pt>
          <cx:pt idx="1509">Yes</cx:pt>
          <cx:pt idx="1510">Yes</cx:pt>
          <cx:pt idx="1511">Yes</cx:pt>
          <cx:pt idx="1512">Yes</cx:pt>
          <cx:pt idx="1513">Yes</cx:pt>
          <cx:pt idx="1514">Yes</cx:pt>
          <cx:pt idx="1515">Yes</cx:pt>
          <cx:pt idx="1516">Yes</cx:pt>
          <cx:pt idx="1517">Yes</cx:pt>
          <cx:pt idx="1518">Yes</cx:pt>
          <cx:pt idx="1519">Yes</cx:pt>
          <cx:pt idx="1520">Yes</cx:pt>
          <cx:pt idx="1521">Yes</cx:pt>
          <cx:pt idx="1522">Yes</cx:pt>
          <cx:pt idx="1523">Yes</cx:pt>
          <cx:pt idx="1524">Yes</cx:pt>
          <cx:pt idx="1525">Yes</cx:pt>
          <cx:pt idx="1526">Yes</cx:pt>
          <cx:pt idx="1527">Yes</cx:pt>
          <cx:pt idx="1528">Yes</cx:pt>
          <cx:pt idx="1529">Yes</cx:pt>
          <cx:pt idx="1530">Yes</cx:pt>
          <cx:pt idx="1531">Yes</cx:pt>
          <cx:pt idx="1532">Yes</cx:pt>
          <cx:pt idx="1533">Yes</cx:pt>
          <cx:pt idx="1534">Yes</cx:pt>
          <cx:pt idx="1535">Yes</cx:pt>
          <cx:pt idx="1536">Yes</cx:pt>
          <cx:pt idx="1537">Yes</cx:pt>
          <cx:pt idx="1538">Yes</cx:pt>
          <cx:pt idx="1539">Yes</cx:pt>
          <cx:pt idx="1540">Yes</cx:pt>
          <cx:pt idx="1541">Yes</cx:pt>
          <cx:pt idx="1542">Yes</cx:pt>
          <cx:pt idx="1543">Yes</cx:pt>
          <cx:pt idx="1544">Yes</cx:pt>
          <cx:pt idx="1545">Yes</cx:pt>
          <cx:pt idx="1546">Yes</cx:pt>
          <cx:pt idx="1547">Yes</cx:pt>
          <cx:pt idx="1548">Yes</cx:pt>
          <cx:pt idx="1549">Yes</cx:pt>
          <cx:pt idx="1550">Yes</cx:pt>
          <cx:pt idx="1551">Yes</cx:pt>
          <cx:pt idx="1552">Yes</cx:pt>
          <cx:pt idx="1553">Yes</cx:pt>
          <cx:pt idx="1554">Yes</cx:pt>
          <cx:pt idx="1555">Yes</cx:pt>
          <cx:pt idx="1556">Yes</cx:pt>
          <cx:pt idx="1557">Yes</cx:pt>
          <cx:pt idx="1558">Yes</cx:pt>
          <cx:pt idx="1559">Yes</cx:pt>
          <cx:pt idx="1560">Yes</cx:pt>
          <cx:pt idx="1561">Yes</cx:pt>
          <cx:pt idx="1562">Yes</cx:pt>
          <cx:pt idx="1563">Yes</cx:pt>
          <cx:pt idx="1564">Yes</cx:pt>
          <cx:pt idx="1565">Yes</cx:pt>
          <cx:pt idx="1566">Yes</cx:pt>
          <cx:pt idx="1567">Yes</cx:pt>
          <cx:pt idx="1568">Yes</cx:pt>
          <cx:pt idx="1569">Yes</cx:pt>
          <cx:pt idx="1570">Yes</cx:pt>
          <cx:pt idx="1571">Yes</cx:pt>
          <cx:pt idx="1572">Yes</cx:pt>
          <cx:pt idx="1573">Yes</cx:pt>
          <cx:pt idx="1574">Yes</cx:pt>
          <cx:pt idx="1575">Yes</cx:pt>
          <cx:pt idx="1576">Yes</cx:pt>
          <cx:pt idx="1577">Yes</cx:pt>
          <cx:pt idx="1578">Yes</cx:pt>
          <cx:pt idx="1579">Yes</cx:pt>
          <cx:pt idx="1580">Yes</cx:pt>
          <cx:pt idx="1581">Yes</cx:pt>
          <cx:pt idx="1582">Yes</cx:pt>
          <cx:pt idx="1583">Yes</cx:pt>
          <cx:pt idx="1584">Yes</cx:pt>
          <cx:pt idx="1585">Yes</cx:pt>
          <cx:pt idx="1586">Yes</cx:pt>
          <cx:pt idx="1587">Yes</cx:pt>
          <cx:pt idx="1588">Yes</cx:pt>
          <cx:pt idx="1589">Yes</cx:pt>
          <cx:pt idx="1590">Yes</cx:pt>
          <cx:pt idx="1591">Yes</cx:pt>
          <cx:pt idx="1592">Yes</cx:pt>
          <cx:pt idx="1593">Yes</cx:pt>
          <cx:pt idx="1594">Yes</cx:pt>
          <cx:pt idx="1595">Yes</cx:pt>
          <cx:pt idx="1596">Yes</cx:pt>
          <cx:pt idx="1597">Yes</cx:pt>
          <cx:pt idx="1598">Yes</cx:pt>
          <cx:pt idx="1599">Yes</cx:pt>
          <cx:pt idx="1600">Yes</cx:pt>
          <cx:pt idx="1601">Yes</cx:pt>
          <cx:pt idx="1602">Yes</cx:pt>
          <cx:pt idx="1603">Yes</cx:pt>
          <cx:pt idx="1604">Yes</cx:pt>
          <cx:pt idx="1605">Yes</cx:pt>
          <cx:pt idx="1606">Yes</cx:pt>
          <cx:pt idx="1607">Yes</cx:pt>
          <cx:pt idx="1608">Yes</cx:pt>
          <cx:pt idx="1609">Yes</cx:pt>
          <cx:pt idx="1610">Yes</cx:pt>
          <cx:pt idx="1611">Yes</cx:pt>
          <cx:pt idx="1612">Yes</cx:pt>
          <cx:pt idx="1613">Yes</cx:pt>
          <cx:pt idx="1614">Yes</cx:pt>
          <cx:pt idx="1615">Yes</cx:pt>
          <cx:pt idx="1616">Yes</cx:pt>
          <cx:pt idx="1617">Yes</cx:pt>
          <cx:pt idx="1618">Yes</cx:pt>
          <cx:pt idx="1619">Yes</cx:pt>
          <cx:pt idx="1620">Yes</cx:pt>
          <cx:pt idx="1621">Yes</cx:pt>
          <cx:pt idx="1622">Yes</cx:pt>
          <cx:pt idx="1623">Yes</cx:pt>
          <cx:pt idx="1624">Yes</cx:pt>
          <cx:pt idx="1625">Yes</cx:pt>
          <cx:pt idx="1626">Yes</cx:pt>
          <cx:pt idx="1627">Yes</cx:pt>
          <cx:pt idx="1628">Yes</cx:pt>
          <cx:pt idx="1629">Yes</cx:pt>
          <cx:pt idx="1630">Yes</cx:pt>
          <cx:pt idx="1631">Yes</cx:pt>
          <cx:pt idx="1632">Yes</cx:pt>
          <cx:pt idx="1633">Yes</cx:pt>
          <cx:pt idx="1634">Yes</cx:pt>
          <cx:pt idx="1635">Yes</cx:pt>
          <cx:pt idx="1636">Yes</cx:pt>
          <cx:pt idx="1637">Yes</cx:pt>
          <cx:pt idx="1638">Yes</cx:pt>
          <cx:pt idx="1639">Yes</cx:pt>
          <cx:pt idx="1640">Yes</cx:pt>
          <cx:pt idx="1641">Yes</cx:pt>
          <cx:pt idx="1642">Yes</cx:pt>
          <cx:pt idx="1643">Yes</cx:pt>
          <cx:pt idx="1644">Yes</cx:pt>
          <cx:pt idx="1645">Yes</cx:pt>
          <cx:pt idx="1646">Yes</cx:pt>
          <cx:pt idx="1647">Yes</cx:pt>
          <cx:pt idx="1648">Yes</cx:pt>
          <cx:pt idx="1649">Yes</cx:pt>
          <cx:pt idx="1650">Yes</cx:pt>
          <cx:pt idx="1651">Yes</cx:pt>
          <cx:pt idx="1652">Yes</cx:pt>
          <cx:pt idx="1653">Yes</cx:pt>
          <cx:pt idx="1654">Yes</cx:pt>
          <cx:pt idx="1655">Yes</cx:pt>
          <cx:pt idx="1656">Yes</cx:pt>
          <cx:pt idx="1657">Yes</cx:pt>
          <cx:pt idx="1658">Yes</cx:pt>
          <cx:pt idx="1659">Yes</cx:pt>
          <cx:pt idx="1660">Yes</cx:pt>
          <cx:pt idx="1661">Yes</cx:pt>
          <cx:pt idx="1662">Yes</cx:pt>
          <cx:pt idx="1663">Yes</cx:pt>
          <cx:pt idx="1664">Yes</cx:pt>
          <cx:pt idx="1665">Yes</cx:pt>
          <cx:pt idx="1666">Yes</cx:pt>
          <cx:pt idx="1667">Yes</cx:pt>
          <cx:pt idx="1668">Yes</cx:pt>
          <cx:pt idx="1669">Yes</cx:pt>
          <cx:pt idx="1670">Yes</cx:pt>
          <cx:pt idx="1671">Yes</cx:pt>
          <cx:pt idx="1672">Yes</cx:pt>
          <cx:pt idx="1673">Yes</cx:pt>
          <cx:pt idx="1674">Yes</cx:pt>
          <cx:pt idx="1675">Yes</cx:pt>
          <cx:pt idx="1676">Yes</cx:pt>
          <cx:pt idx="1677">Yes</cx:pt>
          <cx:pt idx="1678">Yes</cx:pt>
          <cx:pt idx="1679">Yes</cx:pt>
          <cx:pt idx="1680">Yes</cx:pt>
          <cx:pt idx="1681">Yes</cx:pt>
          <cx:pt idx="1682">Yes</cx:pt>
          <cx:pt idx="1683">Yes</cx:pt>
          <cx:pt idx="1684">Yes</cx:pt>
          <cx:pt idx="1685">Yes</cx:pt>
          <cx:pt idx="1686">Yes</cx:pt>
          <cx:pt idx="1687">Yes</cx:pt>
          <cx:pt idx="1688">Yes</cx:pt>
          <cx:pt idx="1689">Yes</cx:pt>
          <cx:pt idx="1690">Yes</cx:pt>
          <cx:pt idx="1691">Yes</cx:pt>
          <cx:pt idx="1692">Yes</cx:pt>
          <cx:pt idx="1693">Yes</cx:pt>
          <cx:pt idx="1694">Yes</cx:pt>
          <cx:pt idx="1695">Yes</cx:pt>
          <cx:pt idx="1696">Yes</cx:pt>
          <cx:pt idx="1697">Yes</cx:pt>
          <cx:pt idx="1698">Yes</cx:pt>
          <cx:pt idx="1699">Yes</cx:pt>
          <cx:pt idx="1700">Yes</cx:pt>
          <cx:pt idx="1701">Yes</cx:pt>
          <cx:pt idx="1702">Yes</cx:pt>
          <cx:pt idx="1703">Yes</cx:pt>
          <cx:pt idx="1704">Yes</cx:pt>
          <cx:pt idx="1705">Yes</cx:pt>
          <cx:pt idx="1706">Yes</cx:pt>
          <cx:pt idx="1707">Yes</cx:pt>
          <cx:pt idx="1708">Yes</cx:pt>
          <cx:pt idx="1709">Yes</cx:pt>
          <cx:pt idx="1710">Yes</cx:pt>
          <cx:pt idx="1711">Yes</cx:pt>
          <cx:pt idx="1712">Yes</cx:pt>
          <cx:pt idx="1713">Yes</cx:pt>
          <cx:pt idx="1714">Yes</cx:pt>
          <cx:pt idx="1715">Yes</cx:pt>
          <cx:pt idx="1716">Yes</cx:pt>
          <cx:pt idx="1717">Yes</cx:pt>
          <cx:pt idx="1718">Yes</cx:pt>
          <cx:pt idx="1719">Yes</cx:pt>
          <cx:pt idx="1720">Yes</cx:pt>
          <cx:pt idx="1721">Yes</cx:pt>
          <cx:pt idx="1722">Yes</cx:pt>
          <cx:pt idx="1723">Yes</cx:pt>
          <cx:pt idx="1724">Yes</cx:pt>
          <cx:pt idx="1725">Yes</cx:pt>
          <cx:pt idx="1726">Yes</cx:pt>
          <cx:pt idx="1727">Yes</cx:pt>
          <cx:pt idx="1728">Yes</cx:pt>
          <cx:pt idx="1729">Yes</cx:pt>
          <cx:pt idx="1730">Yes</cx:pt>
          <cx:pt idx="1731">Yes</cx:pt>
          <cx:pt idx="1732">Yes</cx:pt>
          <cx:pt idx="1733">Yes</cx:pt>
          <cx:pt idx="1734">Yes</cx:pt>
          <cx:pt idx="1735">Yes</cx:pt>
          <cx:pt idx="1736">Yes</cx:pt>
          <cx:pt idx="1737">Yes</cx:pt>
          <cx:pt idx="1738">Yes</cx:pt>
          <cx:pt idx="1739">Yes</cx:pt>
          <cx:pt idx="1740">Yes</cx:pt>
          <cx:pt idx="1741">Yes</cx:pt>
          <cx:pt idx="1742">Yes</cx:pt>
          <cx:pt idx="1743">Yes</cx:pt>
          <cx:pt idx="1744">Yes</cx:pt>
          <cx:pt idx="1745">Yes</cx:pt>
          <cx:pt idx="1746">Yes</cx:pt>
          <cx:pt idx="1747">Yes</cx:pt>
          <cx:pt idx="1748">Yes</cx:pt>
          <cx:pt idx="1749">Yes</cx:pt>
          <cx:pt idx="1750">Yes</cx:pt>
          <cx:pt idx="1751">Yes</cx:pt>
          <cx:pt idx="1752">Yes</cx:pt>
          <cx:pt idx="1753">Yes</cx:pt>
          <cx:pt idx="1754">Yes</cx:pt>
          <cx:pt idx="1755">Yes</cx:pt>
          <cx:pt idx="1756">Yes</cx:pt>
          <cx:pt idx="1757">Yes</cx:pt>
          <cx:pt idx="1758">Yes</cx:pt>
          <cx:pt idx="1759">Yes</cx:pt>
          <cx:pt idx="1760">Yes</cx:pt>
          <cx:pt idx="1761">Yes</cx:pt>
          <cx:pt idx="1762">Yes</cx:pt>
          <cx:pt idx="1763">Yes</cx:pt>
          <cx:pt idx="1764">Yes</cx:pt>
          <cx:pt idx="1765">Yes</cx:pt>
          <cx:pt idx="1766">Yes</cx:pt>
          <cx:pt idx="1767">Yes</cx:pt>
          <cx:pt idx="1768">Yes</cx:pt>
          <cx:pt idx="1769">Yes</cx:pt>
          <cx:pt idx="1770">Yes</cx:pt>
          <cx:pt idx="1771">Yes</cx:pt>
          <cx:pt idx="1772">Yes</cx:pt>
          <cx:pt idx="1773">Yes</cx:pt>
          <cx:pt idx="1774">Yes</cx:pt>
          <cx:pt idx="1775">Yes</cx:pt>
          <cx:pt idx="1776">Yes</cx:pt>
          <cx:pt idx="1777">Yes</cx:pt>
          <cx:pt idx="1778">Yes</cx:pt>
          <cx:pt idx="1779">Yes</cx:pt>
          <cx:pt idx="1780">Yes</cx:pt>
          <cx:pt idx="1781">Yes</cx:pt>
          <cx:pt idx="1782">Yes</cx:pt>
          <cx:pt idx="1783">Yes</cx:pt>
          <cx:pt idx="1784">Yes</cx:pt>
          <cx:pt idx="1785">Yes</cx:pt>
          <cx:pt idx="1786">Yes</cx:pt>
          <cx:pt idx="1787">Yes</cx:pt>
          <cx:pt idx="1788">Yes</cx:pt>
          <cx:pt idx="1789">Yes</cx:pt>
          <cx:pt idx="1790">Yes</cx:pt>
          <cx:pt idx="1791">Yes</cx:pt>
          <cx:pt idx="1792">Yes</cx:pt>
          <cx:pt idx="1793">Yes</cx:pt>
          <cx:pt idx="1794">Yes</cx:pt>
          <cx:pt idx="1795">Yes</cx:pt>
          <cx:pt idx="1796">Yes</cx:pt>
          <cx:pt idx="1797">Yes</cx:pt>
          <cx:pt idx="1798">Yes</cx:pt>
          <cx:pt idx="1799">Yes</cx:pt>
          <cx:pt idx="1800">Yes</cx:pt>
          <cx:pt idx="1801">Yes</cx:pt>
          <cx:pt idx="1802">Yes</cx:pt>
          <cx:pt idx="1803">Yes</cx:pt>
          <cx:pt idx="1804">Yes</cx:pt>
          <cx:pt idx="1805">Yes</cx:pt>
          <cx:pt idx="1806">Yes</cx:pt>
          <cx:pt idx="1807">Yes</cx:pt>
          <cx:pt idx="1808">Yes</cx:pt>
          <cx:pt idx="1809">Yes</cx:pt>
          <cx:pt idx="1810">Yes</cx:pt>
          <cx:pt idx="1811">Yes</cx:pt>
          <cx:pt idx="1812">Yes</cx:pt>
          <cx:pt idx="1813">Yes</cx:pt>
          <cx:pt idx="1814">Yes</cx:pt>
          <cx:pt idx="1815">Yes</cx:pt>
          <cx:pt idx="1816">Yes</cx:pt>
          <cx:pt idx="1817">Yes</cx:pt>
          <cx:pt idx="1818">Yes</cx:pt>
          <cx:pt idx="1819">Yes</cx:pt>
          <cx:pt idx="1820">Yes</cx:pt>
          <cx:pt idx="1821">Yes</cx:pt>
          <cx:pt idx="1822">Yes</cx:pt>
          <cx:pt idx="1823">Yes</cx:pt>
          <cx:pt idx="1824">Yes</cx:pt>
          <cx:pt idx="1825">Yes</cx:pt>
          <cx:pt idx="1826">Yes</cx:pt>
          <cx:pt idx="1827">Yes</cx:pt>
          <cx:pt idx="1828">Yes</cx:pt>
          <cx:pt idx="1829">Yes</cx:pt>
          <cx:pt idx="1830">Yes</cx:pt>
          <cx:pt idx="1831">Yes</cx:pt>
          <cx:pt idx="1832">Yes</cx:pt>
          <cx:pt idx="1833">Yes</cx:pt>
          <cx:pt idx="1834">Yes</cx:pt>
          <cx:pt idx="1835">Yes</cx:pt>
          <cx:pt idx="1836">Yes</cx:pt>
          <cx:pt idx="1837">Yes</cx:pt>
          <cx:pt idx="1838">Yes</cx:pt>
          <cx:pt idx="1839">Yes</cx:pt>
          <cx:pt idx="1840">Yes</cx:pt>
          <cx:pt idx="1841">Yes</cx:pt>
          <cx:pt idx="1842">Yes</cx:pt>
          <cx:pt idx="1843">Yes</cx:pt>
          <cx:pt idx="1844">Yes</cx:pt>
          <cx:pt idx="1845">Yes</cx:pt>
          <cx:pt idx="1846">Yes</cx:pt>
          <cx:pt idx="1847">Yes</cx:pt>
          <cx:pt idx="1848">Yes</cx:pt>
          <cx:pt idx="1849">Yes</cx:pt>
          <cx:pt idx="1850">Yes</cx:pt>
          <cx:pt idx="1851">Yes</cx:pt>
          <cx:pt idx="1852">Yes</cx:pt>
          <cx:pt idx="1853">Yes</cx:pt>
          <cx:pt idx="1854">Yes</cx:pt>
          <cx:pt idx="1855">Yes</cx:pt>
          <cx:pt idx="1856">Yes</cx:pt>
          <cx:pt idx="1857">Yes</cx:pt>
          <cx:pt idx="1858">Yes</cx:pt>
          <cx:pt idx="1859">Yes</cx:pt>
          <cx:pt idx="1860">Yes</cx:pt>
          <cx:pt idx="1861">Yes</cx:pt>
          <cx:pt idx="1862">Yes</cx:pt>
          <cx:pt idx="1863">Yes</cx:pt>
          <cx:pt idx="1864">Yes</cx:pt>
          <cx:pt idx="1865">Yes</cx:pt>
          <cx:pt idx="1866">Yes</cx:pt>
          <cx:pt idx="1867">Yes</cx:pt>
          <cx:pt idx="1868">Yes</cx:pt>
          <cx:pt idx="1869">Yes</cx:pt>
          <cx:pt idx="1870">Yes</cx:pt>
          <cx:pt idx="1871">Yes</cx:pt>
          <cx:pt idx="1872">Yes</cx:pt>
          <cx:pt idx="1873">Yes</cx:pt>
          <cx:pt idx="1874">Yes</cx:pt>
          <cx:pt idx="1875">Yes</cx:pt>
          <cx:pt idx="1876">Yes</cx:pt>
          <cx:pt idx="1877">Yes</cx:pt>
          <cx:pt idx="1878">Yes</cx:pt>
          <cx:pt idx="1879">Yes</cx:pt>
          <cx:pt idx="1880">Yes</cx:pt>
          <cx:pt idx="1881">Yes</cx:pt>
          <cx:pt idx="1882">Yes</cx:pt>
          <cx:pt idx="1883">Yes</cx:pt>
          <cx:pt idx="1884">Yes</cx:pt>
          <cx:pt idx="1885">Yes</cx:pt>
          <cx:pt idx="1886">Yes</cx:pt>
          <cx:pt idx="1887">Yes</cx:pt>
          <cx:pt idx="1888">Yes</cx:pt>
          <cx:pt idx="1889">Yes</cx:pt>
          <cx:pt idx="1890">Yes</cx:pt>
          <cx:pt idx="1891">Yes</cx:pt>
          <cx:pt idx="1892">Yes</cx:pt>
          <cx:pt idx="1893">Yes</cx:pt>
          <cx:pt idx="1894">Yes</cx:pt>
          <cx:pt idx="1895">Yes</cx:pt>
          <cx:pt idx="1896">Yes</cx:pt>
          <cx:pt idx="1897">Yes</cx:pt>
          <cx:pt idx="1898">Yes</cx:pt>
          <cx:pt idx="1899">Yes</cx:pt>
          <cx:pt idx="1900">Yes</cx:pt>
          <cx:pt idx="1901">Yes</cx:pt>
          <cx:pt idx="1902">Yes</cx:pt>
          <cx:pt idx="1903">Yes</cx:pt>
          <cx:pt idx="1904">Yes</cx:pt>
          <cx:pt idx="1905">Yes</cx:pt>
          <cx:pt idx="1906">Yes</cx:pt>
          <cx:pt idx="1907">Yes</cx:pt>
          <cx:pt idx="1908">Yes</cx:pt>
          <cx:pt idx="1909">Yes</cx:pt>
          <cx:pt idx="1910">Yes</cx:pt>
          <cx:pt idx="1911">Yes</cx:pt>
          <cx:pt idx="1912">Yes</cx:pt>
          <cx:pt idx="1913">Yes</cx:pt>
          <cx:pt idx="1914">Yes</cx:pt>
          <cx:pt idx="1915">Yes</cx:pt>
          <cx:pt idx="1916">Yes</cx:pt>
          <cx:pt idx="1917">Yes</cx:pt>
          <cx:pt idx="1918">Yes</cx:pt>
          <cx:pt idx="1919">Yes</cx:pt>
          <cx:pt idx="1920">Yes</cx:pt>
          <cx:pt idx="1921">Yes</cx:pt>
          <cx:pt idx="1922">Yes</cx:pt>
          <cx:pt idx="1923">Yes</cx:pt>
          <cx:pt idx="1924">Yes</cx:pt>
          <cx:pt idx="1925">Yes</cx:pt>
          <cx:pt idx="1926">Yes</cx:pt>
          <cx:pt idx="1927">Yes</cx:pt>
          <cx:pt idx="1928">Yes</cx:pt>
          <cx:pt idx="1929">Yes</cx:pt>
          <cx:pt idx="1930">Yes</cx:pt>
          <cx:pt idx="1931">Yes</cx:pt>
          <cx:pt idx="1932">Yes</cx:pt>
          <cx:pt idx="1933">Yes</cx:pt>
          <cx:pt idx="1934">Yes</cx:pt>
          <cx:pt idx="1935">Yes</cx:pt>
          <cx:pt idx="1936">Yes</cx:pt>
          <cx:pt idx="1937">Yes</cx:pt>
          <cx:pt idx="1938">Yes</cx:pt>
          <cx:pt idx="1939">Yes</cx:pt>
          <cx:pt idx="1940">Yes</cx:pt>
          <cx:pt idx="1941">Yes</cx:pt>
          <cx:pt idx="1942">Yes</cx:pt>
          <cx:pt idx="1943">Yes</cx:pt>
          <cx:pt idx="1944">Yes</cx:pt>
          <cx:pt idx="1945">Yes</cx:pt>
          <cx:pt idx="1946">Yes</cx:pt>
          <cx:pt idx="1947">Yes</cx:pt>
          <cx:pt idx="1948">Yes</cx:pt>
          <cx:pt idx="1949">Yes</cx:pt>
          <cx:pt idx="1950">Yes</cx:pt>
          <cx:pt idx="1951">Yes</cx:pt>
          <cx:pt idx="1952">Yes</cx:pt>
          <cx:pt idx="1953">Yes</cx:pt>
          <cx:pt idx="1954">Yes</cx:pt>
          <cx:pt idx="1955">Yes</cx:pt>
          <cx:pt idx="1956">Yes</cx:pt>
          <cx:pt idx="1957">Yes</cx:pt>
          <cx:pt idx="1958">Yes</cx:pt>
          <cx:pt idx="1959">Yes</cx:pt>
          <cx:pt idx="1960">Yes</cx:pt>
          <cx:pt idx="1961">Yes</cx:pt>
          <cx:pt idx="1962">Yes</cx:pt>
          <cx:pt idx="1963">Yes</cx:pt>
          <cx:pt idx="1964">Yes</cx:pt>
          <cx:pt idx="1965">Yes</cx:pt>
          <cx:pt idx="1966">Yes</cx:pt>
          <cx:pt idx="1967">Yes</cx:pt>
          <cx:pt idx="1968">Yes</cx:pt>
          <cx:pt idx="1969">Yes</cx:pt>
          <cx:pt idx="1970">Yes</cx:pt>
          <cx:pt idx="1971">Yes</cx:pt>
          <cx:pt idx="1972">Yes</cx:pt>
          <cx:pt idx="1973">Yes</cx:pt>
          <cx:pt idx="1974">Yes</cx:pt>
          <cx:pt idx="1975">Yes</cx:pt>
          <cx:pt idx="1976">Yes</cx:pt>
          <cx:pt idx="1977">Yes</cx:pt>
          <cx:pt idx="1978">Yes</cx:pt>
          <cx:pt idx="1979">Yes</cx:pt>
          <cx:pt idx="1980">Yes</cx:pt>
          <cx:pt idx="1981">Yes</cx:pt>
          <cx:pt idx="1982">Yes</cx:pt>
          <cx:pt idx="1983">Yes</cx:pt>
          <cx:pt idx="1984">Yes</cx:pt>
          <cx:pt idx="1985">Yes</cx:pt>
          <cx:pt idx="1986">Yes</cx:pt>
          <cx:pt idx="1987">Yes</cx:pt>
          <cx:pt idx="1988">Yes</cx:pt>
          <cx:pt idx="1989">Yes</cx:pt>
          <cx:pt idx="1990">Yes</cx:pt>
          <cx:pt idx="1991">Yes</cx:pt>
          <cx:pt idx="1992">Yes</cx:pt>
          <cx:pt idx="1993">Yes</cx:pt>
          <cx:pt idx="1994">Yes</cx:pt>
          <cx:pt idx="1995">Yes</cx:pt>
          <cx:pt idx="1996">Yes</cx:pt>
          <cx:pt idx="1997">Yes</cx:pt>
          <cx:pt idx="1998">Yes</cx:pt>
          <cx:pt idx="1999">Yes</cx:pt>
          <cx:pt idx="2000">Yes</cx:pt>
          <cx:pt idx="2001">Yes</cx:pt>
          <cx:pt idx="2002">Yes</cx:pt>
          <cx:pt idx="2003">Yes</cx:pt>
          <cx:pt idx="2004">Yes</cx:pt>
          <cx:pt idx="2005">Yes</cx:pt>
          <cx:pt idx="2006">Yes</cx:pt>
          <cx:pt idx="2007">Yes</cx:pt>
          <cx:pt idx="2008">Yes</cx:pt>
          <cx:pt idx="2009">Yes</cx:pt>
          <cx:pt idx="2010">Yes</cx:pt>
          <cx:pt idx="2011">Yes</cx:pt>
          <cx:pt idx="2012">Yes</cx:pt>
          <cx:pt idx="2013">Yes</cx:pt>
          <cx:pt idx="2014">Yes</cx:pt>
          <cx:pt idx="2015">Yes</cx:pt>
          <cx:pt idx="2016">Yes</cx:pt>
          <cx:pt idx="2017">Yes</cx:pt>
          <cx:pt idx="2018">Yes</cx:pt>
          <cx:pt idx="2019">Yes</cx:pt>
          <cx:pt idx="2020">Yes</cx:pt>
          <cx:pt idx="2021">Yes</cx:pt>
          <cx:pt idx="2022">Yes</cx:pt>
          <cx:pt idx="2023">Yes</cx:pt>
          <cx:pt idx="2024">Yes</cx:pt>
          <cx:pt idx="2025">Yes</cx:pt>
          <cx:pt idx="2026">Yes</cx:pt>
          <cx:pt idx="2027">Yes</cx:pt>
          <cx:pt idx="2028">Yes</cx:pt>
          <cx:pt idx="2029">Yes</cx:pt>
          <cx:pt idx="2030">Yes</cx:pt>
          <cx:pt idx="2031">Yes</cx:pt>
          <cx:pt idx="2032">Yes</cx:pt>
          <cx:pt idx="2033">Yes</cx:pt>
          <cx:pt idx="2034">Yes</cx:pt>
          <cx:pt idx="2035">Yes</cx:pt>
          <cx:pt idx="2036">Yes</cx:pt>
          <cx:pt idx="2037">Yes</cx:pt>
          <cx:pt idx="2038">Yes</cx:pt>
          <cx:pt idx="2039">Yes</cx:pt>
          <cx:pt idx="2040">Yes</cx:pt>
          <cx:pt idx="2041">Yes</cx:pt>
          <cx:pt idx="2042">Yes</cx:pt>
          <cx:pt idx="2043">Yes</cx:pt>
          <cx:pt idx="2044">Yes</cx:pt>
          <cx:pt idx="2045">Yes</cx:pt>
          <cx:pt idx="2046">Yes</cx:pt>
          <cx:pt idx="2047">Yes</cx:pt>
          <cx:pt idx="2048">Yes</cx:pt>
          <cx:pt idx="2049">Yes</cx:pt>
          <cx:pt idx="2050">Yes</cx:pt>
          <cx:pt idx="2051">Yes</cx:pt>
          <cx:pt idx="2052">Yes</cx:pt>
          <cx:pt idx="2053">Yes</cx:pt>
          <cx:pt idx="2054">Yes</cx:pt>
          <cx:pt idx="2055">Yes</cx:pt>
          <cx:pt idx="2056">Yes</cx:pt>
          <cx:pt idx="2057">Yes</cx:pt>
          <cx:pt idx="2058">Yes</cx:pt>
          <cx:pt idx="2059">Yes</cx:pt>
          <cx:pt idx="2060">Yes</cx:pt>
          <cx:pt idx="2061">Yes</cx:pt>
          <cx:pt idx="2062">Yes</cx:pt>
          <cx:pt idx="2063">Yes</cx:pt>
          <cx:pt idx="2064">Yes</cx:pt>
          <cx:pt idx="2065">Yes</cx:pt>
          <cx:pt idx="2066">Yes</cx:pt>
          <cx:pt idx="2067">Yes</cx:pt>
          <cx:pt idx="2068">Yes</cx:pt>
          <cx:pt idx="2069">Yes</cx:pt>
          <cx:pt idx="2070">Yes</cx:pt>
          <cx:pt idx="2071">Yes</cx:pt>
          <cx:pt idx="2072">Yes</cx:pt>
          <cx:pt idx="2073">Yes</cx:pt>
          <cx:pt idx="2074">Yes</cx:pt>
          <cx:pt idx="2075">Yes</cx:pt>
          <cx:pt idx="2076">Yes</cx:pt>
          <cx:pt idx="2077">Yes</cx:pt>
          <cx:pt idx="2078">Yes</cx:pt>
          <cx:pt idx="2079">Yes</cx:pt>
          <cx:pt idx="2080">Yes</cx:pt>
          <cx:pt idx="2081">Yes</cx:pt>
          <cx:pt idx="2082">Yes</cx:pt>
          <cx:pt idx="2083">Yes</cx:pt>
          <cx:pt idx="2084">Yes</cx:pt>
          <cx:pt idx="2085">Yes</cx:pt>
          <cx:pt idx="2086">Yes</cx:pt>
          <cx:pt idx="2087">Yes</cx:pt>
          <cx:pt idx="2088">Yes</cx:pt>
          <cx:pt idx="2089">Yes</cx:pt>
          <cx:pt idx="2090">Yes</cx:pt>
          <cx:pt idx="2091">Yes</cx:pt>
          <cx:pt idx="2092">Yes</cx:pt>
          <cx:pt idx="2093">Yes</cx:pt>
          <cx:pt idx="2094">Yes</cx:pt>
          <cx:pt idx="2095">Yes</cx:pt>
          <cx:pt idx="2096">Yes</cx:pt>
          <cx:pt idx="2097">Yes</cx:pt>
          <cx:pt idx="2098">Yes</cx:pt>
          <cx:pt idx="2099">Yes</cx:pt>
          <cx:pt idx="2100">Yes</cx:pt>
          <cx:pt idx="2101">Yes</cx:pt>
          <cx:pt idx="2102">Yes</cx:pt>
          <cx:pt idx="2103">Yes</cx:pt>
          <cx:pt idx="2104">Yes</cx:pt>
          <cx:pt idx="2105">Yes</cx:pt>
          <cx:pt idx="2106">Yes</cx:pt>
          <cx:pt idx="2107">Yes</cx:pt>
          <cx:pt idx="2108">Yes</cx:pt>
          <cx:pt idx="2109">Yes</cx:pt>
          <cx:pt idx="2110">Yes</cx:pt>
          <cx:pt idx="2111">Yes</cx:pt>
          <cx:pt idx="2112">Yes</cx:pt>
          <cx:pt idx="2113">Yes</cx:pt>
          <cx:pt idx="2114">Yes</cx:pt>
          <cx:pt idx="2115">Yes</cx:pt>
          <cx:pt idx="2116">Yes</cx:pt>
          <cx:pt idx="2117">Yes</cx:pt>
          <cx:pt idx="2118">Yes</cx:pt>
          <cx:pt idx="2119">Yes</cx:pt>
          <cx:pt idx="2120">Yes</cx:pt>
          <cx:pt idx="2121">Yes</cx:pt>
          <cx:pt idx="2122">Yes</cx:pt>
          <cx:pt idx="2123">Yes</cx:pt>
          <cx:pt idx="2124">Yes</cx:pt>
          <cx:pt idx="2125">Yes</cx:pt>
          <cx:pt idx="2126">Yes</cx:pt>
          <cx:pt idx="2127">Yes</cx:pt>
          <cx:pt idx="2128">Yes</cx:pt>
          <cx:pt idx="2129">Yes</cx:pt>
          <cx:pt idx="2130">Yes</cx:pt>
          <cx:pt idx="2131">Yes</cx:pt>
          <cx:pt idx="2132">Yes</cx:pt>
          <cx:pt idx="2133">Yes</cx:pt>
          <cx:pt idx="2134">Yes</cx:pt>
          <cx:pt idx="2135">Yes</cx:pt>
          <cx:pt idx="2136">Yes</cx:pt>
          <cx:pt idx="2137">Yes</cx:pt>
          <cx:pt idx="2138">Yes</cx:pt>
          <cx:pt idx="2139">Yes</cx:pt>
          <cx:pt idx="2140">Yes</cx:pt>
          <cx:pt idx="2141">Yes</cx:pt>
          <cx:pt idx="2142">Yes</cx:pt>
          <cx:pt idx="2143">Yes</cx:pt>
          <cx:pt idx="2144">Yes</cx:pt>
          <cx:pt idx="2145">Yes</cx:pt>
          <cx:pt idx="2146">Yes</cx:pt>
          <cx:pt idx="2147">Yes</cx:pt>
          <cx:pt idx="2148">Yes</cx:pt>
          <cx:pt idx="2149">Yes</cx:pt>
          <cx:pt idx="2150">Yes</cx:pt>
          <cx:pt idx="2151">Yes</cx:pt>
          <cx:pt idx="2152">Yes</cx:pt>
          <cx:pt idx="2153">Yes</cx:pt>
          <cx:pt idx="2154">Yes</cx:pt>
          <cx:pt idx="2155">Yes</cx:pt>
          <cx:pt idx="2156">Yes</cx:pt>
          <cx:pt idx="2157">Yes</cx:pt>
          <cx:pt idx="2158">Yes</cx:pt>
          <cx:pt idx="2159">Yes</cx:pt>
          <cx:pt idx="2160">Yes</cx:pt>
          <cx:pt idx="2161">Yes</cx:pt>
          <cx:pt idx="2162">Yes</cx:pt>
          <cx:pt idx="2163">Yes</cx:pt>
          <cx:pt idx="2164">Yes</cx:pt>
          <cx:pt idx="2165">Yes</cx:pt>
          <cx:pt idx="2166">Yes</cx:pt>
          <cx:pt idx="2167">Yes</cx:pt>
          <cx:pt idx="2168">Yes</cx:pt>
          <cx:pt idx="2169">Yes</cx:pt>
          <cx:pt idx="2170">Yes</cx:pt>
          <cx:pt idx="2171">Yes</cx:pt>
          <cx:pt idx="2172">Yes</cx:pt>
          <cx:pt idx="2173">Yes</cx:pt>
          <cx:pt idx="2174">Yes</cx:pt>
          <cx:pt idx="2175">Yes</cx:pt>
          <cx:pt idx="2176">Yes</cx:pt>
          <cx:pt idx="2177">Yes</cx:pt>
          <cx:pt idx="2178">Yes</cx:pt>
          <cx:pt idx="2179">Yes</cx:pt>
          <cx:pt idx="2180">Yes</cx:pt>
          <cx:pt idx="2181">Yes</cx:pt>
          <cx:pt idx="2182">Yes</cx:pt>
          <cx:pt idx="2183">Yes</cx:pt>
          <cx:pt idx="2184">Yes</cx:pt>
          <cx:pt idx="2185">Yes</cx:pt>
          <cx:pt idx="2186">Yes</cx:pt>
          <cx:pt idx="2187">Yes</cx:pt>
          <cx:pt idx="2188">Yes</cx:pt>
          <cx:pt idx="2189">Yes</cx:pt>
          <cx:pt idx="2190">Yes</cx:pt>
          <cx:pt idx="2191">Yes</cx:pt>
          <cx:pt idx="2192">Yes</cx:pt>
          <cx:pt idx="2193">Yes</cx:pt>
          <cx:pt idx="2194">Yes</cx:pt>
          <cx:pt idx="2195">Yes</cx:pt>
          <cx:pt idx="2196">Yes</cx:pt>
          <cx:pt idx="2197">Yes</cx:pt>
          <cx:pt idx="2198">Yes</cx:pt>
          <cx:pt idx="2199">Yes</cx:pt>
          <cx:pt idx="2200">Yes</cx:pt>
          <cx:pt idx="2201">Yes</cx:pt>
          <cx:pt idx="2202">Yes</cx:pt>
          <cx:pt idx="2203">Yes</cx:pt>
          <cx:pt idx="2204">Yes</cx:pt>
          <cx:pt idx="2205">Yes</cx:pt>
          <cx:pt idx="2206">Yes</cx:pt>
          <cx:pt idx="2207">Yes</cx:pt>
          <cx:pt idx="2208">Yes</cx:pt>
          <cx:pt idx="2209">Yes</cx:pt>
          <cx:pt idx="2210">Yes</cx:pt>
          <cx:pt idx="2211">Yes</cx:pt>
          <cx:pt idx="2212">Yes</cx:pt>
          <cx:pt idx="2213">Yes</cx:pt>
          <cx:pt idx="2214">Yes</cx:pt>
          <cx:pt idx="2215">Yes</cx:pt>
          <cx:pt idx="2216">Yes</cx:pt>
          <cx:pt idx="2217">Yes</cx:pt>
          <cx:pt idx="2218">Yes</cx:pt>
          <cx:pt idx="2219">Yes</cx:pt>
          <cx:pt idx="2220">Yes</cx:pt>
          <cx:pt idx="2221">Yes</cx:pt>
          <cx:pt idx="2222">Yes</cx:pt>
          <cx:pt idx="2223">Yes</cx:pt>
          <cx:pt idx="2224">Yes</cx:pt>
          <cx:pt idx="2225">Yes</cx:pt>
          <cx:pt idx="2226">Yes</cx:pt>
          <cx:pt idx="2227">Yes</cx:pt>
          <cx:pt idx="2228">Yes</cx:pt>
          <cx:pt idx="2229">Yes</cx:pt>
          <cx:pt idx="2230">Yes</cx:pt>
          <cx:pt idx="2231">Yes</cx:pt>
          <cx:pt idx="2232">Yes</cx:pt>
          <cx:pt idx="2233">Yes</cx:pt>
          <cx:pt idx="2234">Yes</cx:pt>
          <cx:pt idx="2235">Yes</cx:pt>
          <cx:pt idx="2236">Yes</cx:pt>
          <cx:pt idx="2237">Yes</cx:pt>
          <cx:pt idx="2238">Yes</cx:pt>
          <cx:pt idx="2239">Yes</cx:pt>
          <cx:pt idx="2240">Yes</cx:pt>
          <cx:pt idx="2241">Yes</cx:pt>
          <cx:pt idx="2242">Yes</cx:pt>
          <cx:pt idx="2243">Yes</cx:pt>
          <cx:pt idx="2244">Yes</cx:pt>
          <cx:pt idx="2245">Yes</cx:pt>
          <cx:pt idx="2246">Yes</cx:pt>
          <cx:pt idx="2247">Yes</cx:pt>
          <cx:pt idx="2248">Yes</cx:pt>
          <cx:pt idx="2249">Yes</cx:pt>
          <cx:pt idx="2250">Yes</cx:pt>
          <cx:pt idx="2251">Yes</cx:pt>
          <cx:pt idx="2252">Yes</cx:pt>
          <cx:pt idx="2253">Yes</cx:pt>
          <cx:pt idx="2254">Yes</cx:pt>
          <cx:pt idx="2255">Yes</cx:pt>
          <cx:pt idx="2256">Yes</cx:pt>
          <cx:pt idx="2257">Yes</cx:pt>
          <cx:pt idx="2258">Yes</cx:pt>
          <cx:pt idx="2259">Yes</cx:pt>
          <cx:pt idx="2260">Yes</cx:pt>
          <cx:pt idx="2261">Yes</cx:pt>
          <cx:pt idx="2262">Yes</cx:pt>
          <cx:pt idx="2263">Yes</cx:pt>
          <cx:pt idx="2264">Yes</cx:pt>
          <cx:pt idx="2265">Yes</cx:pt>
          <cx:pt idx="2266">Yes</cx:pt>
          <cx:pt idx="2267">Yes</cx:pt>
          <cx:pt idx="2268">No</cx:pt>
          <cx:pt idx="2269">Yes</cx:pt>
          <cx:pt idx="2270">Yes</cx:pt>
          <cx:pt idx="2271">No</cx:pt>
          <cx:pt idx="2272">No</cx:pt>
          <cx:pt idx="2273">No</cx:pt>
          <cx:pt idx="2274">Yes</cx:pt>
          <cx:pt idx="2275">Yes</cx:pt>
          <cx:pt idx="2276">No</cx:pt>
          <cx:pt idx="2277">Yes</cx:pt>
          <cx:pt idx="2278">No</cx:pt>
          <cx:pt idx="2279">No</cx:pt>
          <cx:pt idx="2280">No</cx:pt>
          <cx:pt idx="2281">Yes</cx:pt>
          <cx:pt idx="2282">Yes</cx:pt>
          <cx:pt idx="2283">Yes</cx:pt>
          <cx:pt idx="2284">No</cx:pt>
          <cx:pt idx="2285">Yes</cx:pt>
          <cx:pt idx="2286">No</cx:pt>
          <cx:pt idx="2287">Yes</cx:pt>
          <cx:pt idx="2288">No</cx:pt>
          <cx:pt idx="2289">No</cx:pt>
          <cx:pt idx="2290">Yes</cx:pt>
          <cx:pt idx="2291">Yes</cx:pt>
          <cx:pt idx="2292">No</cx:pt>
          <cx:pt idx="2293">No</cx:pt>
          <cx:pt idx="2294">Yes</cx:pt>
          <cx:pt idx="2295">Yes</cx:pt>
          <cx:pt idx="2296">No</cx:pt>
          <cx:pt idx="2297">Yes</cx:pt>
          <cx:pt idx="2298">No</cx:pt>
          <cx:pt idx="2299">No</cx:pt>
          <cx:pt idx="2300">Yes</cx:pt>
          <cx:pt idx="2301">No</cx:pt>
          <cx:pt idx="2302">No</cx:pt>
          <cx:pt idx="2303">Yes</cx:pt>
          <cx:pt idx="2304">No</cx:pt>
          <cx:pt idx="2305">No</cx:pt>
          <cx:pt idx="2306">No</cx:pt>
          <cx:pt idx="2307">No</cx:pt>
          <cx:pt idx="2308">No</cx:pt>
          <cx:pt idx="2309">No</cx:pt>
          <cx:pt idx="2310">No</cx:pt>
          <cx:pt idx="2311">No</cx:pt>
          <cx:pt idx="2312">No</cx:pt>
          <cx:pt idx="2313">No</cx:pt>
          <cx:pt idx="2314">No</cx:pt>
          <cx:pt idx="2315">No</cx:pt>
          <cx:pt idx="2316">No</cx:pt>
          <cx:pt idx="2317">No</cx:pt>
          <cx:pt idx="2318">No</cx:pt>
          <cx:pt idx="2319">No</cx:pt>
          <cx:pt idx="2320">No</cx:pt>
          <cx:pt idx="2321">No</cx:pt>
          <cx:pt idx="2322">No</cx:pt>
          <cx:pt idx="2323">Yes</cx:pt>
          <cx:pt idx="2324">Yes</cx:pt>
          <cx:pt idx="2325">No</cx:pt>
          <cx:pt idx="2326">No</cx:pt>
          <cx:pt idx="2327">No</cx:pt>
          <cx:pt idx="2328">No</cx:pt>
          <cx:pt idx="2329">No</cx:pt>
          <cx:pt idx="2330">No</cx:pt>
          <cx:pt idx="2331">No</cx:pt>
          <cx:pt idx="2332">No</cx:pt>
          <cx:pt idx="2333">No</cx:pt>
          <cx:pt idx="2334">No</cx:pt>
          <cx:pt idx="2335">No</cx:pt>
          <cx:pt idx="2336">Yes</cx:pt>
          <cx:pt idx="2337">Yes</cx:pt>
          <cx:pt idx="2338">No</cx:pt>
          <cx:pt idx="2339">Yes</cx:pt>
          <cx:pt idx="2340">No</cx:pt>
          <cx:pt idx="2341">No</cx:pt>
          <cx:pt idx="2342">No</cx:pt>
          <cx:pt idx="2343">No</cx:pt>
          <cx:pt idx="2344">No</cx:pt>
          <cx:pt idx="2345">No</cx:pt>
          <cx:pt idx="2346">No</cx:pt>
          <cx:pt idx="2347">No</cx:pt>
          <cx:pt idx="2348">No</cx:pt>
          <cx:pt idx="2349">No</cx:pt>
          <cx:pt idx="2350">No</cx:pt>
          <cx:pt idx="2351">No</cx:pt>
          <cx:pt idx="2352">No</cx:pt>
          <cx:pt idx="2353">No</cx:pt>
          <cx:pt idx="2354">No</cx:pt>
          <cx:pt idx="2355">No</cx:pt>
          <cx:pt idx="2356">No</cx:pt>
          <cx:pt idx="2357">No</cx:pt>
          <cx:pt idx="2358">No</cx:pt>
          <cx:pt idx="2359">No</cx:pt>
          <cx:pt idx="2360">No</cx:pt>
          <cx:pt idx="2361">Yes</cx:pt>
          <cx:pt idx="2362">No</cx:pt>
          <cx:pt idx="2363">No</cx:pt>
          <cx:pt idx="2364">No</cx:pt>
          <cx:pt idx="2365">No</cx:pt>
          <cx:pt idx="2366">Yes</cx:pt>
          <cx:pt idx="2367">Yes</cx:pt>
          <cx:pt idx="2368">No</cx:pt>
          <cx:pt idx="2369">No</cx:pt>
          <cx:pt idx="2370">No</cx:pt>
          <cx:pt idx="2371">No</cx:pt>
          <cx:pt idx="2372">No</cx:pt>
          <cx:pt idx="2373">No</cx:pt>
          <cx:pt idx="2374">No</cx:pt>
          <cx:pt idx="2375">No</cx:pt>
          <cx:pt idx="2376">No</cx:pt>
          <cx:pt idx="2377">No</cx:pt>
          <cx:pt idx="2378">Yes</cx:pt>
          <cx:pt idx="2379">Yes</cx:pt>
          <cx:pt idx="2380">No</cx:pt>
          <cx:pt idx="2381">No</cx:pt>
          <cx:pt idx="2382">No</cx:pt>
          <cx:pt idx="2383">No</cx:pt>
          <cx:pt idx="2384">No</cx:pt>
          <cx:pt idx="2385">No</cx:pt>
          <cx:pt idx="2386">No</cx:pt>
          <cx:pt idx="2387">No</cx:pt>
          <cx:pt idx="2388">No</cx:pt>
          <cx:pt idx="2389">No</cx:pt>
          <cx:pt idx="2390">No</cx:pt>
          <cx:pt idx="2391">No</cx:pt>
          <cx:pt idx="2392">No</cx:pt>
          <cx:pt idx="2393">Yes</cx:pt>
          <cx:pt idx="2394">No</cx:pt>
          <cx:pt idx="2395">No</cx:pt>
          <cx:pt idx="2396">No</cx:pt>
          <cx:pt idx="2397">Yes</cx:pt>
          <cx:pt idx="2398">No</cx:pt>
          <cx:pt idx="2399">No</cx:pt>
          <cx:pt idx="2400">No</cx:pt>
          <cx:pt idx="2401">No</cx:pt>
          <cx:pt idx="2402">No</cx:pt>
          <cx:pt idx="2403">No</cx:pt>
          <cx:pt idx="2404">No</cx:pt>
          <cx:pt idx="2405">Yes</cx:pt>
          <cx:pt idx="2406">Yes</cx:pt>
          <cx:pt idx="2407">Yes</cx:pt>
          <cx:pt idx="2408">No</cx:pt>
          <cx:pt idx="2409">No</cx:pt>
          <cx:pt idx="2410">No</cx:pt>
          <cx:pt idx="2411">No</cx:pt>
          <cx:pt idx="2412">Yes</cx:pt>
          <cx:pt idx="2413">No</cx:pt>
          <cx:pt idx="2414">No</cx:pt>
          <cx:pt idx="2415">Yes</cx:pt>
          <cx:pt idx="2416">No</cx:pt>
          <cx:pt idx="2417">No</cx:pt>
          <cx:pt idx="2418">No</cx:pt>
          <cx:pt idx="2419">No</cx:pt>
          <cx:pt idx="2420">No</cx:pt>
          <cx:pt idx="2421">No</cx:pt>
          <cx:pt idx="2422">No</cx:pt>
          <cx:pt idx="2423">No</cx:pt>
          <cx:pt idx="2424">Yes</cx:pt>
          <cx:pt idx="2425">No</cx:pt>
          <cx:pt idx="2426">No</cx:pt>
          <cx:pt idx="2427">Yes</cx:pt>
          <cx:pt idx="2428">Yes</cx:pt>
          <cx:pt idx="2429">No</cx:pt>
          <cx:pt idx="2430">No</cx:pt>
          <cx:pt idx="2431">Yes</cx:pt>
          <cx:pt idx="2432">No</cx:pt>
          <cx:pt idx="2433">No</cx:pt>
          <cx:pt idx="2434">No</cx:pt>
          <cx:pt idx="2435">No</cx:pt>
          <cx:pt idx="2436">No</cx:pt>
          <cx:pt idx="2437">No</cx:pt>
          <cx:pt idx="2438">Yes</cx:pt>
          <cx:pt idx="2439">No</cx:pt>
          <cx:pt idx="2440">No</cx:pt>
          <cx:pt idx="2441">No</cx:pt>
          <cx:pt idx="2442">Yes</cx:pt>
          <cx:pt idx="2443">No</cx:pt>
          <cx:pt idx="2444">Yes</cx:pt>
          <cx:pt idx="2445">No</cx:pt>
          <cx:pt idx="2446">Yes</cx:pt>
          <cx:pt idx="2447">No</cx:pt>
          <cx:pt idx="2448">Yes</cx:pt>
          <cx:pt idx="2449">No</cx:pt>
          <cx:pt idx="2450">No</cx:pt>
          <cx:pt idx="2451">Yes</cx:pt>
          <cx:pt idx="2452">Yes</cx:pt>
          <cx:pt idx="2453">No</cx:pt>
          <cx:pt idx="2454">No</cx:pt>
          <cx:pt idx="2455">Yes</cx:pt>
          <cx:pt idx="2456">No</cx:pt>
          <cx:pt idx="2457">No</cx:pt>
          <cx:pt idx="2458">No</cx:pt>
          <cx:pt idx="2459">No</cx:pt>
          <cx:pt idx="2460">No</cx:pt>
          <cx:pt idx="2461">No</cx:pt>
          <cx:pt idx="2462">No</cx:pt>
          <cx:pt idx="2463">No</cx:pt>
          <cx:pt idx="2464">Yes</cx:pt>
          <cx:pt idx="2465">Yes</cx:pt>
          <cx:pt idx="2466">No</cx:pt>
          <cx:pt idx="2467">No</cx:pt>
          <cx:pt idx="2468">Yes</cx:pt>
          <cx:pt idx="2469">No</cx:pt>
          <cx:pt idx="2470">No</cx:pt>
          <cx:pt idx="2471">Yes</cx:pt>
          <cx:pt idx="2472">No</cx:pt>
          <cx:pt idx="2473">No</cx:pt>
          <cx:pt idx="2474">No</cx:pt>
          <cx:pt idx="2475">No</cx:pt>
          <cx:pt idx="2476">No</cx:pt>
          <cx:pt idx="2477">No</cx:pt>
          <cx:pt idx="2478">No</cx:pt>
          <cx:pt idx="2479">No</cx:pt>
          <cx:pt idx="2480">Yes</cx:pt>
          <cx:pt idx="2481">No</cx:pt>
          <cx:pt idx="2482">No</cx:pt>
          <cx:pt idx="2483">Yes</cx:pt>
          <cx:pt idx="2484">No</cx:pt>
          <cx:pt idx="2485">Yes</cx:pt>
          <cx:pt idx="2486">No</cx:pt>
          <cx:pt idx="2487">No</cx:pt>
          <cx:pt idx="2488">Yes</cx:pt>
          <cx:pt idx="2489">No</cx:pt>
          <cx:pt idx="2490">No</cx:pt>
          <cx:pt idx="2491">No</cx:pt>
          <cx:pt idx="2492">Yes</cx:pt>
          <cx:pt idx="2493">No</cx:pt>
          <cx:pt idx="2494">Yes</cx:pt>
          <cx:pt idx="2495">No</cx:pt>
          <cx:pt idx="2496">No</cx:pt>
          <cx:pt idx="2497">No</cx:pt>
          <cx:pt idx="2498">No</cx:pt>
          <cx:pt idx="2499">No</cx:pt>
          <cx:pt idx="2500">No</cx:pt>
          <cx:pt idx="2501">No</cx:pt>
          <cx:pt idx="2502">No</cx:pt>
          <cx:pt idx="2503">No</cx:pt>
          <cx:pt idx="2504">Yes</cx:pt>
          <cx:pt idx="2505">No</cx:pt>
          <cx:pt idx="2506">No</cx:pt>
          <cx:pt idx="2507">No</cx:pt>
          <cx:pt idx="2508">No</cx:pt>
          <cx:pt idx="2509">No</cx:pt>
          <cx:pt idx="2510">Yes</cx:pt>
          <cx:pt idx="2511">No</cx:pt>
          <cx:pt idx="2512">No</cx:pt>
          <cx:pt idx="2513">No</cx:pt>
          <cx:pt idx="2514">Yes</cx:pt>
          <cx:pt idx="2515">No</cx:pt>
          <cx:pt idx="2516">Yes</cx:pt>
          <cx:pt idx="2517">Yes</cx:pt>
          <cx:pt idx="2518">No</cx:pt>
          <cx:pt idx="2519">No</cx:pt>
          <cx:pt idx="2520">No</cx:pt>
          <cx:pt idx="2521">Yes</cx:pt>
          <cx:pt idx="2522">No</cx:pt>
          <cx:pt idx="2523">No</cx:pt>
          <cx:pt idx="2524">No</cx:pt>
          <cx:pt idx="2525">No</cx:pt>
          <cx:pt idx="2526">Yes</cx:pt>
          <cx:pt idx="2527">Yes</cx:pt>
          <cx:pt idx="2528">Yes</cx:pt>
          <cx:pt idx="2529">Yes</cx:pt>
          <cx:pt idx="2530">No</cx:pt>
          <cx:pt idx="2531">No</cx:pt>
          <cx:pt idx="2532">No</cx:pt>
          <cx:pt idx="2533">No</cx:pt>
          <cx:pt idx="2534">No</cx:pt>
          <cx:pt idx="2535">No</cx:pt>
          <cx:pt idx="2536">Yes</cx:pt>
          <cx:pt idx="2537">No</cx:pt>
          <cx:pt idx="2538">No</cx:pt>
          <cx:pt idx="2539">No</cx:pt>
          <cx:pt idx="2540">No</cx:pt>
          <cx:pt idx="2541">No</cx:pt>
          <cx:pt idx="2542">No</cx:pt>
          <cx:pt idx="2543">Yes</cx:pt>
          <cx:pt idx="2544">No</cx:pt>
          <cx:pt idx="2545">No</cx:pt>
          <cx:pt idx="2546">No</cx:pt>
          <cx:pt idx="2547">No</cx:pt>
          <cx:pt idx="2548">No</cx:pt>
          <cx:pt idx="2549">No</cx:pt>
          <cx:pt idx="2550">No</cx:pt>
          <cx:pt idx="2551">No</cx:pt>
          <cx:pt idx="2552">No</cx:pt>
          <cx:pt idx="2553">No</cx:pt>
          <cx:pt idx="2554">No</cx:pt>
          <cx:pt idx="2555">No</cx:pt>
          <cx:pt idx="2556">No</cx:pt>
          <cx:pt idx="2557">No</cx:pt>
          <cx:pt idx="2558">No</cx:pt>
          <cx:pt idx="2559">No</cx:pt>
          <cx:pt idx="2560">Yes</cx:pt>
          <cx:pt idx="2561">No</cx:pt>
          <cx:pt idx="2562">No</cx:pt>
          <cx:pt idx="2563">Yes</cx:pt>
          <cx:pt idx="2564">Yes</cx:pt>
          <cx:pt idx="2565">No</cx:pt>
          <cx:pt idx="2566">No</cx:pt>
          <cx:pt idx="2567">Yes</cx:pt>
          <cx:pt idx="2568">No</cx:pt>
          <cx:pt idx="2569">No</cx:pt>
          <cx:pt idx="2570">Yes</cx:pt>
          <cx:pt idx="2571">No</cx:pt>
          <cx:pt idx="2572">No</cx:pt>
          <cx:pt idx="2573">Yes</cx:pt>
          <cx:pt idx="2574">Yes</cx:pt>
          <cx:pt idx="2575">No</cx:pt>
          <cx:pt idx="2576">No</cx:pt>
          <cx:pt idx="2577">Yes</cx:pt>
          <cx:pt idx="2578">Yes</cx:pt>
          <cx:pt idx="2579">No</cx:pt>
          <cx:pt idx="2580">No</cx:pt>
          <cx:pt idx="2581">No</cx:pt>
          <cx:pt idx="2582">No</cx:pt>
          <cx:pt idx="2583">No</cx:pt>
          <cx:pt idx="2584">No</cx:pt>
          <cx:pt idx="2585">No</cx:pt>
          <cx:pt idx="2586">No</cx:pt>
          <cx:pt idx="2587">No</cx:pt>
          <cx:pt idx="2588">No</cx:pt>
          <cx:pt idx="2589">Yes</cx:pt>
          <cx:pt idx="2590">No</cx:pt>
          <cx:pt idx="2591">No</cx:pt>
          <cx:pt idx="2592">No</cx:pt>
          <cx:pt idx="2593">No</cx:pt>
          <cx:pt idx="2594">No</cx:pt>
          <cx:pt idx="2595">No</cx:pt>
          <cx:pt idx="2596">No</cx:pt>
          <cx:pt idx="2597">No</cx:pt>
          <cx:pt idx="2598">No</cx:pt>
          <cx:pt idx="2599">No</cx:pt>
          <cx:pt idx="2600">No</cx:pt>
          <cx:pt idx="2601">No</cx:pt>
          <cx:pt idx="2602">No</cx:pt>
          <cx:pt idx="2603">No</cx:pt>
          <cx:pt idx="2604">No</cx:pt>
          <cx:pt idx="2605">No</cx:pt>
          <cx:pt idx="2606">No</cx:pt>
          <cx:pt idx="2607">Yes</cx:pt>
          <cx:pt idx="2608">Yes</cx:pt>
          <cx:pt idx="2609">Yes</cx:pt>
          <cx:pt idx="2610">Yes</cx:pt>
          <cx:pt idx="2611">Yes</cx:pt>
          <cx:pt idx="2612">No</cx:pt>
          <cx:pt idx="2613">Yes</cx:pt>
          <cx:pt idx="2614">Yes</cx:pt>
          <cx:pt idx="2615">No</cx:pt>
          <cx:pt idx="2616">Yes</cx:pt>
          <cx:pt idx="2617">Yes</cx:pt>
          <cx:pt idx="2618">No</cx:pt>
          <cx:pt idx="2619">Yes</cx:pt>
          <cx:pt idx="2620">No</cx:pt>
          <cx:pt idx="2621">No</cx:pt>
          <cx:pt idx="2622">No</cx:pt>
          <cx:pt idx="2623">No</cx:pt>
          <cx:pt idx="2624">No</cx:pt>
          <cx:pt idx="2625">No</cx:pt>
          <cx:pt idx="2626">No</cx:pt>
          <cx:pt idx="2627">No</cx:pt>
          <cx:pt idx="2628">No</cx:pt>
          <cx:pt idx="2629">Yes</cx:pt>
          <cx:pt idx="2630">No</cx:pt>
          <cx:pt idx="2631">Yes</cx:pt>
          <cx:pt idx="2632">No</cx:pt>
          <cx:pt idx="2633">No</cx:pt>
          <cx:pt idx="2634">Yes</cx:pt>
          <cx:pt idx="2635">No</cx:pt>
          <cx:pt idx="2636">No</cx:pt>
          <cx:pt idx="2637">No</cx:pt>
          <cx:pt idx="2638">Yes</cx:pt>
          <cx:pt idx="2639">Yes</cx:pt>
          <cx:pt idx="2640">No</cx:pt>
          <cx:pt idx="2641">No</cx:pt>
          <cx:pt idx="2642">Yes</cx:pt>
          <cx:pt idx="2643">Yes</cx:pt>
          <cx:pt idx="2644">Yes</cx:pt>
          <cx:pt idx="2645">No</cx:pt>
          <cx:pt idx="2646">No</cx:pt>
          <cx:pt idx="2647">No</cx:pt>
          <cx:pt idx="2648">No</cx:pt>
          <cx:pt idx="2649">No</cx:pt>
          <cx:pt idx="2650">No</cx:pt>
          <cx:pt idx="2651">Yes</cx:pt>
          <cx:pt idx="2652">No</cx:pt>
          <cx:pt idx="2653">No</cx:pt>
          <cx:pt idx="2654">Yes</cx:pt>
          <cx:pt idx="2655">Yes</cx:pt>
          <cx:pt idx="2656">No</cx:pt>
          <cx:pt idx="2657">No</cx:pt>
          <cx:pt idx="2658">No</cx:pt>
          <cx:pt idx="2659">No</cx:pt>
          <cx:pt idx="2660">No</cx:pt>
          <cx:pt idx="2661">No</cx:pt>
          <cx:pt idx="2662">Yes</cx:pt>
          <cx:pt idx="2663">No</cx:pt>
          <cx:pt idx="2664">No</cx:pt>
          <cx:pt idx="2665">No</cx:pt>
          <cx:pt idx="2666">No</cx:pt>
          <cx:pt idx="2667">No</cx:pt>
          <cx:pt idx="2668">Yes</cx:pt>
          <cx:pt idx="2669">Yes</cx:pt>
          <cx:pt idx="2670">No</cx:pt>
          <cx:pt idx="2671">No</cx:pt>
          <cx:pt idx="2672">No</cx:pt>
          <cx:pt idx="2673">Yes</cx:pt>
          <cx:pt idx="2674">No</cx:pt>
          <cx:pt idx="2675">No</cx:pt>
          <cx:pt idx="2676">No</cx:pt>
          <cx:pt idx="2677">Yes</cx:pt>
          <cx:pt idx="2678">No</cx:pt>
          <cx:pt idx="2679">Yes</cx:pt>
          <cx:pt idx="2680">No</cx:pt>
          <cx:pt idx="2681">No</cx:pt>
          <cx:pt idx="2682">Yes</cx:pt>
          <cx:pt idx="2683">Yes</cx:pt>
          <cx:pt idx="2684">No</cx:pt>
          <cx:pt idx="2685">No</cx:pt>
          <cx:pt idx="2686">Yes</cx:pt>
          <cx:pt idx="2687">No</cx:pt>
          <cx:pt idx="2688">Yes</cx:pt>
          <cx:pt idx="2689">No</cx:pt>
          <cx:pt idx="2690">Yes</cx:pt>
          <cx:pt idx="2691">No</cx:pt>
          <cx:pt idx="2692">No</cx:pt>
          <cx:pt idx="2693">No</cx:pt>
          <cx:pt idx="2694">No</cx:pt>
          <cx:pt idx="2695">No</cx:pt>
          <cx:pt idx="2696">No</cx:pt>
          <cx:pt idx="2697">No</cx:pt>
          <cx:pt idx="2698">No</cx:pt>
          <cx:pt idx="2699">No</cx:pt>
          <cx:pt idx="2700">No</cx:pt>
          <cx:pt idx="2701">No</cx:pt>
          <cx:pt idx="2702">No</cx:pt>
          <cx:pt idx="2703">Yes</cx:pt>
          <cx:pt idx="2704">No</cx:pt>
          <cx:pt idx="2705">No</cx:pt>
          <cx:pt idx="2706">Yes</cx:pt>
          <cx:pt idx="2707">Yes</cx:pt>
          <cx:pt idx="2708">Yes</cx:pt>
          <cx:pt idx="2709">No</cx:pt>
          <cx:pt idx="2710">No</cx:pt>
          <cx:pt idx="2711">Yes</cx:pt>
          <cx:pt idx="2712">No</cx:pt>
          <cx:pt idx="2713">No</cx:pt>
          <cx:pt idx="2714">No</cx:pt>
          <cx:pt idx="2715">No</cx:pt>
          <cx:pt idx="2716">No</cx:pt>
          <cx:pt idx="2717">No</cx:pt>
          <cx:pt idx="2718">No</cx:pt>
          <cx:pt idx="2719">No</cx:pt>
          <cx:pt idx="2720">Yes</cx:pt>
          <cx:pt idx="2721">Yes</cx:pt>
          <cx:pt idx="2722">No</cx:pt>
          <cx:pt idx="2723">No</cx:pt>
          <cx:pt idx="2724">No</cx:pt>
          <cx:pt idx="2725">No</cx:pt>
          <cx:pt idx="2726">No</cx:pt>
          <cx:pt idx="2727">Yes</cx:pt>
          <cx:pt idx="2728">No</cx:pt>
          <cx:pt idx="2729">Yes</cx:pt>
          <cx:pt idx="2730">No</cx:pt>
          <cx:pt idx="2731">No</cx:pt>
          <cx:pt idx="2732">No</cx:pt>
          <cx:pt idx="2733">No</cx:pt>
          <cx:pt idx="2734">No</cx:pt>
          <cx:pt idx="2735">No</cx:pt>
          <cx:pt idx="2736">No</cx:pt>
          <cx:pt idx="2737">No</cx:pt>
          <cx:pt idx="2738">No</cx:pt>
          <cx:pt idx="2739">No</cx:pt>
          <cx:pt idx="2740">Yes</cx:pt>
          <cx:pt idx="2741">Yes</cx:pt>
          <cx:pt idx="2742">No</cx:pt>
          <cx:pt idx="2743">No</cx:pt>
          <cx:pt idx="2744">No</cx:pt>
          <cx:pt idx="2745">Yes</cx:pt>
          <cx:pt idx="2746">No</cx:pt>
          <cx:pt idx="2747">No</cx:pt>
          <cx:pt idx="2748">Yes</cx:pt>
          <cx:pt idx="2749">No</cx:pt>
          <cx:pt idx="2750">No</cx:pt>
          <cx:pt idx="2751">No</cx:pt>
          <cx:pt idx="2752">Yes</cx:pt>
          <cx:pt idx="2753">Yes</cx:pt>
          <cx:pt idx="2754">No</cx:pt>
          <cx:pt idx="2755">No</cx:pt>
          <cx:pt idx="2756">Yes</cx:pt>
          <cx:pt idx="2757">No</cx:pt>
          <cx:pt idx="2758">No</cx:pt>
          <cx:pt idx="2759">No</cx:pt>
          <cx:pt idx="2760">No</cx:pt>
          <cx:pt idx="2761">Yes</cx:pt>
          <cx:pt idx="2762">No</cx:pt>
          <cx:pt idx="2763">No</cx:pt>
          <cx:pt idx="2764">No</cx:pt>
          <cx:pt idx="2765">No</cx:pt>
          <cx:pt idx="2766">No</cx:pt>
          <cx:pt idx="2767">No</cx:pt>
          <cx:pt idx="2768">No</cx:pt>
          <cx:pt idx="2769">Yes</cx:pt>
          <cx:pt idx="2770">Yes</cx:pt>
          <cx:pt idx="2771">No</cx:pt>
          <cx:pt idx="2772">No</cx:pt>
          <cx:pt idx="2773">No</cx:pt>
          <cx:pt idx="2774">No</cx:pt>
          <cx:pt idx="2775">Yes</cx:pt>
          <cx:pt idx="2776">Yes</cx:pt>
          <cx:pt idx="2777">No</cx:pt>
          <cx:pt idx="2778">No</cx:pt>
          <cx:pt idx="2779">Yes</cx:pt>
          <cx:pt idx="2780">Yes</cx:pt>
          <cx:pt idx="2781">No</cx:pt>
          <cx:pt idx="2782">No</cx:pt>
          <cx:pt idx="2783">No</cx:pt>
          <cx:pt idx="2784">Yes</cx:pt>
          <cx:pt idx="2785">No</cx:pt>
          <cx:pt idx="2786">No</cx:pt>
          <cx:pt idx="2787">No</cx:pt>
          <cx:pt idx="2788">No</cx:pt>
          <cx:pt idx="2789">No</cx:pt>
          <cx:pt idx="2790">Yes</cx:pt>
          <cx:pt idx="2791">No</cx:pt>
          <cx:pt idx="2792">No</cx:pt>
          <cx:pt idx="2793">No</cx:pt>
          <cx:pt idx="2794">No</cx:pt>
          <cx:pt idx="2795">Yes</cx:pt>
          <cx:pt idx="2796">No</cx:pt>
          <cx:pt idx="2797">Yes</cx:pt>
          <cx:pt idx="2798">Yes</cx:pt>
          <cx:pt idx="2799">No</cx:pt>
          <cx:pt idx="2800">No</cx:pt>
          <cx:pt idx="2801">No</cx:pt>
          <cx:pt idx="2802">Yes</cx:pt>
          <cx:pt idx="2803">No</cx:pt>
          <cx:pt idx="2804">Yes</cx:pt>
          <cx:pt idx="2805">No</cx:pt>
          <cx:pt idx="2806">No</cx:pt>
          <cx:pt idx="2807">No</cx:pt>
          <cx:pt idx="2808">No</cx:pt>
          <cx:pt idx="2809">No</cx:pt>
          <cx:pt idx="2810">No</cx:pt>
          <cx:pt idx="2811">No</cx:pt>
          <cx:pt idx="2812">Yes</cx:pt>
          <cx:pt idx="2813">No</cx:pt>
          <cx:pt idx="2814">No</cx:pt>
          <cx:pt idx="2815">Yes</cx:pt>
          <cx:pt idx="2816">No</cx:pt>
          <cx:pt idx="2817">No</cx:pt>
          <cx:pt idx="2818">Yes</cx:pt>
          <cx:pt idx="2819">No</cx:pt>
          <cx:pt idx="2820">No</cx:pt>
          <cx:pt idx="2821">Yes</cx:pt>
          <cx:pt idx="2822">Yes</cx:pt>
          <cx:pt idx="2823">No</cx:pt>
          <cx:pt idx="2824">No</cx:pt>
          <cx:pt idx="2825">No</cx:pt>
          <cx:pt idx="2826">No</cx:pt>
          <cx:pt idx="2827">No</cx:pt>
          <cx:pt idx="2828">No</cx:pt>
          <cx:pt idx="2829">Yes</cx:pt>
          <cx:pt idx="2830">No</cx:pt>
          <cx:pt idx="2831">Yes</cx:pt>
          <cx:pt idx="2832">No</cx:pt>
          <cx:pt idx="2833">No</cx:pt>
          <cx:pt idx="2834">No</cx:pt>
          <cx:pt idx="2835">No</cx:pt>
          <cx:pt idx="2836">No</cx:pt>
          <cx:pt idx="2837">Yes</cx:pt>
          <cx:pt idx="2838">No</cx:pt>
          <cx:pt idx="2839">No</cx:pt>
          <cx:pt idx="2840">No</cx:pt>
          <cx:pt idx="2841">No</cx:pt>
          <cx:pt idx="2842">No</cx:pt>
          <cx:pt idx="2843">No</cx:pt>
          <cx:pt idx="2844">Yes</cx:pt>
          <cx:pt idx="2845">No</cx:pt>
          <cx:pt idx="2846">No</cx:pt>
          <cx:pt idx="2847">No</cx:pt>
          <cx:pt idx="2848">No</cx:pt>
          <cx:pt idx="2849">No</cx:pt>
          <cx:pt idx="2850">No</cx:pt>
          <cx:pt idx="2851">No</cx:pt>
          <cx:pt idx="2852">No</cx:pt>
          <cx:pt idx="2853">No</cx:pt>
          <cx:pt idx="2854">No</cx:pt>
          <cx:pt idx="2855">No</cx:pt>
          <cx:pt idx="2856">No</cx:pt>
          <cx:pt idx="2857">No</cx:pt>
          <cx:pt idx="2858">No</cx:pt>
          <cx:pt idx="2859">No</cx:pt>
          <cx:pt idx="2860">No</cx:pt>
          <cx:pt idx="2861">Yes</cx:pt>
          <cx:pt idx="2862">Yes</cx:pt>
          <cx:pt idx="2863">No</cx:pt>
          <cx:pt idx="2864">No</cx:pt>
          <cx:pt idx="2865">No</cx:pt>
          <cx:pt idx="2866">No</cx:pt>
          <cx:pt idx="2867">No</cx:pt>
          <cx:pt idx="2868">No</cx:pt>
          <cx:pt idx="2869">Yes</cx:pt>
          <cx:pt idx="2870">No</cx:pt>
          <cx:pt idx="2871">Yes</cx:pt>
          <cx:pt idx="2872">No</cx:pt>
          <cx:pt idx="2873">Yes</cx:pt>
          <cx:pt idx="2874">No</cx:pt>
          <cx:pt idx="2875">Yes</cx:pt>
          <cx:pt idx="2876">No</cx:pt>
          <cx:pt idx="2877">Yes</cx:pt>
          <cx:pt idx="2878">No</cx:pt>
          <cx:pt idx="2879">Yes</cx:pt>
          <cx:pt idx="2880">No</cx:pt>
          <cx:pt idx="2881">No</cx:pt>
          <cx:pt idx="2882">No</cx:pt>
          <cx:pt idx="2883">No</cx:pt>
          <cx:pt idx="2884">No</cx:pt>
          <cx:pt idx="2885">No</cx:pt>
          <cx:pt idx="2886">No</cx:pt>
          <cx:pt idx="2887">Yes</cx:pt>
          <cx:pt idx="2888">Yes</cx:pt>
          <cx:pt idx="2889">No</cx:pt>
          <cx:pt idx="2890">Yes</cx:pt>
          <cx:pt idx="2891">Yes</cx:pt>
          <cx:pt idx="2892">No</cx:pt>
          <cx:pt idx="2893">Yes</cx:pt>
          <cx:pt idx="2894">Yes</cx:pt>
          <cx:pt idx="2895">No</cx:pt>
          <cx:pt idx="2896">No</cx:pt>
          <cx:pt idx="2897">No</cx:pt>
          <cx:pt idx="2898">No</cx:pt>
          <cx:pt idx="2899">No</cx:pt>
          <cx:pt idx="2900">Yes</cx:pt>
          <cx:pt idx="2901">No</cx:pt>
          <cx:pt idx="2902">No</cx:pt>
          <cx:pt idx="2903">No</cx:pt>
          <cx:pt idx="2904">Yes</cx:pt>
          <cx:pt idx="2905">No</cx:pt>
          <cx:pt idx="2906">No</cx:pt>
          <cx:pt idx="2907">Yes</cx:pt>
          <cx:pt idx="2908">Yes</cx:pt>
          <cx:pt idx="2909">No</cx:pt>
          <cx:pt idx="2910">No</cx:pt>
          <cx:pt idx="2911">Yes</cx:pt>
          <cx:pt idx="2912">No</cx:pt>
          <cx:pt idx="2913">No</cx:pt>
          <cx:pt idx="2914">No</cx:pt>
          <cx:pt idx="2915">No</cx:pt>
          <cx:pt idx="2916">No</cx:pt>
          <cx:pt idx="2917">No</cx:pt>
          <cx:pt idx="2918">No</cx:pt>
          <cx:pt idx="2919">No</cx:pt>
          <cx:pt idx="2920">No</cx:pt>
          <cx:pt idx="2921">Yes</cx:pt>
          <cx:pt idx="2922">Yes</cx:pt>
          <cx:pt idx="2923">No</cx:pt>
          <cx:pt idx="2924">Yes</cx:pt>
          <cx:pt idx="2925">No</cx:pt>
          <cx:pt idx="2926">No</cx:pt>
          <cx:pt idx="2927">No</cx:pt>
          <cx:pt idx="2928">No</cx:pt>
          <cx:pt idx="2929">No</cx:pt>
          <cx:pt idx="2930">No</cx:pt>
          <cx:pt idx="2931">No</cx:pt>
          <cx:pt idx="2932">No</cx:pt>
          <cx:pt idx="2933">No</cx:pt>
          <cx:pt idx="2934">No</cx:pt>
          <cx:pt idx="2935">No</cx:pt>
          <cx:pt idx="2936">No</cx:pt>
          <cx:pt idx="2937">No</cx:pt>
          <cx:pt idx="2938">No</cx:pt>
          <cx:pt idx="2939">Yes</cx:pt>
          <cx:pt idx="2940">Yes</cx:pt>
          <cx:pt idx="2941">No</cx:pt>
          <cx:pt idx="2942">No</cx:pt>
          <cx:pt idx="2943">No</cx:pt>
          <cx:pt idx="2944">No</cx:pt>
          <cx:pt idx="2945">No</cx:pt>
          <cx:pt idx="2946">No</cx:pt>
          <cx:pt idx="2947">No</cx:pt>
          <cx:pt idx="2948">Yes</cx:pt>
          <cx:pt idx="2949">No</cx:pt>
          <cx:pt idx="2950">No</cx:pt>
          <cx:pt idx="2951">No</cx:pt>
          <cx:pt idx="2952">No</cx:pt>
          <cx:pt idx="2953">Yes</cx:pt>
          <cx:pt idx="2954">Yes</cx:pt>
          <cx:pt idx="2955">Yes</cx:pt>
          <cx:pt idx="2956">No</cx:pt>
          <cx:pt idx="2957">No</cx:pt>
          <cx:pt idx="2958">No</cx:pt>
          <cx:pt idx="2959">No</cx:pt>
          <cx:pt idx="2960">Yes</cx:pt>
          <cx:pt idx="2961">No</cx:pt>
          <cx:pt idx="2962">Yes</cx:pt>
          <cx:pt idx="2963">No</cx:pt>
          <cx:pt idx="2964">No</cx:pt>
          <cx:pt idx="2965">Yes</cx:pt>
          <cx:pt idx="2966">No</cx:pt>
          <cx:pt idx="2967">No</cx:pt>
          <cx:pt idx="2968">No</cx:pt>
          <cx:pt idx="2969">No</cx:pt>
          <cx:pt idx="2970">Yes</cx:pt>
          <cx:pt idx="2971">No</cx:pt>
          <cx:pt idx="2972">No</cx:pt>
          <cx:pt idx="2973">Yes</cx:pt>
          <cx:pt idx="2974">Yes</cx:pt>
          <cx:pt idx="2975">No</cx:pt>
          <cx:pt idx="2976">No</cx:pt>
          <cx:pt idx="2977">No</cx:pt>
          <cx:pt idx="2978">No</cx:pt>
          <cx:pt idx="2979">No</cx:pt>
          <cx:pt idx="2980">No</cx:pt>
          <cx:pt idx="2981">No</cx:pt>
          <cx:pt idx="2982">No</cx:pt>
          <cx:pt idx="2983">No</cx:pt>
          <cx:pt idx="2984">No</cx:pt>
          <cx:pt idx="2985">No</cx:pt>
          <cx:pt idx="2986">No</cx:pt>
          <cx:pt idx="2987">No</cx:pt>
          <cx:pt idx="2988">No</cx:pt>
          <cx:pt idx="2989">No</cx:pt>
          <cx:pt idx="2990">Yes</cx:pt>
          <cx:pt idx="2991">No</cx:pt>
          <cx:pt idx="2992">No</cx:pt>
          <cx:pt idx="2993">No</cx:pt>
          <cx:pt idx="2994">No</cx:pt>
          <cx:pt idx="2995">No</cx:pt>
          <cx:pt idx="2996">No</cx:pt>
          <cx:pt idx="2997">Yes</cx:pt>
          <cx:pt idx="2998">No</cx:pt>
          <cx:pt idx="2999">No</cx:pt>
          <cx:pt idx="3000">Yes</cx:pt>
          <cx:pt idx="3001">No</cx:pt>
          <cx:pt idx="3002">No</cx:pt>
          <cx:pt idx="3003">Yes</cx:pt>
          <cx:pt idx="3004">Yes</cx:pt>
          <cx:pt idx="3005">No</cx:pt>
          <cx:pt idx="3006">Yes</cx:pt>
          <cx:pt idx="3007">Yes</cx:pt>
          <cx:pt idx="3008">No</cx:pt>
          <cx:pt idx="3009">No</cx:pt>
          <cx:pt idx="3010">No</cx:pt>
          <cx:pt idx="3011">No</cx:pt>
          <cx:pt idx="3012">No</cx:pt>
          <cx:pt idx="3013">No</cx:pt>
          <cx:pt idx="3014">No</cx:pt>
          <cx:pt idx="3015">No</cx:pt>
          <cx:pt idx="3016">Yes</cx:pt>
          <cx:pt idx="3017">No</cx:pt>
          <cx:pt idx="3018">No</cx:pt>
          <cx:pt idx="3019">Yes</cx:pt>
          <cx:pt idx="3020">No</cx:pt>
          <cx:pt idx="3021">No</cx:pt>
          <cx:pt idx="3022">No</cx:pt>
          <cx:pt idx="3023">No</cx:pt>
          <cx:pt idx="3024">No</cx:pt>
          <cx:pt idx="3025">No</cx:pt>
          <cx:pt idx="3026">Yes</cx:pt>
          <cx:pt idx="3027">No</cx:pt>
          <cx:pt idx="3028">Yes</cx:pt>
          <cx:pt idx="3029">Yes</cx:pt>
          <cx:pt idx="3030">Yes</cx:pt>
          <cx:pt idx="3031">Yes</cx:pt>
          <cx:pt idx="3032">No</cx:pt>
          <cx:pt idx="3033">No</cx:pt>
          <cx:pt idx="3034">Yes</cx:pt>
          <cx:pt idx="3035">No</cx:pt>
          <cx:pt idx="3036">No</cx:pt>
          <cx:pt idx="3037">No</cx:pt>
          <cx:pt idx="3038">No</cx:pt>
          <cx:pt idx="3039">No</cx:pt>
          <cx:pt idx="3040">Yes</cx:pt>
          <cx:pt idx="3041">No</cx:pt>
          <cx:pt idx="3042">Yes</cx:pt>
          <cx:pt idx="3043">Yes</cx:pt>
          <cx:pt idx="3044">Yes</cx:pt>
          <cx:pt idx="3045">No</cx:pt>
          <cx:pt idx="3046">No</cx:pt>
          <cx:pt idx="3047">Yes</cx:pt>
          <cx:pt idx="3048">No</cx:pt>
          <cx:pt idx="3049">Yes</cx:pt>
          <cx:pt idx="3050">Yes</cx:pt>
          <cx:pt idx="3051">No</cx:pt>
          <cx:pt idx="3052">No</cx:pt>
          <cx:pt idx="3053">No</cx:pt>
          <cx:pt idx="3054">No</cx:pt>
          <cx:pt idx="3055">Yes</cx:pt>
          <cx:pt idx="3056">No</cx:pt>
          <cx:pt idx="3057">No</cx:pt>
          <cx:pt idx="3058">Yes</cx:pt>
          <cx:pt idx="3059">No</cx:pt>
          <cx:pt idx="3060">No</cx:pt>
          <cx:pt idx="3061">Yes</cx:pt>
          <cx:pt idx="3062">No</cx:pt>
          <cx:pt idx="3063">No</cx:pt>
          <cx:pt idx="3064">No</cx:pt>
          <cx:pt idx="3065">No</cx:pt>
          <cx:pt idx="3066">No</cx:pt>
          <cx:pt idx="3067">Yes</cx:pt>
          <cx:pt idx="3068">No</cx:pt>
          <cx:pt idx="3069">No</cx:pt>
          <cx:pt idx="3070">No</cx:pt>
          <cx:pt idx="3071">No</cx:pt>
          <cx:pt idx="3072">No</cx:pt>
          <cx:pt idx="3073">No</cx:pt>
          <cx:pt idx="3074">No</cx:pt>
          <cx:pt idx="3075">No</cx:pt>
          <cx:pt idx="3076">Yes</cx:pt>
          <cx:pt idx="3077">No</cx:pt>
          <cx:pt idx="3078">Yes</cx:pt>
          <cx:pt idx="3079">Yes</cx:pt>
          <cx:pt idx="3080">No</cx:pt>
          <cx:pt idx="3081">Yes</cx:pt>
          <cx:pt idx="3082">No</cx:pt>
          <cx:pt idx="3083">No</cx:pt>
          <cx:pt idx="3084">No</cx:pt>
          <cx:pt idx="3085">Yes</cx:pt>
          <cx:pt idx="3086">No</cx:pt>
          <cx:pt idx="3087">Yes</cx:pt>
          <cx:pt idx="3088">No</cx:pt>
          <cx:pt idx="3089">No</cx:pt>
          <cx:pt idx="3090">Yes</cx:pt>
          <cx:pt idx="3091">No</cx:pt>
          <cx:pt idx="3092">Yes</cx:pt>
          <cx:pt idx="3093">No</cx:pt>
          <cx:pt idx="3094">No</cx:pt>
          <cx:pt idx="3095">No</cx:pt>
          <cx:pt idx="3096">No</cx:pt>
          <cx:pt idx="3097">No</cx:pt>
          <cx:pt idx="3098">Yes</cx:pt>
          <cx:pt idx="3099">No</cx:pt>
          <cx:pt idx="3100">No</cx:pt>
          <cx:pt idx="3101">No</cx:pt>
          <cx:pt idx="3102">Yes</cx:pt>
          <cx:pt idx="3103">Yes</cx:pt>
          <cx:pt idx="3104">No</cx:pt>
          <cx:pt idx="3105">No</cx:pt>
          <cx:pt idx="3106">No</cx:pt>
          <cx:pt idx="3107">No</cx:pt>
          <cx:pt idx="3108">No</cx:pt>
          <cx:pt idx="3109">No</cx:pt>
          <cx:pt idx="3110">No</cx:pt>
          <cx:pt idx="3111">Yes</cx:pt>
          <cx:pt idx="3112">No</cx:pt>
          <cx:pt idx="3113">No</cx:pt>
          <cx:pt idx="3114">No</cx:pt>
          <cx:pt idx="3115">Yes</cx:pt>
          <cx:pt idx="3116">No</cx:pt>
          <cx:pt idx="3117">No</cx:pt>
          <cx:pt idx="3118">No</cx:pt>
          <cx:pt idx="3119">Yes</cx:pt>
          <cx:pt idx="3120">No</cx:pt>
          <cx:pt idx="3121">Yes</cx:pt>
          <cx:pt idx="3122">No</cx:pt>
          <cx:pt idx="3123">No</cx:pt>
          <cx:pt idx="3124">No</cx:pt>
          <cx:pt idx="3125">No</cx:pt>
          <cx:pt idx="3126">No</cx:pt>
          <cx:pt idx="3127">Yes</cx:pt>
          <cx:pt idx="3128">No</cx:pt>
          <cx:pt idx="3129">No</cx:pt>
          <cx:pt idx="3130">No</cx:pt>
          <cx:pt idx="3131">No</cx:pt>
          <cx:pt idx="3132">No</cx:pt>
          <cx:pt idx="3133">No</cx:pt>
          <cx:pt idx="3134">No</cx:pt>
          <cx:pt idx="3135">Yes</cx:pt>
          <cx:pt idx="3136">Yes</cx:pt>
          <cx:pt idx="3137">No</cx:pt>
          <cx:pt idx="3138">Yes</cx:pt>
          <cx:pt idx="3139">Yes</cx:pt>
          <cx:pt idx="3140">No</cx:pt>
          <cx:pt idx="3141">Yes</cx:pt>
          <cx:pt idx="3142">Yes</cx:pt>
          <cx:pt idx="3143">No</cx:pt>
          <cx:pt idx="3144">No</cx:pt>
          <cx:pt idx="3145">Yes</cx:pt>
          <cx:pt idx="3146">Yes</cx:pt>
          <cx:pt idx="3147">No</cx:pt>
          <cx:pt idx="3148">No</cx:pt>
          <cx:pt idx="3149">No</cx:pt>
          <cx:pt idx="3150">No</cx:pt>
          <cx:pt idx="3151">No</cx:pt>
          <cx:pt idx="3152">No</cx:pt>
          <cx:pt idx="3153">No</cx:pt>
          <cx:pt idx="3154">No</cx:pt>
          <cx:pt idx="3155">No</cx:pt>
          <cx:pt idx="3156">No</cx:pt>
          <cx:pt idx="3157">Yes</cx:pt>
          <cx:pt idx="3158">Yes</cx:pt>
          <cx:pt idx="3159">No</cx:pt>
          <cx:pt idx="3160">No</cx:pt>
          <cx:pt idx="3161">No</cx:pt>
          <cx:pt idx="3162">No</cx:pt>
          <cx:pt idx="3163">No</cx:pt>
          <cx:pt idx="3164">No</cx:pt>
          <cx:pt idx="3165">No</cx:pt>
          <cx:pt idx="3166">No</cx:pt>
          <cx:pt idx="3167">No</cx:pt>
          <cx:pt idx="3168">No</cx:pt>
          <cx:pt idx="3169">No</cx:pt>
          <cx:pt idx="3170">No</cx:pt>
          <cx:pt idx="3171">No</cx:pt>
          <cx:pt idx="3172">Yes</cx:pt>
          <cx:pt idx="3173">No</cx:pt>
          <cx:pt idx="3174">No</cx:pt>
          <cx:pt idx="3175">Yes</cx:pt>
          <cx:pt idx="3176">No</cx:pt>
          <cx:pt idx="3177">No</cx:pt>
          <cx:pt idx="3178">Yes</cx:pt>
          <cx:pt idx="3179">No</cx:pt>
          <cx:pt idx="3180">No</cx:pt>
          <cx:pt idx="3181">No</cx:pt>
          <cx:pt idx="3182">No</cx:pt>
          <cx:pt idx="3183">Yes</cx:pt>
          <cx:pt idx="3184">No</cx:pt>
          <cx:pt idx="3185">Yes</cx:pt>
          <cx:pt idx="3186">No</cx:pt>
          <cx:pt idx="3187">No</cx:pt>
          <cx:pt idx="3188">Yes</cx:pt>
          <cx:pt idx="3189">No</cx:pt>
          <cx:pt idx="3190">No</cx:pt>
          <cx:pt idx="3191">No</cx:pt>
          <cx:pt idx="3192">No</cx:pt>
          <cx:pt idx="3193">No</cx:pt>
          <cx:pt idx="3194">Yes</cx:pt>
          <cx:pt idx="3195">No</cx:pt>
          <cx:pt idx="3196">No</cx:pt>
          <cx:pt idx="3197">Yes</cx:pt>
          <cx:pt idx="3198">No</cx:pt>
          <cx:pt idx="3199">No</cx:pt>
          <cx:pt idx="3200">Yes</cx:pt>
          <cx:pt idx="3201">No</cx:pt>
          <cx:pt idx="3202">No</cx:pt>
          <cx:pt idx="3203">No</cx:pt>
          <cx:pt idx="3204">No</cx:pt>
          <cx:pt idx="3205">No</cx:pt>
          <cx:pt idx="3206">No</cx:pt>
          <cx:pt idx="3207">No</cx:pt>
          <cx:pt idx="3208">No</cx:pt>
          <cx:pt idx="3209">Yes</cx:pt>
          <cx:pt idx="3210">No</cx:pt>
          <cx:pt idx="3211">No</cx:pt>
          <cx:pt idx="3212">No</cx:pt>
          <cx:pt idx="3213">No</cx:pt>
          <cx:pt idx="3214">No</cx:pt>
          <cx:pt idx="3215">No</cx:pt>
          <cx:pt idx="3216">Yes</cx:pt>
          <cx:pt idx="3217">No</cx:pt>
          <cx:pt idx="3218">No</cx:pt>
          <cx:pt idx="3219">No</cx:pt>
          <cx:pt idx="3220">No</cx:pt>
          <cx:pt idx="3221">No</cx:pt>
          <cx:pt idx="3222">No</cx:pt>
          <cx:pt idx="3223">No</cx:pt>
          <cx:pt idx="3224">Yes</cx:pt>
          <cx:pt idx="3225">No</cx:pt>
          <cx:pt idx="3226">No</cx:pt>
          <cx:pt idx="3227">No</cx:pt>
          <cx:pt idx="3228">No</cx:pt>
          <cx:pt idx="3229">Yes</cx:pt>
          <cx:pt idx="3230">No</cx:pt>
          <cx:pt idx="3231">No</cx:pt>
          <cx:pt idx="3232">No</cx:pt>
          <cx:pt idx="3233">No</cx:pt>
          <cx:pt idx="3234">No</cx:pt>
          <cx:pt idx="3235">No</cx:pt>
          <cx:pt idx="3236">No</cx:pt>
          <cx:pt idx="3237">No</cx:pt>
          <cx:pt idx="3238">No</cx:pt>
          <cx:pt idx="3239">No</cx:pt>
          <cx:pt idx="3240">Yes</cx:pt>
          <cx:pt idx="3241">Yes</cx:pt>
          <cx:pt idx="3242">No</cx:pt>
          <cx:pt idx="3243">No</cx:pt>
          <cx:pt idx="3244">No</cx:pt>
          <cx:pt idx="3245">Yes</cx:pt>
          <cx:pt idx="3246">Yes</cx:pt>
          <cx:pt idx="3247">No</cx:pt>
          <cx:pt idx="3248">Yes</cx:pt>
          <cx:pt idx="3249">No</cx:pt>
          <cx:pt idx="3250">No</cx:pt>
          <cx:pt idx="3251">Yes</cx:pt>
          <cx:pt idx="3252">No</cx:pt>
          <cx:pt idx="3253">No</cx:pt>
          <cx:pt idx="3254">No</cx:pt>
          <cx:pt idx="3255">No</cx:pt>
          <cx:pt idx="3256">No</cx:pt>
          <cx:pt idx="3257">No</cx:pt>
          <cx:pt idx="3258">No</cx:pt>
          <cx:pt idx="3259">No</cx:pt>
          <cx:pt idx="3260">Yes</cx:pt>
          <cx:pt idx="3261">No</cx:pt>
          <cx:pt idx="3262">Yes</cx:pt>
          <cx:pt idx="3263">No</cx:pt>
          <cx:pt idx="3264">No</cx:pt>
          <cx:pt idx="3265">Yes</cx:pt>
          <cx:pt idx="3266">No</cx:pt>
          <cx:pt idx="3267">No</cx:pt>
          <cx:pt idx="3268">No</cx:pt>
          <cx:pt idx="3269">No</cx:pt>
          <cx:pt idx="3270">No</cx:pt>
          <cx:pt idx="3271">Yes</cx:pt>
          <cx:pt idx="3272">Yes</cx:pt>
          <cx:pt idx="3273">Yes</cx:pt>
          <cx:pt idx="3274">No</cx:pt>
          <cx:pt idx="3275">No</cx:pt>
          <cx:pt idx="3276">Yes</cx:pt>
          <cx:pt idx="3277">No</cx:pt>
          <cx:pt idx="3278">No</cx:pt>
          <cx:pt idx="3279">No</cx:pt>
          <cx:pt idx="3280">No</cx:pt>
          <cx:pt idx="3281">No</cx:pt>
          <cx:pt idx="3282">No</cx:pt>
          <cx:pt idx="3283">No</cx:pt>
          <cx:pt idx="3284">No</cx:pt>
          <cx:pt idx="3285">No</cx:pt>
          <cx:pt idx="3286">Yes</cx:pt>
          <cx:pt idx="3287">Yes</cx:pt>
          <cx:pt idx="3288">No</cx:pt>
          <cx:pt idx="3289">No</cx:pt>
          <cx:pt idx="3290">No</cx:pt>
          <cx:pt idx="3291">No</cx:pt>
          <cx:pt idx="3292">No</cx:pt>
          <cx:pt idx="3293">No</cx:pt>
          <cx:pt idx="3294">Yes</cx:pt>
          <cx:pt idx="3295">No</cx:pt>
          <cx:pt idx="3296">No</cx:pt>
          <cx:pt idx="3297">No</cx:pt>
          <cx:pt idx="3298">No</cx:pt>
          <cx:pt idx="3299">No</cx:pt>
          <cx:pt idx="3300">No</cx:pt>
          <cx:pt idx="3301">Yes</cx:pt>
          <cx:pt idx="3302">Yes</cx:pt>
          <cx:pt idx="3303">Yes</cx:pt>
          <cx:pt idx="3304">No</cx:pt>
          <cx:pt idx="3305">No</cx:pt>
          <cx:pt idx="3306">No</cx:pt>
          <cx:pt idx="3307">No</cx:pt>
          <cx:pt idx="3308">No</cx:pt>
          <cx:pt idx="3309">No</cx:pt>
          <cx:pt idx="3310">Yes</cx:pt>
          <cx:pt idx="3311">No</cx:pt>
          <cx:pt idx="3312">No</cx:pt>
          <cx:pt idx="3313">No</cx:pt>
          <cx:pt idx="3314">No</cx:pt>
          <cx:pt idx="3315">No</cx:pt>
          <cx:pt idx="3316">No</cx:pt>
          <cx:pt idx="3317">No</cx:pt>
          <cx:pt idx="3318">Yes</cx:pt>
          <cx:pt idx="3319">Yes</cx:pt>
          <cx:pt idx="3320">No</cx:pt>
          <cx:pt idx="3321">No</cx:pt>
          <cx:pt idx="3322">Yes</cx:pt>
          <cx:pt idx="3323">No</cx:pt>
          <cx:pt idx="3324">No</cx:pt>
          <cx:pt idx="3325">Yes</cx:pt>
          <cx:pt idx="3326">Yes</cx:pt>
          <cx:pt idx="3327">No</cx:pt>
          <cx:pt idx="3328">No</cx:pt>
          <cx:pt idx="3329">No</cx:pt>
          <cx:pt idx="3330">Yes</cx:pt>
          <cx:pt idx="3331">No</cx:pt>
          <cx:pt idx="3332">Yes</cx:pt>
          <cx:pt idx="3333">No</cx:pt>
          <cx:pt idx="3334">Yes</cx:pt>
          <cx:pt idx="3335">No</cx:pt>
          <cx:pt idx="3336">No</cx:pt>
          <cx:pt idx="3337">No</cx:pt>
          <cx:pt idx="3338">Yes</cx:pt>
          <cx:pt idx="3339">No</cx:pt>
          <cx:pt idx="3340">Yes</cx:pt>
          <cx:pt idx="3341">No</cx:pt>
          <cx:pt idx="3342">No</cx:pt>
          <cx:pt idx="3343">No</cx:pt>
          <cx:pt idx="3344">Yes</cx:pt>
          <cx:pt idx="3345">No</cx:pt>
          <cx:pt idx="3346">No</cx:pt>
          <cx:pt idx="3347">No</cx:pt>
          <cx:pt idx="3348">No</cx:pt>
          <cx:pt idx="3349">Yes</cx:pt>
          <cx:pt idx="3350">Yes</cx:pt>
          <cx:pt idx="3351">Yes</cx:pt>
          <cx:pt idx="3352">Yes</cx:pt>
          <cx:pt idx="3353">No</cx:pt>
          <cx:pt idx="3354">No</cx:pt>
          <cx:pt idx="3355">No</cx:pt>
          <cx:pt idx="3356">Yes</cx:pt>
          <cx:pt idx="3357">Yes</cx:pt>
          <cx:pt idx="3358">No</cx:pt>
          <cx:pt idx="3359">No</cx:pt>
          <cx:pt idx="3360">Yes</cx:pt>
          <cx:pt idx="3361">No</cx:pt>
          <cx:pt idx="3362">Yes</cx:pt>
          <cx:pt idx="3363">No</cx:pt>
          <cx:pt idx="3364">Yes</cx:pt>
          <cx:pt idx="3365">No</cx:pt>
          <cx:pt idx="3366">No</cx:pt>
          <cx:pt idx="3367">No</cx:pt>
          <cx:pt idx="3368">No</cx:pt>
          <cx:pt idx="3369">No</cx:pt>
          <cx:pt idx="3370">No</cx:pt>
          <cx:pt idx="3371">Yes</cx:pt>
          <cx:pt idx="3372">No</cx:pt>
          <cx:pt idx="3373">Yes</cx:pt>
          <cx:pt idx="3374">Yes</cx:pt>
          <cx:pt idx="3375">No</cx:pt>
          <cx:pt idx="3376">No</cx:pt>
          <cx:pt idx="3377">No</cx:pt>
          <cx:pt idx="3378">No</cx:pt>
          <cx:pt idx="3379">No</cx:pt>
          <cx:pt idx="3380">Yes</cx:pt>
          <cx:pt idx="3381">No</cx:pt>
          <cx:pt idx="3382">No</cx:pt>
          <cx:pt idx="3383">Yes</cx:pt>
          <cx:pt idx="3384">Yes</cx:pt>
          <cx:pt idx="3385">Yes</cx:pt>
          <cx:pt idx="3386">No</cx:pt>
          <cx:pt idx="3387">No</cx:pt>
          <cx:pt idx="3388">No</cx:pt>
          <cx:pt idx="3389">No</cx:pt>
          <cx:pt idx="3390">No</cx:pt>
          <cx:pt idx="3391">No</cx:pt>
          <cx:pt idx="3392">No</cx:pt>
          <cx:pt idx="3393">No</cx:pt>
          <cx:pt idx="3394">No</cx:pt>
          <cx:pt idx="3395">No</cx:pt>
          <cx:pt idx="3396">No</cx:pt>
          <cx:pt idx="3397">No</cx:pt>
          <cx:pt idx="3398">No</cx:pt>
          <cx:pt idx="3399">No</cx:pt>
          <cx:pt idx="3400">No</cx:pt>
          <cx:pt idx="3401">No</cx:pt>
          <cx:pt idx="3402">Yes</cx:pt>
          <cx:pt idx="3403">No</cx:pt>
          <cx:pt idx="3404">No</cx:pt>
          <cx:pt idx="3405">No</cx:pt>
          <cx:pt idx="3406">No</cx:pt>
          <cx:pt idx="3407">No</cx:pt>
          <cx:pt idx="3408">Yes</cx:pt>
          <cx:pt idx="3409">No</cx:pt>
          <cx:pt idx="3410">Yes</cx:pt>
          <cx:pt idx="3411">Yes</cx:pt>
          <cx:pt idx="3412">No</cx:pt>
          <cx:pt idx="3413">No</cx:pt>
          <cx:pt idx="3414">No</cx:pt>
          <cx:pt idx="3415">Yes</cx:pt>
          <cx:pt idx="3416">No</cx:pt>
          <cx:pt idx="3417">No</cx:pt>
          <cx:pt idx="3418">No</cx:pt>
          <cx:pt idx="3419">No</cx:pt>
          <cx:pt idx="3420">No</cx:pt>
          <cx:pt idx="3421">No</cx:pt>
          <cx:pt idx="3422">No</cx:pt>
          <cx:pt idx="3423">Yes</cx:pt>
          <cx:pt idx="3424">Yes</cx:pt>
          <cx:pt idx="3425">No</cx:pt>
          <cx:pt idx="3426">Yes</cx:pt>
          <cx:pt idx="3427">No</cx:pt>
          <cx:pt idx="3428">Yes</cx:pt>
          <cx:pt idx="3429">No</cx:pt>
          <cx:pt idx="3430">No</cx:pt>
          <cx:pt idx="3431">Yes</cx:pt>
          <cx:pt idx="3432">No</cx:pt>
          <cx:pt idx="3433">No</cx:pt>
          <cx:pt idx="3434">No</cx:pt>
          <cx:pt idx="3435">No</cx:pt>
          <cx:pt idx="3436">No</cx:pt>
          <cx:pt idx="3437">No</cx:pt>
          <cx:pt idx="3438">Yes</cx:pt>
          <cx:pt idx="3439">Yes</cx:pt>
          <cx:pt idx="3440">No</cx:pt>
          <cx:pt idx="3441">No</cx:pt>
          <cx:pt idx="3442">No</cx:pt>
          <cx:pt idx="3443">No</cx:pt>
          <cx:pt idx="3444">No</cx:pt>
          <cx:pt idx="3445">No</cx:pt>
          <cx:pt idx="3446">No</cx:pt>
          <cx:pt idx="3447">No</cx:pt>
          <cx:pt idx="3448">Yes</cx:pt>
          <cx:pt idx="3449">No</cx:pt>
          <cx:pt idx="3450">No</cx:pt>
          <cx:pt idx="3451">No</cx:pt>
          <cx:pt idx="3452">No</cx:pt>
          <cx:pt idx="3453">No</cx:pt>
          <cx:pt idx="3454">No</cx:pt>
          <cx:pt idx="3455">Yes</cx:pt>
          <cx:pt idx="3456">No</cx:pt>
          <cx:pt idx="3457">No</cx:pt>
          <cx:pt idx="3458">Yes</cx:pt>
          <cx:pt idx="3459">No</cx:pt>
          <cx:pt idx="3460">No</cx:pt>
          <cx:pt idx="3461">No</cx:pt>
          <cx:pt idx="3462">Yes</cx:pt>
          <cx:pt idx="3463">No</cx:pt>
          <cx:pt idx="3464">No</cx:pt>
          <cx:pt idx="3465">No</cx:pt>
          <cx:pt idx="3466">No</cx:pt>
          <cx:pt idx="3467">Yes</cx:pt>
          <cx:pt idx="3468">No</cx:pt>
          <cx:pt idx="3469">No</cx:pt>
          <cx:pt idx="3470">No</cx:pt>
          <cx:pt idx="3471">No</cx:pt>
          <cx:pt idx="3472">No</cx:pt>
          <cx:pt idx="3473">Yes</cx:pt>
          <cx:pt idx="3474">No</cx:pt>
          <cx:pt idx="3475">No</cx:pt>
          <cx:pt idx="3476">No</cx:pt>
          <cx:pt idx="3477">No</cx:pt>
          <cx:pt idx="3478">No</cx:pt>
          <cx:pt idx="3479">Yes</cx:pt>
          <cx:pt idx="3480">No</cx:pt>
          <cx:pt idx="3481">No</cx:pt>
          <cx:pt idx="3482">No</cx:pt>
          <cx:pt idx="3483">No</cx:pt>
          <cx:pt idx="3484">No</cx:pt>
          <cx:pt idx="3485">Yes</cx:pt>
          <cx:pt idx="3486">No</cx:pt>
          <cx:pt idx="3487">No</cx:pt>
          <cx:pt idx="3488">No</cx:pt>
          <cx:pt idx="3489">No</cx:pt>
          <cx:pt idx="3490">Yes</cx:pt>
          <cx:pt idx="3491">No</cx:pt>
          <cx:pt idx="3492">No</cx:pt>
          <cx:pt idx="3493">No</cx:pt>
          <cx:pt idx="3494">Yes</cx:pt>
          <cx:pt idx="3495">Yes</cx:pt>
          <cx:pt idx="3496">No</cx:pt>
          <cx:pt idx="3497">No</cx:pt>
          <cx:pt idx="3498">Yes</cx:pt>
          <cx:pt idx="3499">Yes</cx:pt>
          <cx:pt idx="3500">No</cx:pt>
          <cx:pt idx="3501">No</cx:pt>
          <cx:pt idx="3502">No</cx:pt>
          <cx:pt idx="3503">No</cx:pt>
          <cx:pt idx="3504">No</cx:pt>
          <cx:pt idx="3505">No</cx:pt>
          <cx:pt idx="3506">No</cx:pt>
          <cx:pt idx="3507">No</cx:pt>
          <cx:pt idx="3508">No</cx:pt>
          <cx:pt idx="3509">No</cx:pt>
          <cx:pt idx="3510">No</cx:pt>
          <cx:pt idx="3511">No</cx:pt>
          <cx:pt idx="3512">No</cx:pt>
          <cx:pt idx="3513">No</cx:pt>
          <cx:pt idx="3514">No</cx:pt>
          <cx:pt idx="3515">No</cx:pt>
          <cx:pt idx="3516">Yes</cx:pt>
          <cx:pt idx="3517">Yes</cx:pt>
          <cx:pt idx="3518">No</cx:pt>
          <cx:pt idx="3519">No</cx:pt>
          <cx:pt idx="3520">No</cx:pt>
          <cx:pt idx="3521">No</cx:pt>
          <cx:pt idx="3522">No</cx:pt>
          <cx:pt idx="3523">No</cx:pt>
          <cx:pt idx="3524">Yes</cx:pt>
          <cx:pt idx="3525">Yes</cx:pt>
          <cx:pt idx="3526">Yes</cx:pt>
          <cx:pt idx="3527">Yes</cx:pt>
          <cx:pt idx="3528">Yes</cx:pt>
          <cx:pt idx="3529">No</cx:pt>
          <cx:pt idx="3530">No</cx:pt>
          <cx:pt idx="3531">No</cx:pt>
          <cx:pt idx="3532">Yes</cx:pt>
          <cx:pt idx="3533">No</cx:pt>
          <cx:pt idx="3534">Yes</cx:pt>
          <cx:pt idx="3535">No</cx:pt>
          <cx:pt idx="3536">No</cx:pt>
          <cx:pt idx="3537">No</cx:pt>
          <cx:pt idx="3538">No</cx:pt>
          <cx:pt idx="3539">Yes</cx:pt>
          <cx:pt idx="3540">No</cx:pt>
          <cx:pt idx="3541">No</cx:pt>
          <cx:pt idx="3542">No</cx:pt>
          <cx:pt idx="3543">No</cx:pt>
          <cx:pt idx="3544">Yes</cx:pt>
          <cx:pt idx="3545">No</cx:pt>
          <cx:pt idx="3546">No</cx:pt>
          <cx:pt idx="3547">No</cx:pt>
          <cx:pt idx="3548">No</cx:pt>
          <cx:pt idx="3549">No</cx:pt>
          <cx:pt idx="3550">Yes</cx:pt>
          <cx:pt idx="3551">Yes</cx:pt>
          <cx:pt idx="3552">No</cx:pt>
          <cx:pt idx="3553">No</cx:pt>
          <cx:pt idx="3554">No</cx:pt>
          <cx:pt idx="3555">Yes</cx:pt>
          <cx:pt idx="3556">No</cx:pt>
          <cx:pt idx="3557">No</cx:pt>
          <cx:pt idx="3558">No</cx:pt>
          <cx:pt idx="3559">No</cx:pt>
          <cx:pt idx="3560">No</cx:pt>
          <cx:pt idx="3561">Yes</cx:pt>
          <cx:pt idx="3562">Yes</cx:pt>
          <cx:pt idx="3563">No</cx:pt>
          <cx:pt idx="3564">No</cx:pt>
          <cx:pt idx="3565">Yes</cx:pt>
          <cx:pt idx="3566">No</cx:pt>
          <cx:pt idx="3567">Yes</cx:pt>
          <cx:pt idx="3568">No</cx:pt>
          <cx:pt idx="3569">No</cx:pt>
          <cx:pt idx="3570">No</cx:pt>
          <cx:pt idx="3571">No</cx:pt>
          <cx:pt idx="3572">No</cx:pt>
          <cx:pt idx="3573">No</cx:pt>
          <cx:pt idx="3574">No</cx:pt>
          <cx:pt idx="3575">No</cx:pt>
          <cx:pt idx="3576">No</cx:pt>
          <cx:pt idx="3577">Yes</cx:pt>
          <cx:pt idx="3578">No</cx:pt>
          <cx:pt idx="3579">No</cx:pt>
          <cx:pt idx="3580">Yes</cx:pt>
          <cx:pt idx="3581">No</cx:pt>
          <cx:pt idx="3582">No</cx:pt>
          <cx:pt idx="3583">No</cx:pt>
          <cx:pt idx="3584">No</cx:pt>
          <cx:pt idx="3585">No</cx:pt>
          <cx:pt idx="3586">Yes</cx:pt>
          <cx:pt idx="3587">Yes</cx:pt>
          <cx:pt idx="3588">No</cx:pt>
          <cx:pt idx="3589">No</cx:pt>
          <cx:pt idx="3590">No</cx:pt>
          <cx:pt idx="3591">Yes</cx:pt>
          <cx:pt idx="3592">Yes</cx:pt>
          <cx:pt idx="3593">Yes</cx:pt>
          <cx:pt idx="3594">No</cx:pt>
          <cx:pt idx="3595">Yes</cx:pt>
          <cx:pt idx="3596">Yes</cx:pt>
          <cx:pt idx="3597">No</cx:pt>
          <cx:pt idx="3598">No</cx:pt>
          <cx:pt idx="3599">No</cx:pt>
          <cx:pt idx="3600">Yes</cx:pt>
          <cx:pt idx="3601">No</cx:pt>
          <cx:pt idx="3602">No</cx:pt>
          <cx:pt idx="3603">Yes</cx:pt>
          <cx:pt idx="3604">No</cx:pt>
          <cx:pt idx="3605">No</cx:pt>
          <cx:pt idx="3606">No</cx:pt>
          <cx:pt idx="3607">No</cx:pt>
          <cx:pt idx="3608">Yes</cx:pt>
          <cx:pt idx="3609">No</cx:pt>
          <cx:pt idx="3610">Yes</cx:pt>
          <cx:pt idx="3611">No</cx:pt>
          <cx:pt idx="3612">No</cx:pt>
          <cx:pt idx="3613">No</cx:pt>
          <cx:pt idx="3614">No</cx:pt>
          <cx:pt idx="3615">Yes</cx:pt>
          <cx:pt idx="3616">No</cx:pt>
          <cx:pt idx="3617">Yes</cx:pt>
          <cx:pt idx="3618">No</cx:pt>
          <cx:pt idx="3619">No</cx:pt>
          <cx:pt idx="3620">No</cx:pt>
          <cx:pt idx="3621">Yes</cx:pt>
          <cx:pt idx="3622">No</cx:pt>
          <cx:pt idx="3623">No</cx:pt>
          <cx:pt idx="3624">No</cx:pt>
          <cx:pt idx="3625">No</cx:pt>
          <cx:pt idx="3626">No</cx:pt>
          <cx:pt idx="3627">No</cx:pt>
          <cx:pt idx="3628">No</cx:pt>
          <cx:pt idx="3629">No</cx:pt>
          <cx:pt idx="3630">Yes</cx:pt>
          <cx:pt idx="3631">Yes</cx:pt>
          <cx:pt idx="3632">No</cx:pt>
          <cx:pt idx="3633">No</cx:pt>
          <cx:pt idx="3634">No</cx:pt>
          <cx:pt idx="3635">No</cx:pt>
          <cx:pt idx="3636">No</cx:pt>
          <cx:pt idx="3637">Yes</cx:pt>
          <cx:pt idx="3638">Yes</cx:pt>
          <cx:pt idx="3639">No</cx:pt>
          <cx:pt idx="3640">Yes</cx:pt>
          <cx:pt idx="3641">No</cx:pt>
          <cx:pt idx="3642">No</cx:pt>
          <cx:pt idx="3643">No</cx:pt>
          <cx:pt idx="3644">No</cx:pt>
          <cx:pt idx="3645">No</cx:pt>
          <cx:pt idx="3646">No</cx:pt>
          <cx:pt idx="3647">No</cx:pt>
          <cx:pt idx="3648">No</cx:pt>
          <cx:pt idx="3649">No</cx:pt>
          <cx:pt idx="3650">No</cx:pt>
          <cx:pt idx="3651">No</cx:pt>
          <cx:pt idx="3652">Yes</cx:pt>
          <cx:pt idx="3653">No</cx:pt>
          <cx:pt idx="3654">No</cx:pt>
          <cx:pt idx="3655">No</cx:pt>
          <cx:pt idx="3656">No</cx:pt>
          <cx:pt idx="3657">No</cx:pt>
          <cx:pt idx="3658">No</cx:pt>
          <cx:pt idx="3659">No</cx:pt>
          <cx:pt idx="3660">No</cx:pt>
          <cx:pt idx="3661">No</cx:pt>
          <cx:pt idx="3662">Yes</cx:pt>
          <cx:pt idx="3663">No</cx:pt>
          <cx:pt idx="3664">No</cx:pt>
          <cx:pt idx="3665">No</cx:pt>
          <cx:pt idx="3666">Yes</cx:pt>
          <cx:pt idx="3667">No</cx:pt>
          <cx:pt idx="3668">No</cx:pt>
          <cx:pt idx="3669">No</cx:pt>
          <cx:pt idx="3670">No</cx:pt>
          <cx:pt idx="3671">Yes</cx:pt>
          <cx:pt idx="3672">Yes</cx:pt>
          <cx:pt idx="3673">Yes</cx:pt>
          <cx:pt idx="3674">Yes</cx:pt>
          <cx:pt idx="3675">No</cx:pt>
          <cx:pt idx="3676">No</cx:pt>
          <cx:pt idx="3677">No</cx:pt>
          <cx:pt idx="3678">No</cx:pt>
          <cx:pt idx="3679">Yes</cx:pt>
          <cx:pt idx="3680">Yes</cx:pt>
          <cx:pt idx="3681">Yes</cx:pt>
          <cx:pt idx="3682">Yes</cx:pt>
          <cx:pt idx="3683">No</cx:pt>
          <cx:pt idx="3684">No</cx:pt>
          <cx:pt idx="3685">No</cx:pt>
          <cx:pt idx="3686">Yes</cx:pt>
          <cx:pt idx="3687">Yes</cx:pt>
          <cx:pt idx="3688">No</cx:pt>
          <cx:pt idx="3689">Yes</cx:pt>
          <cx:pt idx="3690">Yes</cx:pt>
          <cx:pt idx="3691">No</cx:pt>
          <cx:pt idx="3692">No</cx:pt>
          <cx:pt idx="3693">No</cx:pt>
          <cx:pt idx="3694">Yes</cx:pt>
          <cx:pt idx="3695">No</cx:pt>
          <cx:pt idx="3696">Yes</cx:pt>
          <cx:pt idx="3697">No</cx:pt>
          <cx:pt idx="3698">No</cx:pt>
          <cx:pt idx="3699">No</cx:pt>
          <cx:pt idx="3700">Yes</cx:pt>
          <cx:pt idx="3701">No</cx:pt>
          <cx:pt idx="3702">Yes</cx:pt>
          <cx:pt idx="3703">No</cx:pt>
          <cx:pt idx="3704">No</cx:pt>
          <cx:pt idx="3705">No</cx:pt>
          <cx:pt idx="3706">No</cx:pt>
          <cx:pt idx="3707">No</cx:pt>
          <cx:pt idx="3708">No</cx:pt>
          <cx:pt idx="3709">No</cx:pt>
          <cx:pt idx="3710">No</cx:pt>
          <cx:pt idx="3711">No</cx:pt>
          <cx:pt idx="3712">No</cx:pt>
          <cx:pt idx="3713">Yes</cx:pt>
          <cx:pt idx="3714">No</cx:pt>
          <cx:pt idx="3715">No</cx:pt>
          <cx:pt idx="3716">Yes</cx:pt>
          <cx:pt idx="3717">No</cx:pt>
          <cx:pt idx="3718">No</cx:pt>
          <cx:pt idx="3719">No</cx:pt>
          <cx:pt idx="3720">No</cx:pt>
          <cx:pt idx="3721">Yes</cx:pt>
          <cx:pt idx="3722">No</cx:pt>
          <cx:pt idx="3723">No</cx:pt>
          <cx:pt idx="3724">No</cx:pt>
          <cx:pt idx="3725">Yes</cx:pt>
          <cx:pt idx="3726">Yes</cx:pt>
          <cx:pt idx="3727">Yes</cx:pt>
          <cx:pt idx="3728">No</cx:pt>
          <cx:pt idx="3729">No</cx:pt>
          <cx:pt idx="3730">Yes</cx:pt>
          <cx:pt idx="3731">No</cx:pt>
          <cx:pt idx="3732">No</cx:pt>
          <cx:pt idx="3733">No</cx:pt>
          <cx:pt idx="3734">No</cx:pt>
          <cx:pt idx="3735">No</cx:pt>
          <cx:pt idx="3736">No</cx:pt>
          <cx:pt idx="3737">Yes</cx:pt>
          <cx:pt idx="3738">No</cx:pt>
          <cx:pt idx="3739">No</cx:pt>
          <cx:pt idx="3740">No</cx:pt>
          <cx:pt idx="3741">No</cx:pt>
          <cx:pt idx="3742">No</cx:pt>
          <cx:pt idx="3743">Yes</cx:pt>
          <cx:pt idx="3744">No</cx:pt>
          <cx:pt idx="3745">Yes</cx:pt>
          <cx:pt idx="3746">Yes</cx:pt>
          <cx:pt idx="3747">No</cx:pt>
          <cx:pt idx="3748">No</cx:pt>
          <cx:pt idx="3749">Yes</cx:pt>
          <cx:pt idx="3750">No</cx:pt>
          <cx:pt idx="3751">No</cx:pt>
          <cx:pt idx="3752">No</cx:pt>
          <cx:pt idx="3753">No</cx:pt>
          <cx:pt idx="3754">No</cx:pt>
          <cx:pt idx="3755">Yes</cx:pt>
          <cx:pt idx="3756">Yes</cx:pt>
          <cx:pt idx="3757">No</cx:pt>
          <cx:pt idx="3758">No</cx:pt>
          <cx:pt idx="3759">Yes</cx:pt>
          <cx:pt idx="3760">No</cx:pt>
          <cx:pt idx="3761">No</cx:pt>
          <cx:pt idx="3762">No</cx:pt>
          <cx:pt idx="3763">Yes</cx:pt>
          <cx:pt idx="3764">No</cx:pt>
          <cx:pt idx="3765">No</cx:pt>
          <cx:pt idx="3766">Yes</cx:pt>
          <cx:pt idx="3767">No</cx:pt>
          <cx:pt idx="3768">No</cx:pt>
          <cx:pt idx="3769">No</cx:pt>
          <cx:pt idx="3770">No</cx:pt>
          <cx:pt idx="3771">Yes</cx:pt>
          <cx:pt idx="3772">Yes</cx:pt>
          <cx:pt idx="3773">Yes</cx:pt>
          <cx:pt idx="3774">No</cx:pt>
          <cx:pt idx="3775">Yes</cx:pt>
          <cx:pt idx="3776">No</cx:pt>
          <cx:pt idx="3777">No</cx:pt>
          <cx:pt idx="3778">No</cx:pt>
          <cx:pt idx="3779">Yes</cx:pt>
          <cx:pt idx="3780">No</cx:pt>
          <cx:pt idx="3781">No</cx:pt>
          <cx:pt idx="3782">No</cx:pt>
          <cx:pt idx="3783">No</cx:pt>
          <cx:pt idx="3784">Yes</cx:pt>
          <cx:pt idx="3785">Yes</cx:pt>
          <cx:pt idx="3786">No</cx:pt>
          <cx:pt idx="3787">No</cx:pt>
          <cx:pt idx="3788">Yes</cx:pt>
          <cx:pt idx="3789">No</cx:pt>
          <cx:pt idx="3790">Yes</cx:pt>
          <cx:pt idx="3791">No</cx:pt>
          <cx:pt idx="3792">Yes</cx:pt>
          <cx:pt idx="3793">No</cx:pt>
          <cx:pt idx="3794">No</cx:pt>
          <cx:pt idx="3795">No</cx:pt>
          <cx:pt idx="3796">Yes</cx:pt>
          <cx:pt idx="3797">No</cx:pt>
          <cx:pt idx="3798">No</cx:pt>
          <cx:pt idx="3799">Yes</cx:pt>
          <cx:pt idx="3800">No</cx:pt>
          <cx:pt idx="3801">Yes</cx:pt>
          <cx:pt idx="3802">No</cx:pt>
          <cx:pt idx="3803">Yes</cx:pt>
          <cx:pt idx="3804">No</cx:pt>
          <cx:pt idx="3805">Yes</cx:pt>
          <cx:pt idx="3806">No</cx:pt>
          <cx:pt idx="3807">Yes</cx:pt>
          <cx:pt idx="3808">No</cx:pt>
          <cx:pt idx="3809">No</cx:pt>
          <cx:pt idx="3810">No</cx:pt>
          <cx:pt idx="3811">No</cx:pt>
          <cx:pt idx="3812">No</cx:pt>
          <cx:pt idx="3813">No</cx:pt>
          <cx:pt idx="3814">No</cx:pt>
          <cx:pt idx="3815">Yes</cx:pt>
          <cx:pt idx="3816">No</cx:pt>
          <cx:pt idx="3817">No</cx:pt>
          <cx:pt idx="3818">No</cx:pt>
          <cx:pt idx="3819">No</cx:pt>
          <cx:pt idx="3820">No</cx:pt>
          <cx:pt idx="3821">Yes</cx:pt>
          <cx:pt idx="3822">No</cx:pt>
          <cx:pt idx="3823">No</cx:pt>
          <cx:pt idx="3824">No</cx:pt>
          <cx:pt idx="3825">No</cx:pt>
          <cx:pt idx="3826">No</cx:pt>
          <cx:pt idx="3827">No</cx:pt>
          <cx:pt idx="3828">No</cx:pt>
          <cx:pt idx="3829">Yes</cx:pt>
          <cx:pt idx="3830">Yes</cx:pt>
          <cx:pt idx="3831">Yes</cx:pt>
          <cx:pt idx="3832">No</cx:pt>
          <cx:pt idx="3833">No</cx:pt>
          <cx:pt idx="3834">Yes</cx:pt>
          <cx:pt idx="3835">No</cx:pt>
          <cx:pt idx="3836">No</cx:pt>
          <cx:pt idx="3837">Yes</cx:pt>
          <cx:pt idx="3838">No</cx:pt>
          <cx:pt idx="3839">No</cx:pt>
          <cx:pt idx="3840">No</cx:pt>
          <cx:pt idx="3841">Yes</cx:pt>
          <cx:pt idx="3842">No</cx:pt>
          <cx:pt idx="3843">Yes</cx:pt>
          <cx:pt idx="3844">Yes</cx:pt>
          <cx:pt idx="3845">Yes</cx:pt>
          <cx:pt idx="3846">No</cx:pt>
          <cx:pt idx="3847">No</cx:pt>
          <cx:pt idx="3848">No</cx:pt>
          <cx:pt idx="3849">Yes</cx:pt>
          <cx:pt idx="3850">No</cx:pt>
          <cx:pt idx="3851">No</cx:pt>
          <cx:pt idx="3852">No</cx:pt>
          <cx:pt idx="3853">No</cx:pt>
          <cx:pt idx="3854">No</cx:pt>
          <cx:pt idx="3855">No</cx:pt>
          <cx:pt idx="3856">No</cx:pt>
          <cx:pt idx="3857">No</cx:pt>
          <cx:pt idx="3858">No</cx:pt>
          <cx:pt idx="3859">No</cx:pt>
          <cx:pt idx="3860">No</cx:pt>
          <cx:pt idx="3861">No</cx:pt>
          <cx:pt idx="3862">No</cx:pt>
          <cx:pt idx="3863">No</cx:pt>
          <cx:pt idx="3864">Yes</cx:pt>
          <cx:pt idx="3865">No</cx:pt>
          <cx:pt idx="3866">No</cx:pt>
          <cx:pt idx="3867">No</cx:pt>
          <cx:pt idx="3868">Yes</cx:pt>
          <cx:pt idx="3869">No</cx:pt>
          <cx:pt idx="3870">No</cx:pt>
          <cx:pt idx="3871">Yes</cx:pt>
          <cx:pt idx="3872">No</cx:pt>
          <cx:pt idx="3873">No</cx:pt>
          <cx:pt idx="3874">No</cx:pt>
          <cx:pt idx="3875">Yes</cx:pt>
          <cx:pt idx="3876">No</cx:pt>
          <cx:pt idx="3877">Yes</cx:pt>
          <cx:pt idx="3878">No</cx:pt>
          <cx:pt idx="3879">Yes</cx:pt>
          <cx:pt idx="3880">No</cx:pt>
          <cx:pt idx="3881">No</cx:pt>
          <cx:pt idx="3882">No</cx:pt>
          <cx:pt idx="3883">No</cx:pt>
          <cx:pt idx="3884">No</cx:pt>
          <cx:pt idx="3885">No</cx:pt>
          <cx:pt idx="3886">No</cx:pt>
          <cx:pt idx="3887">Yes</cx:pt>
          <cx:pt idx="3888">Yes</cx:pt>
          <cx:pt idx="3889">No</cx:pt>
          <cx:pt idx="3890">Yes</cx:pt>
          <cx:pt idx="3891">No</cx:pt>
          <cx:pt idx="3892">No</cx:pt>
          <cx:pt idx="3893">No</cx:pt>
          <cx:pt idx="3894">No</cx:pt>
          <cx:pt idx="3895">No</cx:pt>
          <cx:pt idx="3896">No</cx:pt>
          <cx:pt idx="3897">No</cx:pt>
          <cx:pt idx="3898">No</cx:pt>
          <cx:pt idx="3899">No</cx:pt>
          <cx:pt idx="3900">No</cx:pt>
          <cx:pt idx="3901">No</cx:pt>
          <cx:pt idx="3902">No</cx:pt>
          <cx:pt idx="3903">No</cx:pt>
          <cx:pt idx="3904">No</cx:pt>
          <cx:pt idx="3905">Yes</cx:pt>
          <cx:pt idx="3906">Yes</cx:pt>
          <cx:pt idx="3907">No</cx:pt>
          <cx:pt idx="3908">No</cx:pt>
          <cx:pt idx="3909">No</cx:pt>
          <cx:pt idx="3910">Yes</cx:pt>
          <cx:pt idx="3911">Yes</cx:pt>
          <cx:pt idx="3912">No</cx:pt>
          <cx:pt idx="3913">No</cx:pt>
          <cx:pt idx="3914">No</cx:pt>
          <cx:pt idx="3915">No</cx:pt>
          <cx:pt idx="3916">No</cx:pt>
          <cx:pt idx="3917">Yes</cx:pt>
          <cx:pt idx="3918">Yes</cx:pt>
          <cx:pt idx="3919">Yes</cx:pt>
          <cx:pt idx="3920">No</cx:pt>
          <cx:pt idx="3921">No</cx:pt>
          <cx:pt idx="3922">No</cx:pt>
          <cx:pt idx="3923">Yes</cx:pt>
          <cx:pt idx="3924">Yes</cx:pt>
          <cx:pt idx="3925">No</cx:pt>
          <cx:pt idx="3926">No</cx:pt>
          <cx:pt idx="3927">Yes</cx:pt>
          <cx:pt idx="3928">No</cx:pt>
          <cx:pt idx="3929">No</cx:pt>
          <cx:pt idx="3930">No</cx:pt>
          <cx:pt idx="3931">No</cx:pt>
          <cx:pt idx="3932">Yes</cx:pt>
          <cx:pt idx="3933">No</cx:pt>
          <cx:pt idx="3934">No</cx:pt>
          <cx:pt idx="3935">No</cx:pt>
          <cx:pt idx="3936">No</cx:pt>
          <cx:pt idx="3937">No</cx:pt>
          <cx:pt idx="3938">No</cx:pt>
          <cx:pt idx="3939">Yes</cx:pt>
          <cx:pt idx="3940">No</cx:pt>
          <cx:pt idx="3941">No</cx:pt>
          <cx:pt idx="3942">Yes</cx:pt>
          <cx:pt idx="3943">No</cx:pt>
          <cx:pt idx="3944">No</cx:pt>
          <cx:pt idx="3945">Yes</cx:pt>
          <cx:pt idx="3946">Yes</cx:pt>
          <cx:pt idx="3947">No</cx:pt>
          <cx:pt idx="3948">No</cx:pt>
          <cx:pt idx="3949">No</cx:pt>
          <cx:pt idx="3950">Yes</cx:pt>
          <cx:pt idx="3951">No</cx:pt>
          <cx:pt idx="3952">No</cx:pt>
          <cx:pt idx="3953">Yes</cx:pt>
          <cx:pt idx="3954">No</cx:pt>
          <cx:pt idx="3955">No</cx:pt>
          <cx:pt idx="3956">Yes</cx:pt>
          <cx:pt idx="3957">No</cx:pt>
          <cx:pt idx="3958">Yes</cx:pt>
          <cx:pt idx="3959">No</cx:pt>
          <cx:pt idx="3960">No</cx:pt>
          <cx:pt idx="3961">No</cx:pt>
          <cx:pt idx="3962">Yes</cx:pt>
          <cx:pt idx="3963">No</cx:pt>
          <cx:pt idx="3964">No</cx:pt>
          <cx:pt idx="3965">No</cx:pt>
          <cx:pt idx="3966">No</cx:pt>
          <cx:pt idx="3967">No</cx:pt>
          <cx:pt idx="3968">No</cx:pt>
          <cx:pt idx="3969">No</cx:pt>
          <cx:pt idx="3970">No</cx:pt>
          <cx:pt idx="3971">Yes</cx:pt>
          <cx:pt idx="3972">No</cx:pt>
          <cx:pt idx="3973">No</cx:pt>
          <cx:pt idx="3974">No</cx:pt>
          <cx:pt idx="3975">Yes</cx:pt>
          <cx:pt idx="3976">Yes</cx:pt>
          <cx:pt idx="3977">No</cx:pt>
          <cx:pt idx="3978">No</cx:pt>
          <cx:pt idx="3979">No</cx:pt>
          <cx:pt idx="3980">Yes</cx:pt>
          <cx:pt idx="3981">No</cx:pt>
          <cx:pt idx="3982">No</cx:pt>
          <cx:pt idx="3983">Yes</cx:pt>
          <cx:pt idx="3984">No</cx:pt>
          <cx:pt idx="3985">No</cx:pt>
          <cx:pt idx="3986">No</cx:pt>
          <cx:pt idx="3987">Yes</cx:pt>
          <cx:pt idx="3988">No</cx:pt>
          <cx:pt idx="3989">No</cx:pt>
          <cx:pt idx="3990">No</cx:pt>
          <cx:pt idx="3991">Yes</cx:pt>
          <cx:pt idx="3992">No</cx:pt>
          <cx:pt idx="3993">No</cx:pt>
          <cx:pt idx="3994">Yes</cx:pt>
          <cx:pt idx="3995">Yes</cx:pt>
          <cx:pt idx="3996">No</cx:pt>
          <cx:pt idx="3997">No</cx:pt>
          <cx:pt idx="3998">No</cx:pt>
          <cx:pt idx="3999">Yes</cx:pt>
          <cx:pt idx="4000">No</cx:pt>
          <cx:pt idx="4001">No</cx:pt>
          <cx:pt idx="4002">No</cx:pt>
          <cx:pt idx="4003">No</cx:pt>
          <cx:pt idx="4004">No</cx:pt>
          <cx:pt idx="4005">Yes</cx:pt>
          <cx:pt idx="4006">No</cx:pt>
          <cx:pt idx="4007">No</cx:pt>
          <cx:pt idx="4008">No</cx:pt>
          <cx:pt idx="4009">No</cx:pt>
          <cx:pt idx="4010">No</cx:pt>
          <cx:pt idx="4011">No</cx:pt>
          <cx:pt idx="4012">Yes</cx:pt>
          <cx:pt idx="4013">No</cx:pt>
          <cx:pt idx="4014">No</cx:pt>
          <cx:pt idx="4015">No</cx:pt>
          <cx:pt idx="4016">No</cx:pt>
          <cx:pt idx="4017">No</cx:pt>
          <cx:pt idx="4018">No</cx:pt>
          <cx:pt idx="4019">Yes</cx:pt>
          <cx:pt idx="4020">No</cx:pt>
          <cx:pt idx="4021">Yes</cx:pt>
          <cx:pt idx="4022">No</cx:pt>
          <cx:pt idx="4023">No</cx:pt>
          <cx:pt idx="4024">No</cx:pt>
          <cx:pt idx="4025">Yes</cx:pt>
          <cx:pt idx="4026">No</cx:pt>
          <cx:pt idx="4027">Yes</cx:pt>
          <cx:pt idx="4028">No</cx:pt>
          <cx:pt idx="4029">No</cx:pt>
          <cx:pt idx="4030">No</cx:pt>
          <cx:pt idx="4031">No</cx:pt>
          <cx:pt idx="4032">No</cx:pt>
          <cx:pt idx="4033">No</cx:pt>
          <cx:pt idx="4034">No</cx:pt>
          <cx:pt idx="4035">No</cx:pt>
          <cx:pt idx="4036">No</cx:pt>
          <cx:pt idx="4037">No</cx:pt>
          <cx:pt idx="4038">No</cx:pt>
          <cx:pt idx="4039">No</cx:pt>
          <cx:pt idx="4040">No</cx:pt>
          <cx:pt idx="4041">No</cx:pt>
          <cx:pt idx="4042">No</cx:pt>
          <cx:pt idx="4043">No</cx:pt>
          <cx:pt idx="4044">No</cx:pt>
          <cx:pt idx="4045">Yes</cx:pt>
          <cx:pt idx="4046">No</cx:pt>
          <cx:pt idx="4047">No</cx:pt>
          <cx:pt idx="4048">No</cx:pt>
          <cx:pt idx="4049">No</cx:pt>
          <cx:pt idx="4050">No</cx:pt>
          <cx:pt idx="4051">No</cx:pt>
          <cx:pt idx="4052">Yes</cx:pt>
          <cx:pt idx="4053">No</cx:pt>
          <cx:pt idx="4054">No</cx:pt>
          <cx:pt idx="4055">No</cx:pt>
          <cx:pt idx="4056">Yes</cx:pt>
          <cx:pt idx="4057">No</cx:pt>
          <cx:pt idx="4058">Yes</cx:pt>
          <cx:pt idx="4059">Yes</cx:pt>
          <cx:pt idx="4060">No</cx:pt>
          <cx:pt idx="4061">No</cx:pt>
          <cx:pt idx="4062">Yes</cx:pt>
          <cx:pt idx="4063">Yes</cx:pt>
          <cx:pt idx="4064">No</cx:pt>
          <cx:pt idx="4065">Yes</cx:pt>
          <cx:pt idx="4066">No</cx:pt>
          <cx:pt idx="4067">No</cx:pt>
          <cx:pt idx="4068">No</cx:pt>
          <cx:pt idx="4069">No</cx:pt>
          <cx:pt idx="4070">No</cx:pt>
          <cx:pt idx="4071">No</cx:pt>
          <cx:pt idx="4072">No</cx:pt>
          <cx:pt idx="4073">Yes</cx:pt>
          <cx:pt idx="4074">Yes</cx:pt>
          <cx:pt idx="4075">No</cx:pt>
          <cx:pt idx="4076">No</cx:pt>
          <cx:pt idx="4077">No</cx:pt>
          <cx:pt idx="4078">Yes</cx:pt>
          <cx:pt idx="4079">No</cx:pt>
          <cx:pt idx="4080">No</cx:pt>
          <cx:pt idx="4081">Yes</cx:pt>
          <cx:pt idx="4082">Yes</cx:pt>
          <cx:pt idx="4083">Yes</cx:pt>
          <cx:pt idx="4084">Yes</cx:pt>
          <cx:pt idx="4085">No</cx:pt>
          <cx:pt idx="4086">No</cx:pt>
          <cx:pt idx="4087">No</cx:pt>
          <cx:pt idx="4088">Yes</cx:pt>
          <cx:pt idx="4089">Yes</cx:pt>
          <cx:pt idx="4090">No</cx:pt>
          <cx:pt idx="4091">No</cx:pt>
          <cx:pt idx="4092">No</cx:pt>
          <cx:pt idx="4093">No</cx:pt>
          <cx:pt idx="4094">No</cx:pt>
          <cx:pt idx="4095">No</cx:pt>
          <cx:pt idx="4096">No</cx:pt>
          <cx:pt idx="4097">No</cx:pt>
          <cx:pt idx="4098">Yes</cx:pt>
          <cx:pt idx="4099">No</cx:pt>
          <cx:pt idx="4100">No</cx:pt>
          <cx:pt idx="4101">No</cx:pt>
          <cx:pt idx="4102">No</cx:pt>
          <cx:pt idx="4103">No</cx:pt>
          <cx:pt idx="4104">No</cx:pt>
          <cx:pt idx="4105">No</cx:pt>
          <cx:pt idx="4106">Yes</cx:pt>
          <cx:pt idx="4107">No</cx:pt>
          <cx:pt idx="4108">No</cx:pt>
          <cx:pt idx="4109">Yes</cx:pt>
          <cx:pt idx="4110">No</cx:pt>
          <cx:pt idx="4111">No</cx:pt>
          <cx:pt idx="4112">No</cx:pt>
          <cx:pt idx="4113">No</cx:pt>
          <cx:pt idx="4114">No</cx:pt>
          <cx:pt idx="4115">No</cx:pt>
          <cx:pt idx="4116">No</cx:pt>
          <cx:pt idx="4117">No</cx:pt>
          <cx:pt idx="4118">No</cx:pt>
          <cx:pt idx="4119">No</cx:pt>
          <cx:pt idx="4120">No</cx:pt>
          <cx:pt idx="4121">Yes</cx:pt>
          <cx:pt idx="4122">No</cx:pt>
          <cx:pt idx="4123">No</cx:pt>
          <cx:pt idx="4124">No</cx:pt>
          <cx:pt idx="4125">No</cx:pt>
          <cx:pt idx="4126">No</cx:pt>
          <cx:pt idx="4127">No</cx:pt>
          <cx:pt idx="4128">Yes</cx:pt>
          <cx:pt idx="4129">No</cx:pt>
          <cx:pt idx="4130">No</cx:pt>
          <cx:pt idx="4131">Yes</cx:pt>
          <cx:pt idx="4132">Yes</cx:pt>
          <cx:pt idx="4133">No</cx:pt>
          <cx:pt idx="4134">No</cx:pt>
          <cx:pt idx="4135">No</cx:pt>
          <cx:pt idx="4136">No</cx:pt>
          <cx:pt idx="4137">No</cx:pt>
          <cx:pt idx="4138">Yes</cx:pt>
          <cx:pt idx="4139">No</cx:pt>
          <cx:pt idx="4140">Yes</cx:pt>
          <cx:pt idx="4141">No</cx:pt>
          <cx:pt idx="4142">No</cx:pt>
          <cx:pt idx="4143">Yes</cx:pt>
          <cx:pt idx="4144">No</cx:pt>
          <cx:pt idx="4145">No</cx:pt>
          <cx:pt idx="4146">Yes</cx:pt>
          <cx:pt idx="4147">No</cx:pt>
          <cx:pt idx="4148">No</cx:pt>
          <cx:pt idx="4149">Yes</cx:pt>
          <cx:pt idx="4150">No</cx:pt>
          <cx:pt idx="4151">No</cx:pt>
          <cx:pt idx="4152">No</cx:pt>
          <cx:pt idx="4153">No</cx:pt>
          <cx:pt idx="4154">Yes</cx:pt>
          <cx:pt idx="4155">No</cx:pt>
          <cx:pt idx="4156">No</cx:pt>
          <cx:pt idx="4157">No</cx:pt>
          <cx:pt idx="4158">No</cx:pt>
          <cx:pt idx="4159">No</cx:pt>
          <cx:pt idx="4160">No</cx:pt>
          <cx:pt idx="4161">No</cx:pt>
          <cx:pt idx="4162">No</cx:pt>
          <cx:pt idx="4163">No</cx:pt>
          <cx:pt idx="4164">No</cx:pt>
          <cx:pt idx="4165">No</cx:pt>
          <cx:pt idx="4166">No</cx:pt>
          <cx:pt idx="4167">No</cx:pt>
          <cx:pt idx="4168">No</cx:pt>
          <cx:pt idx="4169">Yes</cx:pt>
          <cx:pt idx="4170">No</cx:pt>
          <cx:pt idx="4171">Yes</cx:pt>
          <cx:pt idx="4172">No</cx:pt>
          <cx:pt idx="4173">No</cx:pt>
          <cx:pt idx="4174">Yes</cx:pt>
          <cx:pt idx="4175">No</cx:pt>
          <cx:pt idx="4176">No</cx:pt>
          <cx:pt idx="4177">No</cx:pt>
          <cx:pt idx="4178">No</cx:pt>
          <cx:pt idx="4179">No</cx:pt>
          <cx:pt idx="4180">Yes</cx:pt>
          <cx:pt idx="4181">No</cx:pt>
          <cx:pt idx="4182">Yes</cx:pt>
          <cx:pt idx="4183">No</cx:pt>
          <cx:pt idx="4184">Yes</cx:pt>
          <cx:pt idx="4185">No</cx:pt>
          <cx:pt idx="4186">No</cx:pt>
          <cx:pt idx="4187">No</cx:pt>
          <cx:pt idx="4188">Yes</cx:pt>
          <cx:pt idx="4189">No</cx:pt>
          <cx:pt idx="4190">Yes</cx:pt>
          <cx:pt idx="4191">No</cx:pt>
          <cx:pt idx="4192">No</cx:pt>
          <cx:pt idx="4193">No</cx:pt>
          <cx:pt idx="4194">No</cx:pt>
          <cx:pt idx="4195">No</cx:pt>
          <cx:pt idx="4196">No</cx:pt>
          <cx:pt idx="4197">No</cx:pt>
          <cx:pt idx="4198">No</cx:pt>
          <cx:pt idx="4199">Yes</cx:pt>
          <cx:pt idx="4200">No</cx:pt>
          <cx:pt idx="4201">No</cx:pt>
          <cx:pt idx="4202">No</cx:pt>
          <cx:pt idx="4203">No</cx:pt>
          <cx:pt idx="4204">No</cx:pt>
          <cx:pt idx="4205">No</cx:pt>
          <cx:pt idx="4206">No</cx:pt>
          <cx:pt idx="4207">No</cx:pt>
          <cx:pt idx="4208">No</cx:pt>
          <cx:pt idx="4209">No</cx:pt>
          <cx:pt idx="4210">No</cx:pt>
          <cx:pt idx="4211">Yes</cx:pt>
          <cx:pt idx="4212">Yes</cx:pt>
          <cx:pt idx="4213">Yes</cx:pt>
          <cx:pt idx="4214">Yes</cx:pt>
          <cx:pt idx="4215">No</cx:pt>
          <cx:pt idx="4216">No</cx:pt>
          <cx:pt idx="4217">No</cx:pt>
          <cx:pt idx="4218">No</cx:pt>
          <cx:pt idx="4219">No</cx:pt>
          <cx:pt idx="4220">No</cx:pt>
          <cx:pt idx="4221">No</cx:pt>
          <cx:pt idx="4222">No</cx:pt>
          <cx:pt idx="4223">No</cx:pt>
          <cx:pt idx="4224">No</cx:pt>
          <cx:pt idx="4225">No</cx:pt>
          <cx:pt idx="4226">Yes</cx:pt>
          <cx:pt idx="4227">No</cx:pt>
          <cx:pt idx="4228">Yes</cx:pt>
          <cx:pt idx="4229">No</cx:pt>
          <cx:pt idx="4230">Yes</cx:pt>
          <cx:pt idx="4231">No</cx:pt>
          <cx:pt idx="4232">Yes</cx:pt>
          <cx:pt idx="4233">No</cx:pt>
          <cx:pt idx="4234">No</cx:pt>
          <cx:pt idx="4235">No</cx:pt>
          <cx:pt idx="4236">No</cx:pt>
          <cx:pt idx="4237">Yes</cx:pt>
          <cx:pt idx="4238">No</cx:pt>
          <cx:pt idx="4239">No</cx:pt>
          <cx:pt idx="4240">Yes</cx:pt>
          <cx:pt idx="4241">Yes</cx:pt>
          <cx:pt idx="4242">No</cx:pt>
          <cx:pt idx="4243">No</cx:pt>
          <cx:pt idx="4244">No</cx:pt>
          <cx:pt idx="4245">No</cx:pt>
          <cx:pt idx="4246">No</cx:pt>
          <cx:pt idx="4247">No</cx:pt>
          <cx:pt idx="4248">No</cx:pt>
          <cx:pt idx="4249">No</cx:pt>
          <cx:pt idx="4250">No</cx:pt>
          <cx:pt idx="4251">No</cx:pt>
          <cx:pt idx="4252">No</cx:pt>
          <cx:pt idx="4253">No</cx:pt>
          <cx:pt idx="4254">Yes</cx:pt>
          <cx:pt idx="4255">Yes</cx:pt>
          <cx:pt idx="4256">No</cx:pt>
          <cx:pt idx="4257">No</cx:pt>
          <cx:pt idx="4258">Yes</cx:pt>
          <cx:pt idx="4259">Yes</cx:pt>
          <cx:pt idx="4260">No</cx:pt>
          <cx:pt idx="4261">No</cx:pt>
          <cx:pt idx="4262">Yes</cx:pt>
          <cx:pt idx="4263">No</cx:pt>
          <cx:pt idx="4264">No</cx:pt>
          <cx:pt idx="4265">Yes</cx:pt>
          <cx:pt idx="4266">Yes</cx:pt>
          <cx:pt idx="4267">No</cx:pt>
          <cx:pt idx="4268">No</cx:pt>
          <cx:pt idx="4269">Yes</cx:pt>
          <cx:pt idx="4270">No</cx:pt>
          <cx:pt idx="4271">No</cx:pt>
          <cx:pt idx="4272">Yes</cx:pt>
          <cx:pt idx="4273">Yes</cx:pt>
          <cx:pt idx="4274">No</cx:pt>
          <cx:pt idx="4275">No</cx:pt>
          <cx:pt idx="4276">Yes</cx:pt>
          <cx:pt idx="4277">No</cx:pt>
          <cx:pt idx="4278">No</cx:pt>
          <cx:pt idx="4279">No</cx:pt>
          <cx:pt idx="4280">No</cx:pt>
          <cx:pt idx="4281">No</cx:pt>
          <cx:pt idx="4282">No</cx:pt>
          <cx:pt idx="4283">No</cx:pt>
          <cx:pt idx="4284">No</cx:pt>
          <cx:pt idx="4285">No</cx:pt>
          <cx:pt idx="4286">No</cx:pt>
          <cx:pt idx="4287">Yes</cx:pt>
          <cx:pt idx="4288">Yes</cx:pt>
          <cx:pt idx="4289">No</cx:pt>
          <cx:pt idx="4290">Yes</cx:pt>
          <cx:pt idx="4291">No</cx:pt>
          <cx:pt idx="4292">Yes</cx:pt>
          <cx:pt idx="4293">Yes</cx:pt>
          <cx:pt idx="4294">No</cx:pt>
          <cx:pt idx="4295">No</cx:pt>
          <cx:pt idx="4296">Yes</cx:pt>
          <cx:pt idx="4297">No</cx:pt>
          <cx:pt idx="4298">No</cx:pt>
          <cx:pt idx="4299">No</cx:pt>
          <cx:pt idx="4300">No</cx:pt>
          <cx:pt idx="4301">No</cx:pt>
          <cx:pt idx="4302">No</cx:pt>
          <cx:pt idx="4303">No</cx:pt>
          <cx:pt idx="4304">No</cx:pt>
          <cx:pt idx="4305">No</cx:pt>
          <cx:pt idx="4306">No</cx:pt>
          <cx:pt idx="4307">Yes</cx:pt>
          <cx:pt idx="4308">No</cx:pt>
          <cx:pt idx="4309">No</cx:pt>
          <cx:pt idx="4310">No</cx:pt>
          <cx:pt idx="4311">Yes</cx:pt>
          <cx:pt idx="4312">No</cx:pt>
          <cx:pt idx="4313">No</cx:pt>
          <cx:pt idx="4314">Yes</cx:pt>
          <cx:pt idx="4315">Yes</cx:pt>
          <cx:pt idx="4316">No</cx:pt>
          <cx:pt idx="4317">No</cx:pt>
          <cx:pt idx="4318">No</cx:pt>
          <cx:pt idx="4319">No</cx:pt>
          <cx:pt idx="4320">No</cx:pt>
          <cx:pt idx="4321">No</cx:pt>
          <cx:pt idx="4322">No</cx:pt>
          <cx:pt idx="4323">Yes</cx:pt>
          <cx:pt idx="4324">No</cx:pt>
          <cx:pt idx="4325">No</cx:pt>
          <cx:pt idx="4326">Yes</cx:pt>
          <cx:pt idx="4327">No</cx:pt>
          <cx:pt idx="4328">No</cx:pt>
          <cx:pt idx="4329">Yes</cx:pt>
          <cx:pt idx="4330">Yes</cx:pt>
          <cx:pt idx="4331">No</cx:pt>
          <cx:pt idx="4332">No</cx:pt>
          <cx:pt idx="4333">No</cx:pt>
          <cx:pt idx="4334">No</cx:pt>
          <cx:pt idx="4335">No</cx:pt>
          <cx:pt idx="4336">No</cx:pt>
          <cx:pt idx="4337">No</cx:pt>
          <cx:pt idx="4338">No</cx:pt>
          <cx:pt idx="4339">No</cx:pt>
          <cx:pt idx="4340">No</cx:pt>
          <cx:pt idx="4341">Yes</cx:pt>
          <cx:pt idx="4342">No</cx:pt>
          <cx:pt idx="4343">Yes</cx:pt>
          <cx:pt idx="4344">No</cx:pt>
          <cx:pt idx="4345">No</cx:pt>
          <cx:pt idx="4346">No</cx:pt>
          <cx:pt idx="4347">No</cx:pt>
          <cx:pt idx="4348">Yes</cx:pt>
          <cx:pt idx="4349">Yes</cx:pt>
          <cx:pt idx="4350">No</cx:pt>
          <cx:pt idx="4351">No</cx:pt>
          <cx:pt idx="4352">No</cx:pt>
          <cx:pt idx="4353">Yes</cx:pt>
          <cx:pt idx="4354">No</cx:pt>
          <cx:pt idx="4355">No</cx:pt>
          <cx:pt idx="4356">No</cx:pt>
          <cx:pt idx="4357">No</cx:pt>
          <cx:pt idx="4358">No</cx:pt>
          <cx:pt idx="4359">No</cx:pt>
          <cx:pt idx="4360">No</cx:pt>
          <cx:pt idx="4361">No</cx:pt>
          <cx:pt idx="4362">No</cx:pt>
          <cx:pt idx="4363">No</cx:pt>
          <cx:pt idx="4364">No</cx:pt>
          <cx:pt idx="4365">No</cx:pt>
          <cx:pt idx="4366">No</cx:pt>
          <cx:pt idx="4367">No</cx:pt>
          <cx:pt idx="4368">Yes</cx:pt>
          <cx:pt idx="4369">Yes</cx:pt>
          <cx:pt idx="4370">No</cx:pt>
          <cx:pt idx="4371">No</cx:pt>
          <cx:pt idx="4372">No</cx:pt>
          <cx:pt idx="4373">No</cx:pt>
          <cx:pt idx="4374">No</cx:pt>
          <cx:pt idx="4375">No</cx:pt>
          <cx:pt idx="4376">No</cx:pt>
          <cx:pt idx="4377">No</cx:pt>
          <cx:pt idx="4378">No</cx:pt>
          <cx:pt idx="4379">No</cx:pt>
          <cx:pt idx="4380">No</cx:pt>
          <cx:pt idx="4381">Yes</cx:pt>
          <cx:pt idx="4382">No</cx:pt>
          <cx:pt idx="4383">No</cx:pt>
          <cx:pt idx="4384">Yes</cx:pt>
          <cx:pt idx="4385">No</cx:pt>
          <cx:pt idx="4386">Yes</cx:pt>
          <cx:pt idx="4387">No</cx:pt>
          <cx:pt idx="4388">No</cx:pt>
          <cx:pt idx="4389">No</cx:pt>
          <cx:pt idx="4390">No</cx:pt>
          <cx:pt idx="4391">No</cx:pt>
          <cx:pt idx="4392">No</cx:pt>
          <cx:pt idx="4393">Yes</cx:pt>
          <cx:pt idx="4394">No</cx:pt>
          <cx:pt idx="4395">Yes</cx:pt>
          <cx:pt idx="4396">Yes</cx:pt>
          <cx:pt idx="4397">No</cx:pt>
          <cx:pt idx="4398">No</cx:pt>
          <cx:pt idx="4399">No</cx:pt>
          <cx:pt idx="4400">No</cx:pt>
          <cx:pt idx="4401">No</cx:pt>
          <cx:pt idx="4402">Yes</cx:pt>
          <cx:pt idx="4403">No</cx:pt>
          <cx:pt idx="4404">No</cx:pt>
          <cx:pt idx="4405">Yes</cx:pt>
          <cx:pt idx="4406">No</cx:pt>
          <cx:pt idx="4407">No</cx:pt>
          <cx:pt idx="4408">No</cx:pt>
          <cx:pt idx="4409">No</cx:pt>
          <cx:pt idx="4410">No</cx:pt>
          <cx:pt idx="4411">No</cx:pt>
          <cx:pt idx="4412">No</cx:pt>
          <cx:pt idx="4413">Yes</cx:pt>
          <cx:pt idx="4414">No</cx:pt>
          <cx:pt idx="4415">No</cx:pt>
          <cx:pt idx="4416">No</cx:pt>
          <cx:pt idx="4417">Yes</cx:pt>
          <cx:pt idx="4418">Yes</cx:pt>
          <cx:pt idx="4419">No</cx:pt>
          <cx:pt idx="4420">No</cx:pt>
          <cx:pt idx="4421">No</cx:pt>
          <cx:pt idx="4422">No</cx:pt>
          <cx:pt idx="4423">No</cx:pt>
          <cx:pt idx="4424">Yes</cx:pt>
          <cx:pt idx="4425">No</cx:pt>
          <cx:pt idx="4426">No</cx:pt>
          <cx:pt idx="4427">No</cx:pt>
          <cx:pt idx="4428">Yes</cx:pt>
          <cx:pt idx="4429">No</cx:pt>
          <cx:pt idx="4430">No</cx:pt>
          <cx:pt idx="4431">No</cx:pt>
          <cx:pt idx="4432">No</cx:pt>
          <cx:pt idx="4433">No</cx:pt>
          <cx:pt idx="4434">No</cx:pt>
          <cx:pt idx="4435">No</cx:pt>
          <cx:pt idx="4436">No</cx:pt>
          <cx:pt idx="4437">No</cx:pt>
          <cx:pt idx="4438">No</cx:pt>
          <cx:pt idx="4439">No</cx:pt>
          <cx:pt idx="4440">No</cx:pt>
          <cx:pt idx="4441">No</cx:pt>
          <cx:pt idx="4442">Yes</cx:pt>
          <cx:pt idx="4443">No</cx:pt>
          <cx:pt idx="4444">Yes</cx:pt>
          <cx:pt idx="4445">No</cx:pt>
          <cx:pt idx="4446">Yes</cx:pt>
          <cx:pt idx="4447">No</cx:pt>
          <cx:pt idx="4448">Yes</cx:pt>
          <cx:pt idx="4449">No</cx:pt>
          <cx:pt idx="4450">Yes</cx:pt>
          <cx:pt idx="4451">No</cx:pt>
          <cx:pt idx="4452">No</cx:pt>
          <cx:pt idx="4453">Yes</cx:pt>
          <cx:pt idx="4454">No</cx:pt>
          <cx:pt idx="4455">Yes</cx:pt>
          <cx:pt idx="4456">No</cx:pt>
          <cx:pt idx="4457">No</cx:pt>
          <cx:pt idx="4458">Yes</cx:pt>
          <cx:pt idx="4459">Yes</cx:pt>
          <cx:pt idx="4460">No</cx:pt>
          <cx:pt idx="4461">No</cx:pt>
          <cx:pt idx="4462">Yes</cx:pt>
          <cx:pt idx="4463">Yes</cx:pt>
          <cx:pt idx="4464">Yes</cx:pt>
          <cx:pt idx="4465">No</cx:pt>
          <cx:pt idx="4466">Yes</cx:pt>
          <cx:pt idx="4467">No</cx:pt>
          <cx:pt idx="4468">Yes</cx:pt>
          <cx:pt idx="4469">No</cx:pt>
          <cx:pt idx="4470">No</cx:pt>
          <cx:pt idx="4471">Yes</cx:pt>
          <cx:pt idx="4472">No</cx:pt>
          <cx:pt idx="4473">No</cx:pt>
          <cx:pt idx="4474">No</cx:pt>
          <cx:pt idx="4475">No</cx:pt>
          <cx:pt idx="4476">Yes</cx:pt>
          <cx:pt idx="4477">No</cx:pt>
          <cx:pt idx="4478">No</cx:pt>
          <cx:pt idx="4479">No</cx:pt>
          <cx:pt idx="4480">Yes</cx:pt>
          <cx:pt idx="4481">No</cx:pt>
          <cx:pt idx="4482">Yes</cx:pt>
          <cx:pt idx="4483">No</cx:pt>
          <cx:pt idx="4484">No</cx:pt>
          <cx:pt idx="4485">No</cx:pt>
          <cx:pt idx="4486">No</cx:pt>
          <cx:pt idx="4487">No</cx:pt>
          <cx:pt idx="4488">Yes</cx:pt>
          <cx:pt idx="4489">No</cx:pt>
          <cx:pt idx="4490">No</cx:pt>
          <cx:pt idx="4491">No</cx:pt>
          <cx:pt idx="4492">No</cx:pt>
          <cx:pt idx="4493">No</cx:pt>
          <cx:pt idx="4494">No</cx:pt>
          <cx:pt idx="4495">Yes</cx:pt>
          <cx:pt idx="4496">No</cx:pt>
          <cx:pt idx="4497">No</cx:pt>
          <cx:pt idx="4498">No</cx:pt>
          <cx:pt idx="4499">Yes</cx:pt>
          <cx:pt idx="4500">No</cx:pt>
          <cx:pt idx="4501">No</cx:pt>
          <cx:pt idx="4502">Yes</cx:pt>
          <cx:pt idx="4503">Yes</cx:pt>
          <cx:pt idx="4504">No</cx:pt>
          <cx:pt idx="4505">No</cx:pt>
          <cx:pt idx="4506">No</cx:pt>
          <cx:pt idx="4507">No</cx:pt>
          <cx:pt idx="4508">No</cx:pt>
          <cx:pt idx="4509">Yes</cx:pt>
          <cx:pt idx="4510">No</cx:pt>
          <cx:pt idx="4511">No</cx:pt>
          <cx:pt idx="4512">No</cx:pt>
          <cx:pt idx="4513">Yes</cx:pt>
          <cx:pt idx="4514">No</cx:pt>
          <cx:pt idx="4515">No</cx:pt>
          <cx:pt idx="4516">No</cx:pt>
          <cx:pt idx="4517">Yes</cx:pt>
          <cx:pt idx="4518">Yes</cx:pt>
          <cx:pt idx="4519">No</cx:pt>
          <cx:pt idx="4520">Yes</cx:pt>
          <cx:pt idx="4521">No</cx:pt>
          <cx:pt idx="4522">No</cx:pt>
          <cx:pt idx="4523">No</cx:pt>
          <cx:pt idx="4524">Yes</cx:pt>
          <cx:pt idx="4525">No</cx:pt>
          <cx:pt idx="4526">No</cx:pt>
          <cx:pt idx="4527">Yes</cx:pt>
          <cx:pt idx="4528">No</cx:pt>
          <cx:pt idx="4529">No</cx:pt>
          <cx:pt idx="4530">No</cx:pt>
          <cx:pt idx="4531">Yes</cx:pt>
          <cx:pt idx="4532">Yes</cx:pt>
          <cx:pt idx="4533">No</cx:pt>
          <cx:pt idx="4534">No</cx:pt>
          <cx:pt idx="4535">Yes</cx:pt>
          <cx:pt idx="4536">Yes</cx:pt>
          <cx:pt idx="4537">No</cx:pt>
          <cx:pt idx="4538">Yes</cx:pt>
          <cx:pt idx="4539">Yes</cx:pt>
          <cx:pt idx="4540">No</cx:pt>
          <cx:pt idx="4541">Yes</cx:pt>
          <cx:pt idx="4542">No</cx:pt>
          <cx:pt idx="4543">No</cx:pt>
          <cx:pt idx="4544">Yes</cx:pt>
          <cx:pt idx="4545">No</cx:pt>
          <cx:pt idx="4546">Yes</cx:pt>
          <cx:pt idx="4547">No</cx:pt>
          <cx:pt idx="4548">Yes</cx:pt>
          <cx:pt idx="4549">No</cx:pt>
          <cx:pt idx="4550">No</cx:pt>
          <cx:pt idx="4551">No</cx:pt>
          <cx:pt idx="4552">No</cx:pt>
          <cx:pt idx="4553">No</cx:pt>
          <cx:pt idx="4554">No</cx:pt>
          <cx:pt idx="4555">No</cx:pt>
          <cx:pt idx="4556">Yes</cx:pt>
          <cx:pt idx="4557">No</cx:pt>
          <cx:pt idx="4558">Yes</cx:pt>
          <cx:pt idx="4559">No</cx:pt>
          <cx:pt idx="4560">No</cx:pt>
          <cx:pt idx="4561">No</cx:pt>
          <cx:pt idx="4562">No</cx:pt>
          <cx:pt idx="4563">Yes</cx:pt>
          <cx:pt idx="4564">Yes</cx:pt>
          <cx:pt idx="4565">No</cx:pt>
          <cx:pt idx="4566">No</cx:pt>
          <cx:pt idx="4567">No</cx:pt>
          <cx:pt idx="4568">No</cx:pt>
          <cx:pt idx="4569">Yes</cx:pt>
          <cx:pt idx="4570">No</cx:pt>
          <cx:pt idx="4571">No</cx:pt>
          <cx:pt idx="4572">No</cx:pt>
          <cx:pt idx="4573">No</cx:pt>
          <cx:pt idx="4574">No</cx:pt>
          <cx:pt idx="4575">No</cx:pt>
          <cx:pt idx="4576">No</cx:pt>
          <cx:pt idx="4577">No</cx:pt>
          <cx:pt idx="4578">No</cx:pt>
          <cx:pt idx="4579">No</cx:pt>
          <cx:pt idx="4580">No</cx:pt>
          <cx:pt idx="4581">No</cx:pt>
          <cx:pt idx="4582">No</cx:pt>
          <cx:pt idx="4583">No</cx:pt>
          <cx:pt idx="4584">No</cx:pt>
          <cx:pt idx="4585">Yes</cx:pt>
          <cx:pt idx="4586">No</cx:pt>
          <cx:pt idx="4587">No</cx:pt>
          <cx:pt idx="4588">No</cx:pt>
          <cx:pt idx="4589">No</cx:pt>
          <cx:pt idx="4590">No</cx:pt>
          <cx:pt idx="4591">No</cx:pt>
          <cx:pt idx="4592">No</cx:pt>
          <cx:pt idx="4593">No</cx:pt>
          <cx:pt idx="4594">Yes</cx:pt>
          <cx:pt idx="4595">No</cx:pt>
          <cx:pt idx="4596">No</cx:pt>
          <cx:pt idx="4597">Yes</cx:pt>
          <cx:pt idx="4598">No</cx:pt>
          <cx:pt idx="4599">No</cx:pt>
          <cx:pt idx="4600">No</cx:pt>
          <cx:pt idx="4601">No</cx:pt>
          <cx:pt idx="4602">No</cx:pt>
          <cx:pt idx="4603">No</cx:pt>
          <cx:pt idx="4604">No</cx:pt>
          <cx:pt idx="4605">No</cx:pt>
          <cx:pt idx="4606">No</cx:pt>
          <cx:pt idx="4607">No</cx:pt>
          <cx:pt idx="4608">No</cx:pt>
          <cx:pt idx="4609">No</cx:pt>
          <cx:pt idx="4610">Yes</cx:pt>
          <cx:pt idx="4611">No</cx:pt>
          <cx:pt idx="4612">No</cx:pt>
          <cx:pt idx="4613">Yes</cx:pt>
          <cx:pt idx="4614">No</cx:pt>
          <cx:pt idx="4615">No</cx:pt>
          <cx:pt idx="4616">No</cx:pt>
          <cx:pt idx="4617">No</cx:pt>
          <cx:pt idx="4618">No</cx:pt>
          <cx:pt idx="4619">Yes</cx:pt>
          <cx:pt idx="4620">No</cx:pt>
          <cx:pt idx="4621">No</cx:pt>
          <cx:pt idx="4622">No</cx:pt>
          <cx:pt idx="4623">No</cx:pt>
          <cx:pt idx="4624">Yes</cx:pt>
          <cx:pt idx="4625">No</cx:pt>
          <cx:pt idx="4626">No</cx:pt>
          <cx:pt idx="4627">No</cx:pt>
          <cx:pt idx="4628">No</cx:pt>
          <cx:pt idx="4629">No</cx:pt>
          <cx:pt idx="4630">No</cx:pt>
          <cx:pt idx="4631">Yes</cx:pt>
          <cx:pt idx="4632">Yes</cx:pt>
          <cx:pt idx="4633">No</cx:pt>
          <cx:pt idx="4634">No</cx:pt>
          <cx:pt idx="4635">No</cx:pt>
          <cx:pt idx="4636">No</cx:pt>
          <cx:pt idx="4637">No</cx:pt>
          <cx:pt idx="4638">Yes</cx:pt>
          <cx:pt idx="4639">No</cx:pt>
          <cx:pt idx="4640">Yes</cx:pt>
          <cx:pt idx="4641">No</cx:pt>
          <cx:pt idx="4642">Yes</cx:pt>
          <cx:pt idx="4643">No</cx:pt>
          <cx:pt idx="4644">No</cx:pt>
          <cx:pt idx="4645">Yes</cx:pt>
          <cx:pt idx="4646">No</cx:pt>
          <cx:pt idx="4647">No</cx:pt>
          <cx:pt idx="4648">No</cx:pt>
          <cx:pt idx="4649">No</cx:pt>
          <cx:pt idx="4650">No</cx:pt>
          <cx:pt idx="4651">Yes</cx:pt>
          <cx:pt idx="4652">No</cx:pt>
          <cx:pt idx="4653">Yes</cx:pt>
          <cx:pt idx="4654">No</cx:pt>
          <cx:pt idx="4655">No</cx:pt>
          <cx:pt idx="4656">No</cx:pt>
          <cx:pt idx="4657">No</cx:pt>
          <cx:pt idx="4658">No</cx:pt>
          <cx:pt idx="4659">No</cx:pt>
          <cx:pt idx="4660">Yes</cx:pt>
          <cx:pt idx="4661">No</cx:pt>
          <cx:pt idx="4662">No</cx:pt>
          <cx:pt idx="4663">Yes</cx:pt>
          <cx:pt idx="4664">Yes</cx:pt>
          <cx:pt idx="4665">No</cx:pt>
          <cx:pt idx="4666">No</cx:pt>
          <cx:pt idx="4667">No</cx:pt>
          <cx:pt idx="4668">No</cx:pt>
          <cx:pt idx="4669">No</cx:pt>
          <cx:pt idx="4670">No</cx:pt>
          <cx:pt idx="4671">Yes</cx:pt>
          <cx:pt idx="4672">No</cx:pt>
          <cx:pt idx="4673">Yes</cx:pt>
          <cx:pt idx="4674">No</cx:pt>
          <cx:pt idx="4675">Yes</cx:pt>
          <cx:pt idx="4676">No</cx:pt>
          <cx:pt idx="4677">Yes</cx:pt>
          <cx:pt idx="4678">Yes</cx:pt>
          <cx:pt idx="4679">No</cx:pt>
          <cx:pt idx="4680">No</cx:pt>
          <cx:pt idx="4681">Yes</cx:pt>
          <cx:pt idx="4682">Yes</cx:pt>
          <cx:pt idx="4683">No</cx:pt>
          <cx:pt idx="4684">Yes</cx:pt>
          <cx:pt idx="4685">No</cx:pt>
          <cx:pt idx="4686">No</cx:pt>
          <cx:pt idx="4687">Yes</cx:pt>
          <cx:pt idx="4688">No</cx:pt>
          <cx:pt idx="4689">No</cx:pt>
          <cx:pt idx="4690">No</cx:pt>
          <cx:pt idx="4691">Yes</cx:pt>
          <cx:pt idx="4692">No</cx:pt>
          <cx:pt idx="4693">No</cx:pt>
          <cx:pt idx="4694">No</cx:pt>
          <cx:pt idx="4695">No</cx:pt>
          <cx:pt idx="4696">No</cx:pt>
          <cx:pt idx="4697">No</cx:pt>
          <cx:pt idx="4698">Yes</cx:pt>
          <cx:pt idx="4699">No</cx:pt>
          <cx:pt idx="4700">No</cx:pt>
          <cx:pt idx="4701">No</cx:pt>
          <cx:pt idx="4702">No</cx:pt>
          <cx:pt idx="4703">Yes</cx:pt>
          <cx:pt idx="4704">No</cx:pt>
          <cx:pt idx="4705">No</cx:pt>
          <cx:pt idx="4706">Yes</cx:pt>
          <cx:pt idx="4707">No</cx:pt>
          <cx:pt idx="4708">No</cx:pt>
          <cx:pt idx="4709">No</cx:pt>
          <cx:pt idx="4710">No</cx:pt>
          <cx:pt idx="4711">No</cx:pt>
          <cx:pt idx="4712">No</cx:pt>
          <cx:pt idx="4713">No</cx:pt>
          <cx:pt idx="4714">No</cx:pt>
          <cx:pt idx="4715">No</cx:pt>
          <cx:pt idx="4716">No</cx:pt>
          <cx:pt idx="4717">No</cx:pt>
          <cx:pt idx="4718">No</cx:pt>
          <cx:pt idx="4719">Yes</cx:pt>
          <cx:pt idx="4720">No</cx:pt>
          <cx:pt idx="4721">Yes</cx:pt>
          <cx:pt idx="4722">No</cx:pt>
          <cx:pt idx="4723">Yes</cx:pt>
          <cx:pt idx="4724">No</cx:pt>
          <cx:pt idx="4725">Yes</cx:pt>
          <cx:pt idx="4726">No</cx:pt>
          <cx:pt idx="4727">No</cx:pt>
          <cx:pt idx="4728">No</cx:pt>
          <cx:pt idx="4729">No</cx:pt>
          <cx:pt idx="4730">No</cx:pt>
          <cx:pt idx="4731">No</cx:pt>
          <cx:pt idx="4732">No</cx:pt>
          <cx:pt idx="4733">No</cx:pt>
          <cx:pt idx="4734">Yes</cx:pt>
          <cx:pt idx="4735">No</cx:pt>
          <cx:pt idx="4736">No</cx:pt>
          <cx:pt idx="4737">No</cx:pt>
          <cx:pt idx="4738">Yes</cx:pt>
          <cx:pt idx="4739">No</cx:pt>
          <cx:pt idx="4740">Yes</cx:pt>
          <cx:pt idx="4741">No</cx:pt>
          <cx:pt idx="4742">No</cx:pt>
          <cx:pt idx="4743">No</cx:pt>
          <cx:pt idx="4744">No</cx:pt>
          <cx:pt idx="4745">No</cx:pt>
          <cx:pt idx="4746">Yes</cx:pt>
          <cx:pt idx="4747">No</cx:pt>
          <cx:pt idx="4748">No</cx:pt>
          <cx:pt idx="4749">Yes</cx:pt>
          <cx:pt idx="4750">No</cx:pt>
          <cx:pt idx="4751">Yes</cx:pt>
          <cx:pt idx="4752">No</cx:pt>
          <cx:pt idx="4753">Yes</cx:pt>
          <cx:pt idx="4754">No</cx:pt>
          <cx:pt idx="4755">No</cx:pt>
          <cx:pt idx="4756">No</cx:pt>
          <cx:pt idx="4757">Yes</cx:pt>
          <cx:pt idx="4758">No</cx:pt>
          <cx:pt idx="4759">Yes</cx:pt>
          <cx:pt idx="4760">No</cx:pt>
          <cx:pt idx="4761">No</cx:pt>
          <cx:pt idx="4762">No</cx:pt>
          <cx:pt idx="4763">No</cx:pt>
          <cx:pt idx="4764">Yes</cx:pt>
          <cx:pt idx="4765">No</cx:pt>
          <cx:pt idx="4766">No</cx:pt>
          <cx:pt idx="4767">No</cx:pt>
          <cx:pt idx="4768">No</cx:pt>
          <cx:pt idx="4769">No</cx:pt>
          <cx:pt idx="4770">No</cx:pt>
          <cx:pt idx="4771">Yes</cx:pt>
          <cx:pt idx="4772">No</cx:pt>
          <cx:pt idx="4773">Yes</cx:pt>
          <cx:pt idx="4774">No</cx:pt>
          <cx:pt idx="4775">Yes</cx:pt>
          <cx:pt idx="4776">No</cx:pt>
          <cx:pt idx="4777">No</cx:pt>
          <cx:pt idx="4778">No</cx:pt>
          <cx:pt idx="4779">No</cx:pt>
          <cx:pt idx="4780">No</cx:pt>
          <cx:pt idx="4781">No</cx:pt>
          <cx:pt idx="4782">No</cx:pt>
          <cx:pt idx="4783">No</cx:pt>
          <cx:pt idx="4784">No</cx:pt>
          <cx:pt idx="4785">Yes</cx:pt>
          <cx:pt idx="4786">No</cx:pt>
          <cx:pt idx="4787">No</cx:pt>
          <cx:pt idx="4788">No</cx:pt>
          <cx:pt idx="4789">Yes</cx:pt>
          <cx:pt idx="4790">No</cx:pt>
          <cx:pt idx="4791">No</cx:pt>
          <cx:pt idx="4792">Yes</cx:pt>
          <cx:pt idx="4793">No</cx:pt>
          <cx:pt idx="4794">No</cx:pt>
          <cx:pt idx="4795">Yes</cx:pt>
          <cx:pt idx="4796">No</cx:pt>
          <cx:pt idx="4797">No</cx:pt>
          <cx:pt idx="4798">No</cx:pt>
          <cx:pt idx="4799">No</cx:pt>
          <cx:pt idx="4800">Yes</cx:pt>
          <cx:pt idx="4801">No</cx:pt>
          <cx:pt idx="4802">No</cx:pt>
          <cx:pt idx="4803">No</cx:pt>
          <cx:pt idx="4804">No</cx:pt>
          <cx:pt idx="4805">No</cx:pt>
          <cx:pt idx="4806">No</cx:pt>
          <cx:pt idx="4807">No</cx:pt>
          <cx:pt idx="4808">No</cx:pt>
          <cx:pt idx="4809">No</cx:pt>
          <cx:pt idx="4810">Yes</cx:pt>
          <cx:pt idx="4811">Yes</cx:pt>
          <cx:pt idx="4812">Yes</cx:pt>
          <cx:pt idx="4813">No</cx:pt>
          <cx:pt idx="4814">Yes</cx:pt>
          <cx:pt idx="4815">Yes</cx:pt>
          <cx:pt idx="4816">No</cx:pt>
          <cx:pt idx="4817">No</cx:pt>
          <cx:pt idx="4818">No</cx:pt>
          <cx:pt idx="4819">Yes</cx:pt>
          <cx:pt idx="4820">No</cx:pt>
          <cx:pt idx="4821">No</cx:pt>
          <cx:pt idx="4822">No</cx:pt>
          <cx:pt idx="4823">Yes</cx:pt>
          <cx:pt idx="4824">No</cx:pt>
          <cx:pt idx="4825">No</cx:pt>
          <cx:pt idx="4826">Yes</cx:pt>
          <cx:pt idx="4827">Yes</cx:pt>
          <cx:pt idx="4828">No</cx:pt>
          <cx:pt idx="4829">No</cx:pt>
          <cx:pt idx="4830">No</cx:pt>
          <cx:pt idx="4831">No</cx:pt>
          <cx:pt idx="4832">No</cx:pt>
          <cx:pt idx="4833">No</cx:pt>
          <cx:pt idx="4834">No</cx:pt>
          <cx:pt idx="4835">No</cx:pt>
          <cx:pt idx="4836">No</cx:pt>
          <cx:pt idx="4837">Yes</cx:pt>
          <cx:pt idx="4838">No</cx:pt>
          <cx:pt idx="4839">Yes</cx:pt>
          <cx:pt idx="4840">No</cx:pt>
          <cx:pt idx="4841">No</cx:pt>
          <cx:pt idx="4842">Yes</cx:pt>
          <cx:pt idx="4843">No</cx:pt>
          <cx:pt idx="4844">No</cx:pt>
          <cx:pt idx="4845">No</cx:pt>
          <cx:pt idx="4846">No</cx:pt>
          <cx:pt idx="4847">Yes</cx:pt>
          <cx:pt idx="4848">Yes</cx:pt>
          <cx:pt idx="4849">No</cx:pt>
          <cx:pt idx="4850">No</cx:pt>
          <cx:pt idx="4851">Yes</cx:pt>
          <cx:pt idx="4852">No</cx:pt>
          <cx:pt idx="4853">No</cx:pt>
          <cx:pt idx="4854">No</cx:pt>
          <cx:pt idx="4855">No</cx:pt>
          <cx:pt idx="4856">Yes</cx:pt>
          <cx:pt idx="4857">No</cx:pt>
          <cx:pt idx="4858">No</cx:pt>
          <cx:pt idx="4859">No</cx:pt>
          <cx:pt idx="4860">No</cx:pt>
          <cx:pt idx="4861">No</cx:pt>
          <cx:pt idx="4862">Yes</cx:pt>
          <cx:pt idx="4863">No</cx:pt>
          <cx:pt idx="4864">No</cx:pt>
          <cx:pt idx="4865">No</cx:pt>
          <cx:pt idx="4866">No</cx:pt>
          <cx:pt idx="4867">No</cx:pt>
          <cx:pt idx="4868">Yes</cx:pt>
          <cx:pt idx="4869">No</cx:pt>
          <cx:pt idx="4870">No</cx:pt>
          <cx:pt idx="4871">No</cx:pt>
          <cx:pt idx="4872">No</cx:pt>
          <cx:pt idx="4873">No</cx:pt>
          <cx:pt idx="4874">Yes</cx:pt>
          <cx:pt idx="4875">Yes</cx:pt>
          <cx:pt idx="4876">Yes</cx:pt>
          <cx:pt idx="4877">No</cx:pt>
          <cx:pt idx="4878">No</cx:pt>
          <cx:pt idx="4879">No</cx:pt>
          <cx:pt idx="4880">No</cx:pt>
          <cx:pt idx="4881">No</cx:pt>
          <cx:pt idx="4882">No</cx:pt>
          <cx:pt idx="4883">Yes</cx:pt>
          <cx:pt idx="4884">No</cx:pt>
          <cx:pt idx="4885">No</cx:pt>
          <cx:pt idx="4886">No</cx:pt>
          <cx:pt idx="4887">No</cx:pt>
          <cx:pt idx="4888">No</cx:pt>
          <cx:pt idx="4889">No</cx:pt>
          <cx:pt idx="4890">No</cx:pt>
          <cx:pt idx="4891">No</cx:pt>
          <cx:pt idx="4892">No</cx:pt>
          <cx:pt idx="4893">Yes</cx:pt>
          <cx:pt idx="4894">No</cx:pt>
          <cx:pt idx="4895">No</cx:pt>
          <cx:pt idx="4896">No</cx:pt>
          <cx:pt idx="4897">No</cx:pt>
          <cx:pt idx="4898">Yes</cx:pt>
          <cx:pt idx="4899">Yes</cx:pt>
          <cx:pt idx="4900">Yes</cx:pt>
          <cx:pt idx="4901">Yes</cx:pt>
          <cx:pt idx="4902">No</cx:pt>
          <cx:pt idx="4903">Yes</cx:pt>
          <cx:pt idx="4904">No</cx:pt>
          <cx:pt idx="4905">No</cx:pt>
          <cx:pt idx="4906">No</cx:pt>
          <cx:pt idx="4907">No</cx:pt>
          <cx:pt idx="4908">Yes</cx:pt>
          <cx:pt idx="4909">No</cx:pt>
          <cx:pt idx="4910">Yes</cx:pt>
          <cx:pt idx="4911">No</cx:pt>
          <cx:pt idx="4912">Yes</cx:pt>
          <cx:pt idx="4913">No</cx:pt>
          <cx:pt idx="4914">No</cx:pt>
          <cx:pt idx="4915">No</cx:pt>
          <cx:pt idx="4916">No</cx:pt>
          <cx:pt idx="4917">No</cx:pt>
          <cx:pt idx="4918">No</cx:pt>
          <cx:pt idx="4919">No</cx:pt>
          <cx:pt idx="4920">No</cx:pt>
          <cx:pt idx="4921">No</cx:pt>
          <cx:pt idx="4922">No</cx:pt>
          <cx:pt idx="4923">No</cx:pt>
          <cx:pt idx="4924">Yes</cx:pt>
          <cx:pt idx="4925">No</cx:pt>
          <cx:pt idx="4926">No</cx:pt>
          <cx:pt idx="4927">No</cx:pt>
          <cx:pt idx="4928">Yes</cx:pt>
          <cx:pt idx="4929">No</cx:pt>
          <cx:pt idx="4930">No</cx:pt>
          <cx:pt idx="4931">No</cx:pt>
          <cx:pt idx="4932">No</cx:pt>
          <cx:pt idx="4933">No</cx:pt>
          <cx:pt idx="4934">No</cx:pt>
          <cx:pt idx="4935">No</cx:pt>
          <cx:pt idx="4936">No</cx:pt>
          <cx:pt idx="4937">No</cx:pt>
          <cx:pt idx="4938">Yes</cx:pt>
          <cx:pt idx="4939">No</cx:pt>
          <cx:pt idx="4940">No</cx:pt>
          <cx:pt idx="4941">Yes</cx:pt>
          <cx:pt idx="4942">Yes</cx:pt>
          <cx:pt idx="4943">No</cx:pt>
          <cx:pt idx="4944">No</cx:pt>
          <cx:pt idx="4945">No</cx:pt>
          <cx:pt idx="4946">Yes</cx:pt>
          <cx:pt idx="4947">Yes</cx:pt>
          <cx:pt idx="4948">No</cx:pt>
          <cx:pt idx="4949">Yes</cx:pt>
          <cx:pt idx="4950">Yes</cx:pt>
          <cx:pt idx="4951">No</cx:pt>
          <cx:pt idx="4952">No</cx:pt>
          <cx:pt idx="4953">No</cx:pt>
          <cx:pt idx="4954">Yes</cx:pt>
          <cx:pt idx="4955">Yes</cx:pt>
          <cx:pt idx="4956">Yes</cx:pt>
          <cx:pt idx="4957">No</cx:pt>
          <cx:pt idx="4958">No</cx:pt>
          <cx:pt idx="4959">Yes</cx:pt>
          <cx:pt idx="4960">Yes</cx:pt>
          <cx:pt idx="4961">No</cx:pt>
          <cx:pt idx="4962">No</cx:pt>
          <cx:pt idx="4963">No</cx:pt>
          <cx:pt idx="4964">Yes</cx:pt>
          <cx:pt idx="4965">Yes</cx:pt>
          <cx:pt idx="4966">No</cx:pt>
          <cx:pt idx="4967">Yes</cx:pt>
          <cx:pt idx="4968">No</cx:pt>
          <cx:pt idx="4969">No</cx:pt>
          <cx:pt idx="4970">No</cx:pt>
          <cx:pt idx="4971">No</cx:pt>
          <cx:pt idx="4972">No</cx:pt>
          <cx:pt idx="4973">No</cx:pt>
          <cx:pt idx="4974">Yes</cx:pt>
          <cx:pt idx="4975">No</cx:pt>
          <cx:pt idx="4976">No</cx:pt>
          <cx:pt idx="4977">No</cx:pt>
          <cx:pt idx="4978">Yes</cx:pt>
          <cx:pt idx="4979">No</cx:pt>
          <cx:pt idx="4980">No</cx:pt>
          <cx:pt idx="4981">Yes</cx:pt>
          <cx:pt idx="4982">Yes</cx:pt>
          <cx:pt idx="4983">Yes</cx:pt>
          <cx:pt idx="4984">No</cx:pt>
          <cx:pt idx="4985">No</cx:pt>
          <cx:pt idx="4986">No</cx:pt>
          <cx:pt idx="4987">No</cx:pt>
          <cx:pt idx="4988">No</cx:pt>
          <cx:pt idx="4989">No</cx:pt>
          <cx:pt idx="4990">No</cx:pt>
          <cx:pt idx="4991">Yes</cx:pt>
          <cx:pt idx="4992">No</cx:pt>
          <cx:pt idx="4993">No</cx:pt>
          <cx:pt idx="4994">Yes</cx:pt>
          <cx:pt idx="4995">Yes</cx:pt>
          <cx:pt idx="4996">No</cx:pt>
          <cx:pt idx="4997">Yes</cx:pt>
          <cx:pt idx="4998">No</cx:pt>
          <cx:pt idx="4999">No</cx:pt>
          <cx:pt idx="5000">No</cx:pt>
          <cx:pt idx="5001">Yes</cx:pt>
          <cx:pt idx="5002">No</cx:pt>
          <cx:pt idx="5003">Yes</cx:pt>
          <cx:pt idx="5004">No</cx:pt>
          <cx:pt idx="5005">Yes</cx:pt>
          <cx:pt idx="5006">Yes</cx:pt>
          <cx:pt idx="5007">No</cx:pt>
          <cx:pt idx="5008">No</cx:pt>
          <cx:pt idx="5009">No</cx:pt>
          <cx:pt idx="5010">No</cx:pt>
          <cx:pt idx="5011">No</cx:pt>
          <cx:pt idx="5012">No</cx:pt>
          <cx:pt idx="5013">No</cx:pt>
          <cx:pt idx="5014">No</cx:pt>
          <cx:pt idx="5015">No</cx:pt>
          <cx:pt idx="5016">Yes</cx:pt>
          <cx:pt idx="5017">No</cx:pt>
          <cx:pt idx="5018">No</cx:pt>
          <cx:pt idx="5019">No</cx:pt>
          <cx:pt idx="5020">No</cx:pt>
          <cx:pt idx="5021">No</cx:pt>
          <cx:pt idx="5022">No</cx:pt>
          <cx:pt idx="5023">Yes</cx:pt>
          <cx:pt idx="5024">No</cx:pt>
          <cx:pt idx="5025">No</cx:pt>
          <cx:pt idx="5026">No</cx:pt>
          <cx:pt idx="5027">Yes</cx:pt>
          <cx:pt idx="5028">No</cx:pt>
          <cx:pt idx="5029">No</cx:pt>
          <cx:pt idx="5030">Yes</cx:pt>
          <cx:pt idx="5031">No</cx:pt>
          <cx:pt idx="5032">No</cx:pt>
          <cx:pt idx="5033">No</cx:pt>
          <cx:pt idx="5034">No</cx:pt>
          <cx:pt idx="5035">No</cx:pt>
          <cx:pt idx="5036">Yes</cx:pt>
          <cx:pt idx="5037">Yes</cx:pt>
          <cx:pt idx="5038">No</cx:pt>
          <cx:pt idx="5039">Yes</cx:pt>
          <cx:pt idx="5040">No</cx:pt>
          <cx:pt idx="5041">No</cx:pt>
          <cx:pt idx="5042">No</cx:pt>
          <cx:pt idx="5043">Yes</cx:pt>
          <cx:pt idx="5044">No</cx:pt>
          <cx:pt idx="5045">No</cx:pt>
          <cx:pt idx="5046">No</cx:pt>
          <cx:pt idx="5047">No</cx:pt>
          <cx:pt idx="5048">No</cx:pt>
          <cx:pt idx="5049">Yes</cx:pt>
          <cx:pt idx="5050">Yes</cx:pt>
          <cx:pt idx="5051">No</cx:pt>
          <cx:pt idx="5052">No</cx:pt>
          <cx:pt idx="5053">No</cx:pt>
          <cx:pt idx="5054">No</cx:pt>
          <cx:pt idx="5055">No</cx:pt>
          <cx:pt idx="5056">No</cx:pt>
          <cx:pt idx="5057">No</cx:pt>
          <cx:pt idx="5058">No</cx:pt>
          <cx:pt idx="5059">Yes</cx:pt>
          <cx:pt idx="5060">No</cx:pt>
          <cx:pt idx="5061">No</cx:pt>
          <cx:pt idx="5062">Yes</cx:pt>
          <cx:pt idx="5063">Yes</cx:pt>
          <cx:pt idx="5064">Yes</cx:pt>
          <cx:pt idx="5065">No</cx:pt>
          <cx:pt idx="5066">No</cx:pt>
          <cx:pt idx="5067">No</cx:pt>
          <cx:pt idx="5068">No</cx:pt>
          <cx:pt idx="5069">Yes</cx:pt>
          <cx:pt idx="5070">Yes</cx:pt>
          <cx:pt idx="5071">No</cx:pt>
          <cx:pt idx="5072">No</cx:pt>
          <cx:pt idx="5073">No</cx:pt>
          <cx:pt idx="5074">No</cx:pt>
          <cx:pt idx="5075">No</cx:pt>
          <cx:pt idx="5076">Yes</cx:pt>
          <cx:pt idx="5077">No</cx:pt>
          <cx:pt idx="5078">No</cx:pt>
          <cx:pt idx="5079">No</cx:pt>
          <cx:pt idx="5080">No</cx:pt>
          <cx:pt idx="5081">No</cx:pt>
          <cx:pt idx="5082">No</cx:pt>
          <cx:pt idx="5083">No</cx:pt>
          <cx:pt idx="5084">No</cx:pt>
          <cx:pt idx="5085">No</cx:pt>
          <cx:pt idx="5086">Yes</cx:pt>
          <cx:pt idx="5087">No</cx:pt>
          <cx:pt idx="5088">No</cx:pt>
          <cx:pt idx="5089">No</cx:pt>
          <cx:pt idx="5090">Yes</cx:pt>
          <cx:pt idx="5091">Yes</cx:pt>
          <cx:pt idx="5092">No</cx:pt>
          <cx:pt idx="5093">No</cx:pt>
          <cx:pt idx="5094">No</cx:pt>
          <cx:pt idx="5095">No</cx:pt>
          <cx:pt idx="5096">No</cx:pt>
          <cx:pt idx="5097">No</cx:pt>
          <cx:pt idx="5098">Yes</cx:pt>
          <cx:pt idx="5099">Yes</cx:pt>
          <cx:pt idx="5100">Yes</cx:pt>
          <cx:pt idx="5101">No</cx:pt>
          <cx:pt idx="5102">No</cx:pt>
          <cx:pt idx="5103">No</cx:pt>
          <cx:pt idx="5104">No</cx:pt>
          <cx:pt idx="5105">Yes</cx:pt>
          <cx:pt idx="5106">No</cx:pt>
          <cx:pt idx="5107">No</cx:pt>
          <cx:pt idx="5108">No</cx:pt>
          <cx:pt idx="5109">No</cx:pt>
          <cx:pt idx="5110">No</cx:pt>
          <cx:pt idx="5111">Yes</cx:pt>
          <cx:pt idx="5112">Yes</cx:pt>
          <cx:pt idx="5113">No</cx:pt>
          <cx:pt idx="5114">No</cx:pt>
          <cx:pt idx="5115">No</cx:pt>
          <cx:pt idx="5116">Yes</cx:pt>
          <cx:pt idx="5117">No</cx:pt>
          <cx:pt idx="5118">No</cx:pt>
          <cx:pt idx="5119">No</cx:pt>
          <cx:pt idx="5120">Yes</cx:pt>
          <cx:pt idx="5121">No</cx:pt>
          <cx:pt idx="5122">No</cx:pt>
          <cx:pt idx="5123">Yes</cx:pt>
          <cx:pt idx="5124">No</cx:pt>
          <cx:pt idx="5125">Yes</cx:pt>
          <cx:pt idx="5126">No</cx:pt>
          <cx:pt idx="5127">Yes</cx:pt>
          <cx:pt idx="5128">No</cx:pt>
          <cx:pt idx="5129">No</cx:pt>
          <cx:pt idx="5130">Yes</cx:pt>
          <cx:pt idx="5131">Yes</cx:pt>
          <cx:pt idx="5132">No</cx:pt>
          <cx:pt idx="5133">Yes</cx:pt>
          <cx:pt idx="5134">Yes</cx:pt>
          <cx:pt idx="5135">No</cx:pt>
          <cx:pt idx="5136">No</cx:pt>
          <cx:pt idx="5137">No</cx:pt>
          <cx:pt idx="5138">No</cx:pt>
          <cx:pt idx="5139">No</cx:pt>
          <cx:pt idx="5140">No</cx:pt>
          <cx:pt idx="5141">No</cx:pt>
          <cx:pt idx="5142">No</cx:pt>
          <cx:pt idx="5143">No</cx:pt>
          <cx:pt idx="5144">No</cx:pt>
          <cx:pt idx="5145">No</cx:pt>
          <cx:pt idx="5146">No</cx:pt>
          <cx:pt idx="5147">No</cx:pt>
          <cx:pt idx="5148">No</cx:pt>
          <cx:pt idx="5149">No</cx:pt>
          <cx:pt idx="5150">No</cx:pt>
          <cx:pt idx="5151">No</cx:pt>
          <cx:pt idx="5152">No</cx:pt>
          <cx:pt idx="5153">No</cx:pt>
          <cx:pt idx="5154">Yes</cx:pt>
          <cx:pt idx="5155">No</cx:pt>
          <cx:pt idx="5156">No</cx:pt>
          <cx:pt idx="5157">No</cx:pt>
          <cx:pt idx="5158">No</cx:pt>
          <cx:pt idx="5159">No</cx:pt>
          <cx:pt idx="5160">No</cx:pt>
          <cx:pt idx="5161">No</cx:pt>
          <cx:pt idx="5162">No</cx:pt>
          <cx:pt idx="5163">No</cx:pt>
          <cx:pt idx="5164">No</cx:pt>
          <cx:pt idx="5165">Yes</cx:pt>
          <cx:pt idx="5166">No</cx:pt>
          <cx:pt idx="5167">No</cx:pt>
          <cx:pt idx="5168">Yes</cx:pt>
          <cx:pt idx="5169">No</cx:pt>
          <cx:pt idx="5170">No</cx:pt>
          <cx:pt idx="5171">No</cx:pt>
          <cx:pt idx="5172">No</cx:pt>
          <cx:pt idx="5173">No</cx:pt>
          <cx:pt idx="5174">Yes</cx:pt>
          <cx:pt idx="5175">No</cx:pt>
          <cx:pt idx="5176">No</cx:pt>
          <cx:pt idx="5177">Yes</cx:pt>
          <cx:pt idx="5178">No</cx:pt>
          <cx:pt idx="5179">Yes</cx:pt>
          <cx:pt idx="5180">No</cx:pt>
          <cx:pt idx="5181">No</cx:pt>
          <cx:pt idx="5182">No</cx:pt>
          <cx:pt idx="5183">Yes</cx:pt>
          <cx:pt idx="5184">No</cx:pt>
          <cx:pt idx="5185">No</cx:pt>
          <cx:pt idx="5186">Yes</cx:pt>
          <cx:pt idx="5187">No</cx:pt>
          <cx:pt idx="5188">No</cx:pt>
          <cx:pt idx="5189">No</cx:pt>
          <cx:pt idx="5190">No</cx:pt>
          <cx:pt idx="5191">No</cx:pt>
          <cx:pt idx="5192">No</cx:pt>
          <cx:pt idx="5193">No</cx:pt>
          <cx:pt idx="5194">Yes</cx:pt>
          <cx:pt idx="5195">No</cx:pt>
          <cx:pt idx="5196">No</cx:pt>
          <cx:pt idx="5197">No</cx:pt>
          <cx:pt idx="5198">Yes</cx:pt>
          <cx:pt idx="5199">No</cx:pt>
          <cx:pt idx="5200">No</cx:pt>
          <cx:pt idx="5201">No</cx:pt>
          <cx:pt idx="5202">No</cx:pt>
          <cx:pt idx="5203">No</cx:pt>
          <cx:pt idx="5204">No</cx:pt>
          <cx:pt idx="5205">No</cx:pt>
          <cx:pt idx="5206">No</cx:pt>
          <cx:pt idx="5207">Yes</cx:pt>
          <cx:pt idx="5208">No</cx:pt>
          <cx:pt idx="5209">No</cx:pt>
          <cx:pt idx="5210">Yes</cx:pt>
          <cx:pt idx="5211">Yes</cx:pt>
          <cx:pt idx="5212">No</cx:pt>
          <cx:pt idx="5213">No</cx:pt>
          <cx:pt idx="5214">Yes</cx:pt>
          <cx:pt idx="5215">Yes</cx:pt>
          <cx:pt idx="5216">Yes</cx:pt>
          <cx:pt idx="5217">No</cx:pt>
          <cx:pt idx="5218">No</cx:pt>
          <cx:pt idx="5219">No</cx:pt>
          <cx:pt idx="5220">No</cx:pt>
          <cx:pt idx="5221">No</cx:pt>
          <cx:pt idx="5222">No</cx:pt>
          <cx:pt idx="5223">No</cx:pt>
          <cx:pt idx="5224">No</cx:pt>
          <cx:pt idx="5225">No</cx:pt>
          <cx:pt idx="5226">No</cx:pt>
          <cx:pt idx="5227">No</cx:pt>
          <cx:pt idx="5228">No</cx:pt>
          <cx:pt idx="5229">Yes</cx:pt>
          <cx:pt idx="5230">No</cx:pt>
          <cx:pt idx="5231">Yes</cx:pt>
          <cx:pt idx="5232">No</cx:pt>
          <cx:pt idx="5233">Yes</cx:pt>
          <cx:pt idx="5234">No</cx:pt>
          <cx:pt idx="5235">No</cx:pt>
          <cx:pt idx="5236">No</cx:pt>
          <cx:pt idx="5237">No</cx:pt>
          <cx:pt idx="5238">No</cx:pt>
          <cx:pt idx="5239">No</cx:pt>
          <cx:pt idx="5240">No</cx:pt>
          <cx:pt idx="5241">No</cx:pt>
          <cx:pt idx="5242">Yes</cx:pt>
          <cx:pt idx="5243">No</cx:pt>
          <cx:pt idx="5244">No</cx:pt>
          <cx:pt idx="5245">No</cx:pt>
          <cx:pt idx="5246">Yes</cx:pt>
          <cx:pt idx="5247">Yes</cx:pt>
          <cx:pt idx="5248">No</cx:pt>
          <cx:pt idx="5249">No</cx:pt>
          <cx:pt idx="5250">No</cx:pt>
          <cx:pt idx="5251">Yes</cx:pt>
          <cx:pt idx="5252">No</cx:pt>
          <cx:pt idx="5253">No</cx:pt>
          <cx:pt idx="5254">No</cx:pt>
          <cx:pt idx="5255">No</cx:pt>
          <cx:pt idx="5256">Yes</cx:pt>
          <cx:pt idx="5257">Yes</cx:pt>
          <cx:pt idx="5258">Yes</cx:pt>
          <cx:pt idx="5259">No</cx:pt>
          <cx:pt idx="5260">No</cx:pt>
          <cx:pt idx="5261">No</cx:pt>
          <cx:pt idx="5262">No</cx:pt>
          <cx:pt idx="5263">No</cx:pt>
          <cx:pt idx="5264">No</cx:pt>
          <cx:pt idx="5265">No</cx:pt>
          <cx:pt idx="5266">No</cx:pt>
          <cx:pt idx="5267">No</cx:pt>
          <cx:pt idx="5268">No</cx:pt>
          <cx:pt idx="5269">No</cx:pt>
          <cx:pt idx="5270">Yes</cx:pt>
          <cx:pt idx="5271">No</cx:pt>
          <cx:pt idx="5272">Yes</cx:pt>
          <cx:pt idx="5273">No</cx:pt>
          <cx:pt idx="5274">No</cx:pt>
          <cx:pt idx="5275">Yes</cx:pt>
          <cx:pt idx="5276">No</cx:pt>
          <cx:pt idx="5277">Yes</cx:pt>
          <cx:pt idx="5278">No</cx:pt>
          <cx:pt idx="5279">No</cx:pt>
          <cx:pt idx="5280">No</cx:pt>
          <cx:pt idx="5281">No</cx:pt>
          <cx:pt idx="5282">Yes</cx:pt>
          <cx:pt idx="5283">No</cx:pt>
          <cx:pt idx="5284">Yes</cx:pt>
          <cx:pt idx="5285">No</cx:pt>
          <cx:pt idx="5286">Yes</cx:pt>
          <cx:pt idx="5287">No</cx:pt>
          <cx:pt idx="5288">Yes</cx:pt>
          <cx:pt idx="5289">No</cx:pt>
          <cx:pt idx="5290">No</cx:pt>
          <cx:pt idx="5291">No</cx:pt>
          <cx:pt idx="5292">No</cx:pt>
          <cx:pt idx="5293">No</cx:pt>
          <cx:pt idx="5294">No</cx:pt>
          <cx:pt idx="5295">No</cx:pt>
          <cx:pt idx="5296">No</cx:pt>
          <cx:pt idx="5297">No</cx:pt>
          <cx:pt idx="5298">No</cx:pt>
          <cx:pt idx="5299">Yes</cx:pt>
          <cx:pt idx="5300">Yes</cx:pt>
          <cx:pt idx="5301">Yes</cx:pt>
          <cx:pt idx="5302">No</cx:pt>
          <cx:pt idx="5303">No</cx:pt>
          <cx:pt idx="5304">No</cx:pt>
          <cx:pt idx="5305">No</cx:pt>
          <cx:pt idx="5306">Yes</cx:pt>
          <cx:pt idx="5307">No</cx:pt>
          <cx:pt idx="5308">No</cx:pt>
          <cx:pt idx="5309">No</cx:pt>
          <cx:pt idx="5310">No</cx:pt>
          <cx:pt idx="5311">Yes</cx:pt>
          <cx:pt idx="5312">Yes</cx:pt>
          <cx:pt idx="5313">No</cx:pt>
          <cx:pt idx="5314">No</cx:pt>
          <cx:pt idx="5315">Yes</cx:pt>
          <cx:pt idx="5316">No</cx:pt>
          <cx:pt idx="5317">Yes</cx:pt>
          <cx:pt idx="5318">No</cx:pt>
          <cx:pt idx="5319">No</cx:pt>
          <cx:pt idx="5320">No</cx:pt>
          <cx:pt idx="5321">No</cx:pt>
          <cx:pt idx="5322">No</cx:pt>
          <cx:pt idx="5323">No</cx:pt>
          <cx:pt idx="5324">No</cx:pt>
          <cx:pt idx="5325">No</cx:pt>
          <cx:pt idx="5326">Yes</cx:pt>
          <cx:pt idx="5327">No</cx:pt>
          <cx:pt idx="5328">No</cx:pt>
          <cx:pt idx="5329">Yes</cx:pt>
          <cx:pt idx="5330">Yes</cx:pt>
          <cx:pt idx="5331">No</cx:pt>
          <cx:pt idx="5332">No</cx:pt>
          <cx:pt idx="5333">Yes</cx:pt>
          <cx:pt idx="5334">Yes</cx:pt>
          <cx:pt idx="5335">No</cx:pt>
          <cx:pt idx="5336">No</cx:pt>
          <cx:pt idx="5337">No</cx:pt>
          <cx:pt idx="5338">No</cx:pt>
          <cx:pt idx="5339">No</cx:pt>
          <cx:pt idx="5340">No</cx:pt>
          <cx:pt idx="5341">Yes</cx:pt>
          <cx:pt idx="5342">Yes</cx:pt>
          <cx:pt idx="5343">No</cx:pt>
          <cx:pt idx="5344">No</cx:pt>
          <cx:pt idx="5345">Yes</cx:pt>
          <cx:pt idx="5346">No</cx:pt>
          <cx:pt idx="5347">No</cx:pt>
          <cx:pt idx="5348">No</cx:pt>
          <cx:pt idx="5349">No</cx:pt>
          <cx:pt idx="5350">No</cx:pt>
          <cx:pt idx="5351">Yes</cx:pt>
          <cx:pt idx="5352">No</cx:pt>
          <cx:pt idx="5353">No</cx:pt>
          <cx:pt idx="5354">No</cx:pt>
          <cx:pt idx="5355">No</cx:pt>
          <cx:pt idx="5356">No</cx:pt>
          <cx:pt idx="5357">No</cx:pt>
          <cx:pt idx="5358">No</cx:pt>
          <cx:pt idx="5359">Yes</cx:pt>
          <cx:pt idx="5360">Yes</cx:pt>
          <cx:pt idx="5361">No</cx:pt>
          <cx:pt idx="5362">No</cx:pt>
          <cx:pt idx="5363">No</cx:pt>
          <cx:pt idx="5364">Yes</cx:pt>
          <cx:pt idx="5365">No</cx:pt>
          <cx:pt idx="5366">No</cx:pt>
          <cx:pt idx="5367">No</cx:pt>
          <cx:pt idx="5368">Yes</cx:pt>
          <cx:pt idx="5369">No</cx:pt>
          <cx:pt idx="5370">No</cx:pt>
          <cx:pt idx="5371">Yes</cx:pt>
          <cx:pt idx="5372">No</cx:pt>
          <cx:pt idx="5373">No</cx:pt>
          <cx:pt idx="5374">Yes</cx:pt>
          <cx:pt idx="5375">Yes</cx:pt>
          <cx:pt idx="5376">No</cx:pt>
          <cx:pt idx="5377">No</cx:pt>
          <cx:pt idx="5378">No</cx:pt>
          <cx:pt idx="5379">No</cx:pt>
          <cx:pt idx="5380">Yes</cx:pt>
          <cx:pt idx="5381">Yes</cx:pt>
          <cx:pt idx="5382">No</cx:pt>
          <cx:pt idx="5383">Yes</cx:pt>
          <cx:pt idx="5384">No</cx:pt>
          <cx:pt idx="5385">Yes</cx:pt>
          <cx:pt idx="5386">No</cx:pt>
          <cx:pt idx="5387">No</cx:pt>
          <cx:pt idx="5388">Yes</cx:pt>
          <cx:pt idx="5389">No</cx:pt>
          <cx:pt idx="5390">Yes</cx:pt>
          <cx:pt idx="5391">No</cx:pt>
          <cx:pt idx="5392">No</cx:pt>
          <cx:pt idx="5393">Yes</cx:pt>
          <cx:pt idx="5394">No</cx:pt>
          <cx:pt idx="5395">Yes</cx:pt>
          <cx:pt idx="5396">No</cx:pt>
          <cx:pt idx="5397">Yes</cx:pt>
          <cx:pt idx="5398">No</cx:pt>
          <cx:pt idx="5399">No</cx:pt>
          <cx:pt idx="5400">No</cx:pt>
          <cx:pt idx="5401">No</cx:pt>
          <cx:pt idx="5402">No</cx:pt>
          <cx:pt idx="5403">No</cx:pt>
          <cx:pt idx="5404">No</cx:pt>
          <cx:pt idx="5405">No</cx:pt>
          <cx:pt idx="5406">No</cx:pt>
          <cx:pt idx="5407">No</cx:pt>
          <cx:pt idx="5408">No</cx:pt>
          <cx:pt idx="5409">Yes</cx:pt>
          <cx:pt idx="5410">No</cx:pt>
          <cx:pt idx="5411">Yes</cx:pt>
          <cx:pt idx="5412">No</cx:pt>
          <cx:pt idx="5413">No</cx:pt>
          <cx:pt idx="5414">Yes</cx:pt>
          <cx:pt idx="5415">No</cx:pt>
          <cx:pt idx="5416">No</cx:pt>
          <cx:pt idx="5417">No</cx:pt>
          <cx:pt idx="5418">No</cx:pt>
          <cx:pt idx="5419">No</cx:pt>
          <cx:pt idx="5420">No</cx:pt>
          <cx:pt idx="5421">No</cx:pt>
          <cx:pt idx="5422">No</cx:pt>
          <cx:pt idx="5423">Yes</cx:pt>
          <cx:pt idx="5424">No</cx:pt>
          <cx:pt idx="5425">No</cx:pt>
          <cx:pt idx="5426">No</cx:pt>
          <cx:pt idx="5427">No</cx:pt>
          <cx:pt idx="5428">Yes</cx:pt>
          <cx:pt idx="5429">No</cx:pt>
          <cx:pt idx="5430">Yes</cx:pt>
          <cx:pt idx="5431">No</cx:pt>
          <cx:pt idx="5432">Yes</cx:pt>
          <cx:pt idx="5433">No</cx:pt>
          <cx:pt idx="5434">No</cx:pt>
          <cx:pt idx="5435">No</cx:pt>
          <cx:pt idx="5436">No</cx:pt>
          <cx:pt idx="5437">Yes</cx:pt>
          <cx:pt idx="5438">Yes</cx:pt>
          <cx:pt idx="5439">Yes</cx:pt>
          <cx:pt idx="5440">No</cx:pt>
          <cx:pt idx="5441">Yes</cx:pt>
          <cx:pt idx="5442">No</cx:pt>
          <cx:pt idx="5443">No</cx:pt>
          <cx:pt idx="5444">No</cx:pt>
          <cx:pt idx="5445">No</cx:pt>
          <cx:pt idx="5446">Yes</cx:pt>
          <cx:pt idx="5447">No</cx:pt>
          <cx:pt idx="5448">No</cx:pt>
          <cx:pt idx="5449">No</cx:pt>
          <cx:pt idx="5450">Yes</cx:pt>
          <cx:pt idx="5451">No</cx:pt>
          <cx:pt idx="5452">No</cx:pt>
          <cx:pt idx="5453">No</cx:pt>
          <cx:pt idx="5454">Yes</cx:pt>
          <cx:pt idx="5455">No</cx:pt>
          <cx:pt idx="5456">Yes</cx:pt>
          <cx:pt idx="5457">No</cx:pt>
          <cx:pt idx="5458">Yes</cx:pt>
          <cx:pt idx="5459">No</cx:pt>
          <cx:pt idx="5460">No</cx:pt>
          <cx:pt idx="5461">No</cx:pt>
          <cx:pt idx="5462">No</cx:pt>
          <cx:pt idx="5463">Yes</cx:pt>
          <cx:pt idx="5464">No</cx:pt>
          <cx:pt idx="5465">No</cx:pt>
          <cx:pt idx="5466">No</cx:pt>
          <cx:pt idx="5467">No</cx:pt>
          <cx:pt idx="5468">Yes</cx:pt>
          <cx:pt idx="5469">No</cx:pt>
          <cx:pt idx="5470">No</cx:pt>
          <cx:pt idx="5471">No</cx:pt>
          <cx:pt idx="5472">No</cx:pt>
          <cx:pt idx="5473">No</cx:pt>
          <cx:pt idx="5474">No</cx:pt>
          <cx:pt idx="5475">Yes</cx:pt>
          <cx:pt idx="5476">Yes</cx:pt>
          <cx:pt idx="5477">No</cx:pt>
          <cx:pt idx="5478">No</cx:pt>
          <cx:pt idx="5479">No</cx:pt>
          <cx:pt idx="5480">No</cx:pt>
          <cx:pt idx="5481">Yes</cx:pt>
          <cx:pt idx="5482">Yes</cx:pt>
          <cx:pt idx="5483">Yes</cx:pt>
          <cx:pt idx="5484">No</cx:pt>
          <cx:pt idx="5485">No</cx:pt>
          <cx:pt idx="5486">No</cx:pt>
          <cx:pt idx="5487">No</cx:pt>
          <cx:pt idx="5488">No</cx:pt>
          <cx:pt idx="5489">No</cx:pt>
          <cx:pt idx="5490">No</cx:pt>
          <cx:pt idx="5491">No</cx:pt>
          <cx:pt idx="5492">No</cx:pt>
          <cx:pt idx="5493">Yes</cx:pt>
          <cx:pt idx="5494">Yes</cx:pt>
          <cx:pt idx="5495">Yes</cx:pt>
          <cx:pt idx="5496">No</cx:pt>
          <cx:pt idx="5497">Yes</cx:pt>
          <cx:pt idx="5498">Yes</cx:pt>
          <cx:pt idx="5499">Yes</cx:pt>
          <cx:pt idx="5500">No</cx:pt>
          <cx:pt idx="5501">No</cx:pt>
          <cx:pt idx="5502">Yes</cx:pt>
          <cx:pt idx="5503">No</cx:pt>
          <cx:pt idx="5504">Yes</cx:pt>
          <cx:pt idx="5505">No</cx:pt>
          <cx:pt idx="5506">No</cx:pt>
          <cx:pt idx="5507">No</cx:pt>
          <cx:pt idx="5508">No</cx:pt>
          <cx:pt idx="5509">Yes</cx:pt>
          <cx:pt idx="5510">No</cx:pt>
          <cx:pt idx="5511">No</cx:pt>
          <cx:pt idx="5512">No</cx:pt>
          <cx:pt idx="5513">No</cx:pt>
          <cx:pt idx="5514">No</cx:pt>
          <cx:pt idx="5515">No</cx:pt>
          <cx:pt idx="5516">Yes</cx:pt>
          <cx:pt idx="5517">No</cx:pt>
          <cx:pt idx="5518">Yes</cx:pt>
          <cx:pt idx="5519">No</cx:pt>
          <cx:pt idx="5520">No</cx:pt>
          <cx:pt idx="5521">No</cx:pt>
          <cx:pt idx="5522">Yes</cx:pt>
          <cx:pt idx="5523">No</cx:pt>
          <cx:pt idx="5524">No</cx:pt>
          <cx:pt idx="5525">No</cx:pt>
          <cx:pt idx="5526">No</cx:pt>
          <cx:pt idx="5527">No</cx:pt>
          <cx:pt idx="5528">No</cx:pt>
          <cx:pt idx="5529">No</cx:pt>
          <cx:pt idx="5530">No</cx:pt>
          <cx:pt idx="5531">No</cx:pt>
          <cx:pt idx="5532">No</cx:pt>
          <cx:pt idx="5533">No</cx:pt>
          <cx:pt idx="5534">No</cx:pt>
          <cx:pt idx="5535">No</cx:pt>
          <cx:pt idx="5536">Yes</cx:pt>
          <cx:pt idx="5537">No</cx:pt>
          <cx:pt idx="5538">Yes</cx:pt>
          <cx:pt idx="5539">No</cx:pt>
          <cx:pt idx="5540">Yes</cx:pt>
          <cx:pt idx="5541">Yes</cx:pt>
          <cx:pt idx="5542">No</cx:pt>
          <cx:pt idx="5543">No</cx:pt>
          <cx:pt idx="5544">Yes</cx:pt>
          <cx:pt idx="5545">No</cx:pt>
          <cx:pt idx="5546">No</cx:pt>
          <cx:pt idx="5547">Yes</cx:pt>
          <cx:pt idx="5548">No</cx:pt>
          <cx:pt idx="5549">Yes</cx:pt>
          <cx:pt idx="5550">No</cx:pt>
          <cx:pt idx="5551">No</cx:pt>
          <cx:pt idx="5552">No</cx:pt>
          <cx:pt idx="5553">Yes</cx:pt>
          <cx:pt idx="5554">No</cx:pt>
          <cx:pt idx="5555">No</cx:pt>
          <cx:pt idx="5556">Yes</cx:pt>
          <cx:pt idx="5557">No</cx:pt>
          <cx:pt idx="5558">No</cx:pt>
          <cx:pt idx="5559">No</cx:pt>
          <cx:pt idx="5560">No</cx:pt>
          <cx:pt idx="5561">No</cx:pt>
          <cx:pt idx="5562">No</cx:pt>
          <cx:pt idx="5563">No</cx:pt>
          <cx:pt idx="5564">No</cx:pt>
          <cx:pt idx="5565">Yes</cx:pt>
          <cx:pt idx="5566">No</cx:pt>
          <cx:pt idx="5567">No</cx:pt>
          <cx:pt idx="5568">No</cx:pt>
          <cx:pt idx="5569">Yes</cx:pt>
          <cx:pt idx="5570">No</cx:pt>
          <cx:pt idx="5571">No</cx:pt>
          <cx:pt idx="5572">No</cx:pt>
          <cx:pt idx="5573">Yes</cx:pt>
          <cx:pt idx="5574">No</cx:pt>
          <cx:pt idx="5575">No</cx:pt>
          <cx:pt idx="5576">Yes</cx:pt>
          <cx:pt idx="5577">No</cx:pt>
          <cx:pt idx="5578">No</cx:pt>
          <cx:pt idx="5579">Yes</cx:pt>
          <cx:pt idx="5580">No</cx:pt>
          <cx:pt idx="5581">Yes</cx:pt>
          <cx:pt idx="5582">No</cx:pt>
          <cx:pt idx="5583">Yes</cx:pt>
          <cx:pt idx="5584">Yes</cx:pt>
          <cx:pt idx="5585">Yes</cx:pt>
          <cx:pt idx="5586">No</cx:pt>
          <cx:pt idx="5587">No</cx:pt>
          <cx:pt idx="5588">Yes</cx:pt>
          <cx:pt idx="5589">Yes</cx:pt>
          <cx:pt idx="5590">No</cx:pt>
          <cx:pt idx="5591">Yes</cx:pt>
          <cx:pt idx="5592">No</cx:pt>
          <cx:pt idx="5593">No</cx:pt>
          <cx:pt idx="5594">No</cx:pt>
          <cx:pt idx="5595">No</cx:pt>
          <cx:pt idx="5596">No</cx:pt>
          <cx:pt idx="5597">Yes</cx:pt>
          <cx:pt idx="5598">No</cx:pt>
          <cx:pt idx="5599">Yes</cx:pt>
          <cx:pt idx="5600">Yes</cx:pt>
          <cx:pt idx="5601">No</cx:pt>
          <cx:pt idx="5602">No</cx:pt>
          <cx:pt idx="5603">Yes</cx:pt>
          <cx:pt idx="5604">No</cx:pt>
          <cx:pt idx="5605">No</cx:pt>
          <cx:pt idx="5606">No</cx:pt>
          <cx:pt idx="5607">Yes</cx:pt>
          <cx:pt idx="5608">No</cx:pt>
          <cx:pt idx="5609">Yes</cx:pt>
          <cx:pt idx="5610">Yes</cx:pt>
          <cx:pt idx="5611">No</cx:pt>
          <cx:pt idx="5612">No</cx:pt>
          <cx:pt idx="5613">No</cx:pt>
          <cx:pt idx="5614">No</cx:pt>
          <cx:pt idx="5615">Yes</cx:pt>
          <cx:pt idx="5616">No</cx:pt>
          <cx:pt idx="5617">No</cx:pt>
          <cx:pt idx="5618">No</cx:pt>
          <cx:pt idx="5619">No</cx:pt>
          <cx:pt idx="5620">No</cx:pt>
          <cx:pt idx="5621">Yes</cx:pt>
          <cx:pt idx="5622">Yes</cx:pt>
          <cx:pt idx="5623">No</cx:pt>
          <cx:pt idx="5624">No</cx:pt>
          <cx:pt idx="5625">No</cx:pt>
          <cx:pt idx="5626">No</cx:pt>
          <cx:pt idx="5627">No</cx:pt>
          <cx:pt idx="5628">Yes</cx:pt>
          <cx:pt idx="5629">Yes</cx:pt>
          <cx:pt idx="5630">Yes</cx:pt>
          <cx:pt idx="5631">No</cx:pt>
          <cx:pt idx="5632">No</cx:pt>
          <cx:pt idx="5633">No</cx:pt>
          <cx:pt idx="5634">Yes</cx:pt>
          <cx:pt idx="5635">No</cx:pt>
          <cx:pt idx="5636">Yes</cx:pt>
          <cx:pt idx="5637">No</cx:pt>
          <cx:pt idx="5638">Yes</cx:pt>
          <cx:pt idx="5639">No</cx:pt>
          <cx:pt idx="5640">Yes</cx:pt>
          <cx:pt idx="5641">No</cx:pt>
          <cx:pt idx="5642">No</cx:pt>
          <cx:pt idx="5643">Yes</cx:pt>
          <cx:pt idx="5644">Yes</cx:pt>
          <cx:pt idx="5645">No</cx:pt>
          <cx:pt idx="5646">Yes</cx:pt>
          <cx:pt idx="5647">No</cx:pt>
          <cx:pt idx="5648">No</cx:pt>
          <cx:pt idx="5649">No</cx:pt>
          <cx:pt idx="5650">No</cx:pt>
          <cx:pt idx="5651">Yes</cx:pt>
          <cx:pt idx="5652">No</cx:pt>
          <cx:pt idx="5653">Yes</cx:pt>
          <cx:pt idx="5654">No</cx:pt>
          <cx:pt idx="5655">No</cx:pt>
          <cx:pt idx="5656">No</cx:pt>
          <cx:pt idx="5657">No</cx:pt>
          <cx:pt idx="5658">No</cx:pt>
          <cx:pt idx="5659">No</cx:pt>
          <cx:pt idx="5660">No</cx:pt>
          <cx:pt idx="5661">No</cx:pt>
          <cx:pt idx="5662">Yes</cx:pt>
          <cx:pt idx="5663">No</cx:pt>
          <cx:pt idx="5664">Yes</cx:pt>
          <cx:pt idx="5665">No</cx:pt>
          <cx:pt idx="5666">No</cx:pt>
          <cx:pt idx="5667">No</cx:pt>
          <cx:pt idx="5668">No</cx:pt>
          <cx:pt idx="5669">No</cx:pt>
          <cx:pt idx="5670">Yes</cx:pt>
          <cx:pt idx="5671">No</cx:pt>
          <cx:pt idx="5672">No</cx:pt>
          <cx:pt idx="5673">No</cx:pt>
          <cx:pt idx="5674">No</cx:pt>
          <cx:pt idx="5675">No</cx:pt>
          <cx:pt idx="5676">No</cx:pt>
          <cx:pt idx="5677">No</cx:pt>
          <cx:pt idx="5678">Yes</cx:pt>
          <cx:pt idx="5679">Yes</cx:pt>
          <cx:pt idx="5680">Yes</cx:pt>
          <cx:pt idx="5681">No</cx:pt>
          <cx:pt idx="5682">No</cx:pt>
          <cx:pt idx="5683">Yes</cx:pt>
          <cx:pt idx="5684">Yes</cx:pt>
          <cx:pt idx="5685">No</cx:pt>
          <cx:pt idx="5686">Yes</cx:pt>
          <cx:pt idx="5687">No</cx:pt>
          <cx:pt idx="5688">No</cx:pt>
          <cx:pt idx="5689">No</cx:pt>
          <cx:pt idx="5690">No</cx:pt>
          <cx:pt idx="5691">No</cx:pt>
          <cx:pt idx="5692">No</cx:pt>
          <cx:pt idx="5693">No</cx:pt>
          <cx:pt idx="5694">No</cx:pt>
          <cx:pt idx="5695">No</cx:pt>
          <cx:pt idx="5696">Yes</cx:pt>
          <cx:pt idx="5697">Yes</cx:pt>
          <cx:pt idx="5698">Yes</cx:pt>
          <cx:pt idx="5699">No</cx:pt>
          <cx:pt idx="5700">No</cx:pt>
          <cx:pt idx="5701">No</cx:pt>
          <cx:pt idx="5702">Yes</cx:pt>
          <cx:pt idx="5703">No</cx:pt>
          <cx:pt idx="5704">No</cx:pt>
          <cx:pt idx="5705">No</cx:pt>
          <cx:pt idx="5706">Yes</cx:pt>
          <cx:pt idx="5707">No</cx:pt>
          <cx:pt idx="5708">No</cx:pt>
          <cx:pt idx="5709">No</cx:pt>
          <cx:pt idx="5710">No</cx:pt>
          <cx:pt idx="5711">Yes</cx:pt>
          <cx:pt idx="5712">No</cx:pt>
          <cx:pt idx="5713">No</cx:pt>
          <cx:pt idx="5714">Yes</cx:pt>
          <cx:pt idx="5715">Yes</cx:pt>
          <cx:pt idx="5716">No</cx:pt>
          <cx:pt idx="5717">No</cx:pt>
          <cx:pt idx="5718">Yes</cx:pt>
          <cx:pt idx="5719">No</cx:pt>
          <cx:pt idx="5720">No</cx:pt>
          <cx:pt idx="5721">No</cx:pt>
          <cx:pt idx="5722">Yes</cx:pt>
          <cx:pt idx="5723">No</cx:pt>
          <cx:pt idx="5724">Yes</cx:pt>
          <cx:pt idx="5725">No</cx:pt>
          <cx:pt idx="5726">No</cx:pt>
          <cx:pt idx="5727">No</cx:pt>
          <cx:pt idx="5728">Yes</cx:pt>
          <cx:pt idx="5729">No</cx:pt>
          <cx:pt idx="5730">No</cx:pt>
          <cx:pt idx="5731">No</cx:pt>
          <cx:pt idx="5732">No</cx:pt>
          <cx:pt idx="5733">No</cx:pt>
          <cx:pt idx="5734">No</cx:pt>
          <cx:pt idx="5735">No</cx:pt>
          <cx:pt idx="5736">No</cx:pt>
          <cx:pt idx="5737">No</cx:pt>
          <cx:pt idx="5738">Yes</cx:pt>
          <cx:pt idx="5739">No</cx:pt>
          <cx:pt idx="5740">No</cx:pt>
          <cx:pt idx="5741">Yes</cx:pt>
          <cx:pt idx="5742">No</cx:pt>
          <cx:pt idx="5743">No</cx:pt>
          <cx:pt idx="5744">No</cx:pt>
          <cx:pt idx="5745">No</cx:pt>
          <cx:pt idx="5746">Yes</cx:pt>
          <cx:pt idx="5747">No</cx:pt>
          <cx:pt idx="5748">No</cx:pt>
          <cx:pt idx="5749">No</cx:pt>
          <cx:pt idx="5750">Yes</cx:pt>
          <cx:pt idx="5751">No</cx:pt>
          <cx:pt idx="5752">No</cx:pt>
          <cx:pt idx="5753">No</cx:pt>
          <cx:pt idx="5754">No</cx:pt>
          <cx:pt idx="5755">No</cx:pt>
          <cx:pt idx="5756">No</cx:pt>
          <cx:pt idx="5757">No</cx:pt>
          <cx:pt idx="5758">No</cx:pt>
          <cx:pt idx="5759">Yes</cx:pt>
          <cx:pt idx="5760">No</cx:pt>
          <cx:pt idx="5761">No</cx:pt>
          <cx:pt idx="5762">No</cx:pt>
          <cx:pt idx="5763">No</cx:pt>
          <cx:pt idx="5764">No</cx:pt>
          <cx:pt idx="5765">Yes</cx:pt>
          <cx:pt idx="5766">No</cx:pt>
          <cx:pt idx="5767">No</cx:pt>
          <cx:pt idx="5768">No</cx:pt>
          <cx:pt idx="5769">No</cx:pt>
          <cx:pt idx="5770">No</cx:pt>
          <cx:pt idx="5771">No</cx:pt>
          <cx:pt idx="5772">No</cx:pt>
          <cx:pt idx="5773">No</cx:pt>
          <cx:pt idx="5774">No</cx:pt>
          <cx:pt idx="5775">No</cx:pt>
          <cx:pt idx="5776">No</cx:pt>
          <cx:pt idx="5777">No</cx:pt>
          <cx:pt idx="5778">No</cx:pt>
          <cx:pt idx="5779">Yes</cx:pt>
          <cx:pt idx="5780">No</cx:pt>
          <cx:pt idx="5781">No</cx:pt>
          <cx:pt idx="5782">Yes</cx:pt>
          <cx:pt idx="5783">Yes</cx:pt>
          <cx:pt idx="5784">No</cx:pt>
          <cx:pt idx="5785">No</cx:pt>
          <cx:pt idx="5786">No</cx:pt>
          <cx:pt idx="5787">Yes</cx:pt>
          <cx:pt idx="5788">No</cx:pt>
          <cx:pt idx="5789">No</cx:pt>
          <cx:pt idx="5790">No</cx:pt>
          <cx:pt idx="5791">No</cx:pt>
          <cx:pt idx="5792">Yes</cx:pt>
          <cx:pt idx="5793">No</cx:pt>
          <cx:pt idx="5794">No</cx:pt>
          <cx:pt idx="5795">No</cx:pt>
          <cx:pt idx="5796">No</cx:pt>
          <cx:pt idx="5797">No</cx:pt>
          <cx:pt idx="5798">Yes</cx:pt>
          <cx:pt idx="5799">Yes</cx:pt>
          <cx:pt idx="5800">No</cx:pt>
          <cx:pt idx="5801">No</cx:pt>
          <cx:pt idx="5802">No</cx:pt>
          <cx:pt idx="5803">Yes</cx:pt>
          <cx:pt idx="5804">No</cx:pt>
          <cx:pt idx="5805">No</cx:pt>
          <cx:pt idx="5806">Yes</cx:pt>
          <cx:pt idx="5807">No</cx:pt>
          <cx:pt idx="5808">No</cx:pt>
          <cx:pt idx="5809">No</cx:pt>
          <cx:pt idx="5810">Yes</cx:pt>
          <cx:pt idx="5811">No</cx:pt>
          <cx:pt idx="5812">Yes</cx:pt>
          <cx:pt idx="5813">No</cx:pt>
          <cx:pt idx="5814">No</cx:pt>
          <cx:pt idx="5815">Yes</cx:pt>
          <cx:pt idx="5816">No</cx:pt>
          <cx:pt idx="5817">Yes</cx:pt>
          <cx:pt idx="5818">No</cx:pt>
          <cx:pt idx="5819">No</cx:pt>
          <cx:pt idx="5820">No</cx:pt>
          <cx:pt idx="5821">No</cx:pt>
          <cx:pt idx="5822">No</cx:pt>
          <cx:pt idx="5823">No</cx:pt>
          <cx:pt idx="5824">No</cx:pt>
          <cx:pt idx="5825">Yes</cx:pt>
          <cx:pt idx="5826">Yes</cx:pt>
          <cx:pt idx="5827">No</cx:pt>
          <cx:pt idx="5828">No</cx:pt>
          <cx:pt idx="5829">No</cx:pt>
          <cx:pt idx="5830">No</cx:pt>
          <cx:pt idx="5831">Yes</cx:pt>
          <cx:pt idx="5832">Yes</cx:pt>
          <cx:pt idx="5833">No</cx:pt>
          <cx:pt idx="5834">No</cx:pt>
          <cx:pt idx="5835">No</cx:pt>
          <cx:pt idx="5836">No</cx:pt>
          <cx:pt idx="5837">No</cx:pt>
          <cx:pt idx="5838">No</cx:pt>
          <cx:pt idx="5839">No</cx:pt>
          <cx:pt idx="5840">No</cx:pt>
          <cx:pt idx="5841">Yes</cx:pt>
          <cx:pt idx="5842">No</cx:pt>
          <cx:pt idx="5843">No</cx:pt>
          <cx:pt idx="5844">No</cx:pt>
          <cx:pt idx="5845">Yes</cx:pt>
          <cx:pt idx="5846">No</cx:pt>
          <cx:pt idx="5847">No</cx:pt>
          <cx:pt idx="5848">No</cx:pt>
          <cx:pt idx="5849">No</cx:pt>
          <cx:pt idx="5850">Yes</cx:pt>
          <cx:pt idx="5851">No</cx:pt>
          <cx:pt idx="5852">Yes</cx:pt>
          <cx:pt idx="5853">No</cx:pt>
          <cx:pt idx="5854">No</cx:pt>
          <cx:pt idx="5855">No</cx:pt>
          <cx:pt idx="5856">No</cx:pt>
          <cx:pt idx="5857">Yes</cx:pt>
          <cx:pt idx="5858">No</cx:pt>
          <cx:pt idx="5859">No</cx:pt>
          <cx:pt idx="5860">Yes</cx:pt>
          <cx:pt idx="5861">No</cx:pt>
          <cx:pt idx="5862">No</cx:pt>
          <cx:pt idx="5863">Yes</cx:pt>
          <cx:pt idx="5864">No</cx:pt>
          <cx:pt idx="5865">No</cx:pt>
          <cx:pt idx="5866">No</cx:pt>
          <cx:pt idx="5867">No</cx:pt>
          <cx:pt idx="5868">No</cx:pt>
          <cx:pt idx="5869">No</cx:pt>
          <cx:pt idx="5870">Yes</cx:pt>
          <cx:pt idx="5871">Yes</cx:pt>
          <cx:pt idx="5872">Yes</cx:pt>
          <cx:pt idx="5873">No</cx:pt>
          <cx:pt idx="5874">Yes</cx:pt>
          <cx:pt idx="5875">No</cx:pt>
          <cx:pt idx="5876">Yes</cx:pt>
          <cx:pt idx="5877">Yes</cx:pt>
          <cx:pt idx="5878">No</cx:pt>
          <cx:pt idx="5879">No</cx:pt>
          <cx:pt idx="5880">Yes</cx:pt>
          <cx:pt idx="5881">No</cx:pt>
          <cx:pt idx="5882">No</cx:pt>
          <cx:pt idx="5883">No</cx:pt>
          <cx:pt idx="5884">Yes</cx:pt>
          <cx:pt idx="5885">No</cx:pt>
          <cx:pt idx="5886">No</cx:pt>
          <cx:pt idx="5887">No</cx:pt>
          <cx:pt idx="5888">Yes</cx:pt>
          <cx:pt idx="5889">No</cx:pt>
          <cx:pt idx="5890">No</cx:pt>
          <cx:pt idx="5891">Yes</cx:pt>
          <cx:pt idx="5892">No</cx:pt>
          <cx:pt idx="5893">No</cx:pt>
          <cx:pt idx="5894">Yes</cx:pt>
          <cx:pt idx="5895">No</cx:pt>
          <cx:pt idx="5896">No</cx:pt>
          <cx:pt idx="5897">No</cx:pt>
          <cx:pt idx="5898">No</cx:pt>
          <cx:pt idx="5899">No</cx:pt>
          <cx:pt idx="5900">Yes</cx:pt>
          <cx:pt idx="5901">Yes</cx:pt>
          <cx:pt idx="5902">No</cx:pt>
          <cx:pt idx="5903">No</cx:pt>
          <cx:pt idx="5904">No</cx:pt>
          <cx:pt idx="5905">No</cx:pt>
          <cx:pt idx="5906">Yes</cx:pt>
          <cx:pt idx="5907">No</cx:pt>
          <cx:pt idx="5908">Yes</cx:pt>
          <cx:pt idx="5909">No</cx:pt>
          <cx:pt idx="5910">No</cx:pt>
          <cx:pt idx="5911">No</cx:pt>
          <cx:pt idx="5912">Yes</cx:pt>
          <cx:pt idx="5913">No</cx:pt>
          <cx:pt idx="5914">No</cx:pt>
          <cx:pt idx="5915">No</cx:pt>
          <cx:pt idx="5916">No</cx:pt>
          <cx:pt idx="5917">No</cx:pt>
          <cx:pt idx="5918">No</cx:pt>
          <cx:pt idx="5919">No</cx:pt>
          <cx:pt idx="5920">No</cx:pt>
          <cx:pt idx="5921">No</cx:pt>
          <cx:pt idx="5922">No</cx:pt>
          <cx:pt idx="5923">No</cx:pt>
          <cx:pt idx="5924">No</cx:pt>
          <cx:pt idx="5925">No</cx:pt>
          <cx:pt idx="5926">No</cx:pt>
          <cx:pt idx="5927">No</cx:pt>
          <cx:pt idx="5928">No</cx:pt>
          <cx:pt idx="5929">No</cx:pt>
          <cx:pt idx="5930">No</cx:pt>
          <cx:pt idx="5931">Yes</cx:pt>
          <cx:pt idx="5932">Yes</cx:pt>
          <cx:pt idx="5933">Yes</cx:pt>
          <cx:pt idx="5934">Yes</cx:pt>
          <cx:pt idx="5935">No</cx:pt>
          <cx:pt idx="5936">No</cx:pt>
          <cx:pt idx="5937">Yes</cx:pt>
          <cx:pt idx="5938">No</cx:pt>
          <cx:pt idx="5939">No</cx:pt>
          <cx:pt idx="5940">No</cx:pt>
          <cx:pt idx="5941">No</cx:pt>
          <cx:pt idx="5942">Yes</cx:pt>
          <cx:pt idx="5943">Yes</cx:pt>
          <cx:pt idx="5944">Yes</cx:pt>
          <cx:pt idx="5945">No</cx:pt>
          <cx:pt idx="5946">Yes</cx:pt>
          <cx:pt idx="5947">Yes</cx:pt>
          <cx:pt idx="5948">No</cx:pt>
          <cx:pt idx="5949">No</cx:pt>
          <cx:pt idx="5950">No</cx:pt>
          <cx:pt idx="5951">No</cx:pt>
          <cx:pt idx="5952">No</cx:pt>
          <cx:pt idx="5953">No</cx:pt>
          <cx:pt idx="5954">No</cx:pt>
          <cx:pt idx="5955">No</cx:pt>
          <cx:pt idx="5956">Yes</cx:pt>
          <cx:pt idx="5957">Yes</cx:pt>
          <cx:pt idx="5958">No</cx:pt>
          <cx:pt idx="5959">No</cx:pt>
          <cx:pt idx="5960">No</cx:pt>
          <cx:pt idx="5961">No</cx:pt>
          <cx:pt idx="5962">No</cx:pt>
          <cx:pt idx="5963">No</cx:pt>
          <cx:pt idx="5964">No</cx:pt>
          <cx:pt idx="5965">No</cx:pt>
          <cx:pt idx="5966">Yes</cx:pt>
          <cx:pt idx="5967">Yes</cx:pt>
          <cx:pt idx="5968">Yes</cx:pt>
          <cx:pt idx="5969">No</cx:pt>
          <cx:pt idx="5970">No</cx:pt>
          <cx:pt idx="5971">No</cx:pt>
          <cx:pt idx="5972">Yes</cx:pt>
          <cx:pt idx="5973">No</cx:pt>
          <cx:pt idx="5974">No</cx:pt>
          <cx:pt idx="5975">Yes</cx:pt>
          <cx:pt idx="5976">No</cx:pt>
          <cx:pt idx="5977">No</cx:pt>
          <cx:pt idx="5978">No</cx:pt>
          <cx:pt idx="5979">No</cx:pt>
          <cx:pt idx="5980">No</cx:pt>
          <cx:pt idx="5981">No</cx:pt>
          <cx:pt idx="5982">No</cx:pt>
          <cx:pt idx="5983">No</cx:pt>
          <cx:pt idx="5984">Yes</cx:pt>
          <cx:pt idx="5985">No</cx:pt>
          <cx:pt idx="5986">No</cx:pt>
          <cx:pt idx="5987">No</cx:pt>
          <cx:pt idx="5988">No</cx:pt>
          <cx:pt idx="5989">Yes</cx:pt>
          <cx:pt idx="5990">No</cx:pt>
          <cx:pt idx="5991">Yes</cx:pt>
          <cx:pt idx="5992">Yes</cx:pt>
          <cx:pt idx="5993">No</cx:pt>
          <cx:pt idx="5994">Yes</cx:pt>
          <cx:pt idx="5995">No</cx:pt>
          <cx:pt idx="5996">No</cx:pt>
          <cx:pt idx="5997">No</cx:pt>
          <cx:pt idx="5998">No</cx:pt>
          <cx:pt idx="5999">No</cx:pt>
          <cx:pt idx="6000">No</cx:pt>
          <cx:pt idx="6001">No</cx:pt>
          <cx:pt idx="6002">Yes</cx:pt>
          <cx:pt idx="6003">No</cx:pt>
          <cx:pt idx="6004">No</cx:pt>
          <cx:pt idx="6005">No</cx:pt>
          <cx:pt idx="6006">No</cx:pt>
          <cx:pt idx="6007">No</cx:pt>
          <cx:pt idx="6008">No</cx:pt>
          <cx:pt idx="6009">Yes</cx:pt>
          <cx:pt idx="6010">No</cx:pt>
          <cx:pt idx="6011">No</cx:pt>
          <cx:pt idx="6012">Yes</cx:pt>
          <cx:pt idx="6013">No</cx:pt>
          <cx:pt idx="6014">No</cx:pt>
          <cx:pt idx="6015">No</cx:pt>
          <cx:pt idx="6016">Yes</cx:pt>
          <cx:pt idx="6017">No</cx:pt>
          <cx:pt idx="6018">No</cx:pt>
          <cx:pt idx="6019">No</cx:pt>
          <cx:pt idx="6020">No</cx:pt>
          <cx:pt idx="6021">No</cx:pt>
          <cx:pt idx="6022">No</cx:pt>
          <cx:pt idx="6023">No</cx:pt>
          <cx:pt idx="6024">Yes</cx:pt>
          <cx:pt idx="6025">No</cx:pt>
          <cx:pt idx="6026">No</cx:pt>
          <cx:pt idx="6027">No</cx:pt>
          <cx:pt idx="6028">Yes</cx:pt>
          <cx:pt idx="6029">No</cx:pt>
          <cx:pt idx="6030">Yes</cx:pt>
          <cx:pt idx="6031">No</cx:pt>
          <cx:pt idx="6032">Yes</cx:pt>
          <cx:pt idx="6033">Yes</cx:pt>
          <cx:pt idx="6034">No</cx:pt>
          <cx:pt idx="6035">Yes</cx:pt>
          <cx:pt idx="6036">No</cx:pt>
          <cx:pt idx="6037">No</cx:pt>
          <cx:pt idx="6038">Yes</cx:pt>
          <cx:pt idx="6039">Yes</cx:pt>
          <cx:pt idx="6040">Yes</cx:pt>
          <cx:pt idx="6041">No</cx:pt>
          <cx:pt idx="6042">No</cx:pt>
          <cx:pt idx="6043">Yes</cx:pt>
          <cx:pt idx="6044">No</cx:pt>
          <cx:pt idx="6045">No</cx:pt>
          <cx:pt idx="6046">No</cx:pt>
          <cx:pt idx="6047">No</cx:pt>
          <cx:pt idx="6048">Yes</cx:pt>
          <cx:pt idx="6049">No</cx:pt>
          <cx:pt idx="6050">No</cx:pt>
          <cx:pt idx="6051">No</cx:pt>
          <cx:pt idx="6052">No</cx:pt>
          <cx:pt idx="6053">No</cx:pt>
          <cx:pt idx="6054">Yes</cx:pt>
          <cx:pt idx="6055">No</cx:pt>
          <cx:pt idx="6056">No</cx:pt>
          <cx:pt idx="6057">No</cx:pt>
          <cx:pt idx="6058">No</cx:pt>
          <cx:pt idx="6059">No</cx:pt>
          <cx:pt idx="6060">No</cx:pt>
          <cx:pt idx="6061">No</cx:pt>
          <cx:pt idx="6062">No</cx:pt>
          <cx:pt idx="6063">No</cx:pt>
          <cx:pt idx="6064">Yes</cx:pt>
          <cx:pt idx="6065">No</cx:pt>
          <cx:pt idx="6066">Yes</cx:pt>
          <cx:pt idx="6067">No</cx:pt>
          <cx:pt idx="6068">Yes</cx:pt>
          <cx:pt idx="6069">No</cx:pt>
          <cx:pt idx="6070">No</cx:pt>
          <cx:pt idx="6071">No</cx:pt>
          <cx:pt idx="6072">No</cx:pt>
          <cx:pt idx="6073">No</cx:pt>
          <cx:pt idx="6074">Yes</cx:pt>
          <cx:pt idx="6075">No</cx:pt>
          <cx:pt idx="6076">No</cx:pt>
          <cx:pt idx="6077">No</cx:pt>
          <cx:pt idx="6078">No</cx:pt>
          <cx:pt idx="6079">No</cx:pt>
          <cx:pt idx="6080">Yes</cx:pt>
          <cx:pt idx="6081">No</cx:pt>
          <cx:pt idx="6082">Yes</cx:pt>
          <cx:pt idx="6083">No</cx:pt>
          <cx:pt idx="6084">No</cx:pt>
          <cx:pt idx="6085">Yes</cx:pt>
          <cx:pt idx="6086">No</cx:pt>
          <cx:pt idx="6087">No</cx:pt>
          <cx:pt idx="6088">Yes</cx:pt>
          <cx:pt idx="6089">Yes</cx:pt>
          <cx:pt idx="6090">No</cx:pt>
          <cx:pt idx="6091">Yes</cx:pt>
          <cx:pt idx="6092">No</cx:pt>
          <cx:pt idx="6093">No</cx:pt>
          <cx:pt idx="6094">No</cx:pt>
          <cx:pt idx="6095">No</cx:pt>
          <cx:pt idx="6096">No</cx:pt>
          <cx:pt idx="6097">No</cx:pt>
          <cx:pt idx="6098">No</cx:pt>
          <cx:pt idx="6099">No</cx:pt>
          <cx:pt idx="6100">Yes</cx:pt>
          <cx:pt idx="6101">No</cx:pt>
          <cx:pt idx="6102">No</cx:pt>
          <cx:pt idx="6103">No</cx:pt>
          <cx:pt idx="6104">No</cx:pt>
          <cx:pt idx="6105">Yes</cx:pt>
          <cx:pt idx="6106">Yes</cx:pt>
          <cx:pt idx="6107">No</cx:pt>
          <cx:pt idx="6108">No</cx:pt>
          <cx:pt idx="6109">No</cx:pt>
          <cx:pt idx="6110">No</cx:pt>
          <cx:pt idx="6111">No</cx:pt>
          <cx:pt idx="6112">No</cx:pt>
          <cx:pt idx="6113">No</cx:pt>
          <cx:pt idx="6114">No</cx:pt>
          <cx:pt idx="6115">No</cx:pt>
          <cx:pt idx="6116">No</cx:pt>
          <cx:pt idx="6117">No</cx:pt>
          <cx:pt idx="6118">No</cx:pt>
          <cx:pt idx="6119">No</cx:pt>
          <cx:pt idx="6120">No</cx:pt>
          <cx:pt idx="6121">No</cx:pt>
          <cx:pt idx="6122">No</cx:pt>
          <cx:pt idx="6123">No</cx:pt>
          <cx:pt idx="6124">No</cx:pt>
          <cx:pt idx="6125">Yes</cx:pt>
          <cx:pt idx="6126">Yes</cx:pt>
          <cx:pt idx="6127">No</cx:pt>
          <cx:pt idx="6128">No</cx:pt>
          <cx:pt idx="6129">No</cx:pt>
          <cx:pt idx="6130">No</cx:pt>
          <cx:pt idx="6131">Yes</cx:pt>
          <cx:pt idx="6132">No</cx:pt>
          <cx:pt idx="6133">No</cx:pt>
          <cx:pt idx="6134">No</cx:pt>
          <cx:pt idx="6135">No</cx:pt>
          <cx:pt idx="6136">No</cx:pt>
          <cx:pt idx="6137">Yes</cx:pt>
          <cx:pt idx="6138">No</cx:pt>
          <cx:pt idx="6139">No</cx:pt>
          <cx:pt idx="6140">No</cx:pt>
          <cx:pt idx="6141">Yes</cx:pt>
          <cx:pt idx="6142">Yes</cx:pt>
          <cx:pt idx="6143">No</cx:pt>
          <cx:pt idx="6144">No</cx:pt>
          <cx:pt idx="6145">No</cx:pt>
          <cx:pt idx="6146">Yes</cx:pt>
          <cx:pt idx="6147">No</cx:pt>
          <cx:pt idx="6148">No</cx:pt>
          <cx:pt idx="6149">No</cx:pt>
          <cx:pt idx="6150">No</cx:pt>
          <cx:pt idx="6151">Yes</cx:pt>
          <cx:pt idx="6152">Yes</cx:pt>
          <cx:pt idx="6153">No</cx:pt>
          <cx:pt idx="6154">No</cx:pt>
          <cx:pt idx="6155">Yes</cx:pt>
          <cx:pt idx="6156">No</cx:pt>
          <cx:pt idx="6157">Yes</cx:pt>
          <cx:pt idx="6158">No</cx:pt>
          <cx:pt idx="6159">No</cx:pt>
          <cx:pt idx="6160">No</cx:pt>
          <cx:pt idx="6161">No</cx:pt>
          <cx:pt idx="6162">No</cx:pt>
          <cx:pt idx="6163">No</cx:pt>
          <cx:pt idx="6164">No</cx:pt>
          <cx:pt idx="6165">No</cx:pt>
          <cx:pt idx="6166">Yes</cx:pt>
          <cx:pt idx="6167">No</cx:pt>
          <cx:pt idx="6168">Yes</cx:pt>
          <cx:pt idx="6169">Yes</cx:pt>
          <cx:pt idx="6170">No</cx:pt>
          <cx:pt idx="6171">No</cx:pt>
          <cx:pt idx="6172">Yes</cx:pt>
          <cx:pt idx="6173">No</cx:pt>
          <cx:pt idx="6174">Yes</cx:pt>
          <cx:pt idx="6175">No</cx:pt>
          <cx:pt idx="6176">Yes</cx:pt>
          <cx:pt idx="6177">Yes</cx:pt>
          <cx:pt idx="6178">No</cx:pt>
          <cx:pt idx="6179">Yes</cx:pt>
          <cx:pt idx="6180">No</cx:pt>
          <cx:pt idx="6181">No</cx:pt>
          <cx:pt idx="6182">No</cx:pt>
          <cx:pt idx="6183">No</cx:pt>
          <cx:pt idx="6184">No</cx:pt>
          <cx:pt idx="6185">No</cx:pt>
          <cx:pt idx="6186">Yes</cx:pt>
          <cx:pt idx="6187">No</cx:pt>
          <cx:pt idx="6188">No</cx:pt>
          <cx:pt idx="6189">No</cx:pt>
          <cx:pt idx="6190">Yes</cx:pt>
          <cx:pt idx="6191">No</cx:pt>
          <cx:pt idx="6192">No</cx:pt>
          <cx:pt idx="6193">No</cx:pt>
          <cx:pt idx="6194">No</cx:pt>
          <cx:pt idx="6195">Yes</cx:pt>
          <cx:pt idx="6196">No</cx:pt>
          <cx:pt idx="6197">Yes</cx:pt>
          <cx:pt idx="6198">No</cx:pt>
          <cx:pt idx="6199">Yes</cx:pt>
          <cx:pt idx="6200">No</cx:pt>
          <cx:pt idx="6201">No</cx:pt>
          <cx:pt idx="6202">Yes</cx:pt>
          <cx:pt idx="6203">No</cx:pt>
          <cx:pt idx="6204">No</cx:pt>
          <cx:pt idx="6205">Yes</cx:pt>
          <cx:pt idx="6206">No</cx:pt>
          <cx:pt idx="6207">Yes</cx:pt>
          <cx:pt idx="6208">No</cx:pt>
          <cx:pt idx="6209">No</cx:pt>
          <cx:pt idx="6210">No</cx:pt>
          <cx:pt idx="6211">Yes</cx:pt>
          <cx:pt idx="6212">No</cx:pt>
          <cx:pt idx="6213">No</cx:pt>
          <cx:pt idx="6214">No</cx:pt>
          <cx:pt idx="6215">Yes</cx:pt>
          <cx:pt idx="6216">No</cx:pt>
          <cx:pt idx="6217">No</cx:pt>
          <cx:pt idx="6218">No</cx:pt>
          <cx:pt idx="6219">Yes</cx:pt>
          <cx:pt idx="6220">No</cx:pt>
          <cx:pt idx="6221">No</cx:pt>
          <cx:pt idx="6222">No</cx:pt>
          <cx:pt idx="6223">Yes</cx:pt>
          <cx:pt idx="6224">No</cx:pt>
          <cx:pt idx="6225">No</cx:pt>
          <cx:pt idx="6226">No</cx:pt>
          <cx:pt idx="6227">Yes</cx:pt>
          <cx:pt idx="6228">No</cx:pt>
          <cx:pt idx="6229">No</cx:pt>
          <cx:pt idx="6230">No</cx:pt>
          <cx:pt idx="6231">Yes</cx:pt>
          <cx:pt idx="6232">Yes</cx:pt>
          <cx:pt idx="6233">No</cx:pt>
          <cx:pt idx="6234">No</cx:pt>
          <cx:pt idx="6235">Yes</cx:pt>
          <cx:pt idx="6236">No</cx:pt>
          <cx:pt idx="6237">Yes</cx:pt>
          <cx:pt idx="6238">No</cx:pt>
          <cx:pt idx="6239">No</cx:pt>
          <cx:pt idx="6240">Yes</cx:pt>
          <cx:pt idx="6241">Yes</cx:pt>
          <cx:pt idx="6242">No</cx:pt>
          <cx:pt idx="6243">No</cx:pt>
          <cx:pt idx="6244">No</cx:pt>
          <cx:pt idx="6245">No</cx:pt>
          <cx:pt idx="6246">No</cx:pt>
          <cx:pt idx="6247">No</cx:pt>
          <cx:pt idx="6248">No</cx:pt>
          <cx:pt idx="6249">No</cx:pt>
          <cx:pt idx="6250">No</cx:pt>
          <cx:pt idx="6251">No</cx:pt>
          <cx:pt idx="6252">No</cx:pt>
          <cx:pt idx="6253">No</cx:pt>
          <cx:pt idx="6254">No</cx:pt>
          <cx:pt idx="6255">No</cx:pt>
          <cx:pt idx="6256">Yes</cx:pt>
          <cx:pt idx="6257">Yes</cx:pt>
          <cx:pt idx="6258">No</cx:pt>
          <cx:pt idx="6259">No</cx:pt>
          <cx:pt idx="6260">No</cx:pt>
          <cx:pt idx="6261">No</cx:pt>
          <cx:pt idx="6262">No</cx:pt>
          <cx:pt idx="6263">No</cx:pt>
          <cx:pt idx="6264">No</cx:pt>
          <cx:pt idx="6265">No</cx:pt>
          <cx:pt idx="6266">Yes</cx:pt>
          <cx:pt idx="6267">Yes</cx:pt>
          <cx:pt idx="6268">No</cx:pt>
          <cx:pt idx="6269">No</cx:pt>
          <cx:pt idx="6270">No</cx:pt>
          <cx:pt idx="6271">No</cx:pt>
          <cx:pt idx="6272">No</cx:pt>
          <cx:pt idx="6273">Yes</cx:pt>
          <cx:pt idx="6274">No</cx:pt>
          <cx:pt idx="6275">No</cx:pt>
          <cx:pt idx="6276">No</cx:pt>
          <cx:pt idx="6277">Yes</cx:pt>
          <cx:pt idx="6278">No</cx:pt>
          <cx:pt idx="6279">No</cx:pt>
          <cx:pt idx="6280">No</cx:pt>
          <cx:pt idx="6281">No</cx:pt>
          <cx:pt idx="6282">No</cx:pt>
          <cx:pt idx="6283">Yes</cx:pt>
          <cx:pt idx="6284">No</cx:pt>
          <cx:pt idx="6285">No</cx:pt>
          <cx:pt idx="6286">No</cx:pt>
          <cx:pt idx="6287">Yes</cx:pt>
          <cx:pt idx="6288">No</cx:pt>
          <cx:pt idx="6289">Yes</cx:pt>
          <cx:pt idx="6290">Yes</cx:pt>
          <cx:pt idx="6291">No</cx:pt>
          <cx:pt idx="6292">No</cx:pt>
          <cx:pt idx="6293">No</cx:pt>
          <cx:pt idx="6294">Yes</cx:pt>
          <cx:pt idx="6295">No</cx:pt>
          <cx:pt idx="6296">No</cx:pt>
          <cx:pt idx="6297">No</cx:pt>
          <cx:pt idx="6298">No</cx:pt>
          <cx:pt idx="6299">No</cx:pt>
          <cx:pt idx="6300">No</cx:pt>
          <cx:pt idx="6301">No</cx:pt>
          <cx:pt idx="6302">Yes</cx:pt>
          <cx:pt idx="6303">No</cx:pt>
          <cx:pt idx="6304">Yes</cx:pt>
          <cx:pt idx="6305">Yes</cx:pt>
          <cx:pt idx="6306">No</cx:pt>
          <cx:pt idx="6307">No</cx:pt>
          <cx:pt idx="6308">No</cx:pt>
          <cx:pt idx="6309">No</cx:pt>
          <cx:pt idx="6310">No</cx:pt>
          <cx:pt idx="6311">No</cx:pt>
          <cx:pt idx="6312">Yes</cx:pt>
          <cx:pt idx="6313">Yes</cx:pt>
          <cx:pt idx="6314">No</cx:pt>
          <cx:pt idx="6315">No</cx:pt>
          <cx:pt idx="6316">No</cx:pt>
          <cx:pt idx="6317">Yes</cx:pt>
          <cx:pt idx="6318">No</cx:pt>
          <cx:pt idx="6319">No</cx:pt>
          <cx:pt idx="6320">No</cx:pt>
          <cx:pt idx="6321">Yes</cx:pt>
          <cx:pt idx="6322">Yes</cx:pt>
          <cx:pt idx="6323">No</cx:pt>
          <cx:pt idx="6324">No</cx:pt>
          <cx:pt idx="6325">Yes</cx:pt>
          <cx:pt idx="6326">No</cx:pt>
          <cx:pt idx="6327">No</cx:pt>
          <cx:pt idx="6328">No</cx:pt>
          <cx:pt idx="6329">No</cx:pt>
          <cx:pt idx="6330">No</cx:pt>
          <cx:pt idx="6331">No</cx:pt>
          <cx:pt idx="6332">No</cx:pt>
          <cx:pt idx="6333">Yes</cx:pt>
          <cx:pt idx="6334">No</cx:pt>
          <cx:pt idx="6335">No</cx:pt>
          <cx:pt idx="6336">No</cx:pt>
          <cx:pt idx="6337">No</cx:pt>
          <cx:pt idx="6338">No</cx:pt>
          <cx:pt idx="6339">Yes</cx:pt>
          <cx:pt idx="6340">No</cx:pt>
          <cx:pt idx="6341">Yes</cx:pt>
          <cx:pt idx="6342">No</cx:pt>
          <cx:pt idx="6343">No</cx:pt>
          <cx:pt idx="6344">Yes</cx:pt>
          <cx:pt idx="6345">No</cx:pt>
          <cx:pt idx="6346">Yes</cx:pt>
          <cx:pt idx="6347">No</cx:pt>
          <cx:pt idx="6348">No</cx:pt>
          <cx:pt idx="6349">No</cx:pt>
          <cx:pt idx="6350">No</cx:pt>
          <cx:pt idx="6351">Yes</cx:pt>
          <cx:pt idx="6352">No</cx:pt>
          <cx:pt idx="6353">No</cx:pt>
          <cx:pt idx="6354">No</cx:pt>
          <cx:pt idx="6355">No</cx:pt>
          <cx:pt idx="6356">No</cx:pt>
          <cx:pt idx="6357">Yes</cx:pt>
          <cx:pt idx="6358">No</cx:pt>
          <cx:pt idx="6359">No</cx:pt>
          <cx:pt idx="6360">Yes</cx:pt>
          <cx:pt idx="6361">No</cx:pt>
          <cx:pt idx="6362">No</cx:pt>
          <cx:pt idx="6363">No</cx:pt>
          <cx:pt idx="6364">No</cx:pt>
          <cx:pt idx="6365">Yes</cx:pt>
          <cx:pt idx="6366">No</cx:pt>
          <cx:pt idx="6367">No</cx:pt>
          <cx:pt idx="6368">Yes</cx:pt>
          <cx:pt idx="6369">No</cx:pt>
          <cx:pt idx="6370">Yes</cx:pt>
          <cx:pt idx="6371">No</cx:pt>
          <cx:pt idx="6372">No</cx:pt>
          <cx:pt idx="6373">No</cx:pt>
          <cx:pt idx="6374">No</cx:pt>
          <cx:pt idx="6375">Yes</cx:pt>
          <cx:pt idx="6376">No</cx:pt>
          <cx:pt idx="6377">Yes</cx:pt>
          <cx:pt idx="6378">Yes</cx:pt>
          <cx:pt idx="6379">Yes</cx:pt>
          <cx:pt idx="6380">No</cx:pt>
          <cx:pt idx="6381">No</cx:pt>
          <cx:pt idx="6382">No</cx:pt>
          <cx:pt idx="6383">No</cx:pt>
          <cx:pt idx="6384">No</cx:pt>
          <cx:pt idx="6385">Yes</cx:pt>
          <cx:pt idx="6386">No</cx:pt>
          <cx:pt idx="6387">No</cx:pt>
          <cx:pt idx="6388">Yes</cx:pt>
          <cx:pt idx="6389">No</cx:pt>
          <cx:pt idx="6390">No</cx:pt>
          <cx:pt idx="6391">No</cx:pt>
          <cx:pt idx="6392">No</cx:pt>
          <cx:pt idx="6393">No</cx:pt>
          <cx:pt idx="6394">No</cx:pt>
          <cx:pt idx="6395">Yes</cx:pt>
          <cx:pt idx="6396">No</cx:pt>
          <cx:pt idx="6397">No</cx:pt>
          <cx:pt idx="6398">Yes</cx:pt>
          <cx:pt idx="6399">No</cx:pt>
          <cx:pt idx="6400">No</cx:pt>
          <cx:pt idx="6401">Yes</cx:pt>
          <cx:pt idx="6402">No</cx:pt>
          <cx:pt idx="6403">No</cx:pt>
          <cx:pt idx="6404">No</cx:pt>
          <cx:pt idx="6405">No</cx:pt>
          <cx:pt idx="6406">No</cx:pt>
          <cx:pt idx="6407">No</cx:pt>
          <cx:pt idx="6408">Yes</cx:pt>
          <cx:pt idx="6409">No</cx:pt>
          <cx:pt idx="6410">No</cx:pt>
          <cx:pt idx="6411">No</cx:pt>
          <cx:pt idx="6412">No</cx:pt>
          <cx:pt idx="6413">Yes</cx:pt>
          <cx:pt idx="6414">No</cx:pt>
          <cx:pt idx="6415">No</cx:pt>
          <cx:pt idx="6416">No</cx:pt>
          <cx:pt idx="6417">Yes</cx:pt>
          <cx:pt idx="6418">No</cx:pt>
          <cx:pt idx="6419">No</cx:pt>
          <cx:pt idx="6420">No</cx:pt>
          <cx:pt idx="6421">No</cx:pt>
          <cx:pt idx="6422">No</cx:pt>
          <cx:pt idx="6423">No</cx:pt>
          <cx:pt idx="6424">Yes</cx:pt>
          <cx:pt idx="6425">No</cx:pt>
          <cx:pt idx="6426">No</cx:pt>
          <cx:pt idx="6427">No</cx:pt>
          <cx:pt idx="6428">Yes</cx:pt>
          <cx:pt idx="6429">No</cx:pt>
          <cx:pt idx="6430">No</cx:pt>
          <cx:pt idx="6431">No</cx:pt>
          <cx:pt idx="6432">No</cx:pt>
          <cx:pt idx="6433">No</cx:pt>
          <cx:pt idx="6434">Yes</cx:pt>
          <cx:pt idx="6435">No</cx:pt>
          <cx:pt idx="6436">No</cx:pt>
          <cx:pt idx="6437">No</cx:pt>
          <cx:pt idx="6438">Yes</cx:pt>
          <cx:pt idx="6439">No</cx:pt>
          <cx:pt idx="6440">No</cx:pt>
          <cx:pt idx="6441">No</cx:pt>
          <cx:pt idx="6442">No</cx:pt>
          <cx:pt idx="6443">No</cx:pt>
          <cx:pt idx="6444">Yes</cx:pt>
          <cx:pt idx="6445">No</cx:pt>
          <cx:pt idx="6446">No</cx:pt>
          <cx:pt idx="6447">No</cx:pt>
          <cx:pt idx="6448">Yes</cx:pt>
          <cx:pt idx="6449">No</cx:pt>
          <cx:pt idx="6450">No</cx:pt>
          <cx:pt idx="6451">No</cx:pt>
          <cx:pt idx="6452">No</cx:pt>
          <cx:pt idx="6453">Yes</cx:pt>
          <cx:pt idx="6454">No</cx:pt>
          <cx:pt idx="6455">No</cx:pt>
          <cx:pt idx="6456">No</cx:pt>
          <cx:pt idx="6457">No</cx:pt>
          <cx:pt idx="6458">No</cx:pt>
          <cx:pt idx="6459">No</cx:pt>
          <cx:pt idx="6460">Yes</cx:pt>
          <cx:pt idx="6461">No</cx:pt>
          <cx:pt idx="6462">Yes</cx:pt>
          <cx:pt idx="6463">No</cx:pt>
          <cx:pt idx="6464">No</cx:pt>
          <cx:pt idx="6465">No</cx:pt>
          <cx:pt idx="6466">No</cx:pt>
          <cx:pt idx="6467">No</cx:pt>
          <cx:pt idx="6468">No</cx:pt>
          <cx:pt idx="6469">No</cx:pt>
          <cx:pt idx="6470">No</cx:pt>
          <cx:pt idx="6471">No</cx:pt>
          <cx:pt idx="6472">No</cx:pt>
          <cx:pt idx="6473">Yes</cx:pt>
          <cx:pt idx="6474">No</cx:pt>
          <cx:pt idx="6475">No</cx:pt>
          <cx:pt idx="6476">No</cx:pt>
          <cx:pt idx="6477">No</cx:pt>
          <cx:pt idx="6478">No</cx:pt>
          <cx:pt idx="6479">Yes</cx:pt>
          <cx:pt idx="6480">No</cx:pt>
          <cx:pt idx="6481">No</cx:pt>
          <cx:pt idx="6482">Yes</cx:pt>
          <cx:pt idx="6483">No</cx:pt>
          <cx:pt idx="6484">No</cx:pt>
          <cx:pt idx="6485">No</cx:pt>
          <cx:pt idx="6486">Yes</cx:pt>
          <cx:pt idx="6487">No</cx:pt>
          <cx:pt idx="6488">Yes</cx:pt>
          <cx:pt idx="6489">Yes</cx:pt>
          <cx:pt idx="6490">No</cx:pt>
          <cx:pt idx="6491">Yes</cx:pt>
          <cx:pt idx="6492">No</cx:pt>
          <cx:pt idx="6493">No</cx:pt>
          <cx:pt idx="6494">No</cx:pt>
          <cx:pt idx="6495">Yes</cx:pt>
          <cx:pt idx="6496">Yes</cx:pt>
          <cx:pt idx="6497">No</cx:pt>
          <cx:pt idx="6498">Yes</cx:pt>
          <cx:pt idx="6499">No</cx:pt>
          <cx:pt idx="6500">No</cx:pt>
          <cx:pt idx="6501">No</cx:pt>
          <cx:pt idx="6502">No</cx:pt>
          <cx:pt idx="6503">No</cx:pt>
          <cx:pt idx="6504">Yes</cx:pt>
          <cx:pt idx="6505">No</cx:pt>
          <cx:pt idx="6506">Yes</cx:pt>
          <cx:pt idx="6507">Yes</cx:pt>
          <cx:pt idx="6508">Yes</cx:pt>
          <cx:pt idx="6509">Yes</cx:pt>
          <cx:pt idx="6510">No</cx:pt>
          <cx:pt idx="6511">No</cx:pt>
          <cx:pt idx="6512">No</cx:pt>
          <cx:pt idx="6513">No</cx:pt>
          <cx:pt idx="6514">No</cx:pt>
          <cx:pt idx="6515">Yes</cx:pt>
          <cx:pt idx="6516">Yes</cx:pt>
          <cx:pt idx="6517">No</cx:pt>
          <cx:pt idx="6518">Yes</cx:pt>
          <cx:pt idx="6519">No</cx:pt>
          <cx:pt idx="6520">Yes</cx:pt>
          <cx:pt idx="6521">No</cx:pt>
          <cx:pt idx="6522">No</cx:pt>
          <cx:pt idx="6523">No</cx:pt>
          <cx:pt idx="6524">Yes</cx:pt>
          <cx:pt idx="6525">No</cx:pt>
          <cx:pt idx="6526">Yes</cx:pt>
          <cx:pt idx="6527">Yes</cx:pt>
          <cx:pt idx="6528">No</cx:pt>
          <cx:pt idx="6529">Yes</cx:pt>
          <cx:pt idx="6530">No</cx:pt>
          <cx:pt idx="6531">No</cx:pt>
          <cx:pt idx="6532">No</cx:pt>
          <cx:pt idx="6533">No</cx:pt>
          <cx:pt idx="6534">No</cx:pt>
          <cx:pt idx="6535">Yes</cx:pt>
          <cx:pt idx="6536">No</cx:pt>
          <cx:pt idx="6537">Yes</cx:pt>
          <cx:pt idx="6538">Yes</cx:pt>
          <cx:pt idx="6539">No</cx:pt>
          <cx:pt idx="6540">No</cx:pt>
          <cx:pt idx="6541">No</cx:pt>
          <cx:pt idx="6542">Yes</cx:pt>
          <cx:pt idx="6543">No</cx:pt>
          <cx:pt idx="6544">Yes</cx:pt>
          <cx:pt idx="6545">Yes</cx:pt>
          <cx:pt idx="6546">No</cx:pt>
          <cx:pt idx="6547">No</cx:pt>
          <cx:pt idx="6548">No</cx:pt>
          <cx:pt idx="6549">Yes</cx:pt>
          <cx:pt idx="6550">Yes</cx:pt>
          <cx:pt idx="6551">No</cx:pt>
          <cx:pt idx="6552">Yes</cx:pt>
          <cx:pt idx="6553">No</cx:pt>
          <cx:pt idx="6554">Yes</cx:pt>
          <cx:pt idx="6555">No</cx:pt>
          <cx:pt idx="6556">No</cx:pt>
          <cx:pt idx="6557">No</cx:pt>
          <cx:pt idx="6558">Yes</cx:pt>
          <cx:pt idx="6559">No</cx:pt>
          <cx:pt idx="6560">No</cx:pt>
          <cx:pt idx="6561">No</cx:pt>
          <cx:pt idx="6562">Yes</cx:pt>
          <cx:pt idx="6563">Yes</cx:pt>
          <cx:pt idx="6564">No</cx:pt>
          <cx:pt idx="6565">No</cx:pt>
          <cx:pt idx="6566">No</cx:pt>
          <cx:pt idx="6567">No</cx:pt>
          <cx:pt idx="6568">No</cx:pt>
          <cx:pt idx="6569">No</cx:pt>
          <cx:pt idx="6570">No</cx:pt>
          <cx:pt idx="6571">No</cx:pt>
          <cx:pt idx="6572">No</cx:pt>
          <cx:pt idx="6573">No</cx:pt>
          <cx:pt idx="6574">No</cx:pt>
          <cx:pt idx="6575">No</cx:pt>
          <cx:pt idx="6576">No</cx:pt>
          <cx:pt idx="6577">No</cx:pt>
          <cx:pt idx="6578">No</cx:pt>
          <cx:pt idx="6579">No</cx:pt>
          <cx:pt idx="6580">No</cx:pt>
          <cx:pt idx="6581">No</cx:pt>
          <cx:pt idx="6582">No</cx:pt>
          <cx:pt idx="6583">No</cx:pt>
          <cx:pt idx="6584">No</cx:pt>
          <cx:pt idx="6585">No</cx:pt>
          <cx:pt idx="6586">No</cx:pt>
          <cx:pt idx="6587">No</cx:pt>
          <cx:pt idx="6588">No</cx:pt>
          <cx:pt idx="6589">No</cx:pt>
          <cx:pt idx="6590">Yes</cx:pt>
          <cx:pt idx="6591">Yes</cx:pt>
          <cx:pt idx="6592">No</cx:pt>
          <cx:pt idx="6593">Yes</cx:pt>
          <cx:pt idx="6594">No</cx:pt>
          <cx:pt idx="6595">No</cx:pt>
          <cx:pt idx="6596">No</cx:pt>
          <cx:pt idx="6597">Yes</cx:pt>
          <cx:pt idx="6598">No</cx:pt>
          <cx:pt idx="6599">Yes</cx:pt>
          <cx:pt idx="6600">Yes</cx:pt>
          <cx:pt idx="6601">No</cx:pt>
          <cx:pt idx="6602">No</cx:pt>
          <cx:pt idx="6603">No</cx:pt>
          <cx:pt idx="6604">No</cx:pt>
          <cx:pt idx="6605">Yes</cx:pt>
          <cx:pt idx="6606">Yes</cx:pt>
          <cx:pt idx="6607">Yes</cx:pt>
          <cx:pt idx="6608">Yes</cx:pt>
          <cx:pt idx="6609">Yes</cx:pt>
          <cx:pt idx="6610">No</cx:pt>
          <cx:pt idx="6611">No</cx:pt>
          <cx:pt idx="6612">Yes</cx:pt>
          <cx:pt idx="6613">No</cx:pt>
          <cx:pt idx="6614">No</cx:pt>
          <cx:pt idx="6615">No</cx:pt>
          <cx:pt idx="6616">Yes</cx:pt>
          <cx:pt idx="6617">No</cx:pt>
          <cx:pt idx="6618">No</cx:pt>
          <cx:pt idx="6619">No</cx:pt>
          <cx:pt idx="6620">Yes</cx:pt>
          <cx:pt idx="6621">No</cx:pt>
          <cx:pt idx="6622">Yes</cx:pt>
          <cx:pt idx="6623">Yes</cx:pt>
          <cx:pt idx="6624">No</cx:pt>
          <cx:pt idx="6625">Yes</cx:pt>
          <cx:pt idx="6626">Yes</cx:pt>
          <cx:pt idx="6627">No</cx:pt>
          <cx:pt idx="6628">No</cx:pt>
          <cx:pt idx="6629">No</cx:pt>
          <cx:pt idx="6630">No</cx:pt>
          <cx:pt idx="6631">No</cx:pt>
          <cx:pt idx="6632">Yes</cx:pt>
          <cx:pt idx="6633">Yes</cx:pt>
          <cx:pt idx="6634">Yes</cx:pt>
          <cx:pt idx="6635">No</cx:pt>
          <cx:pt idx="6636">No</cx:pt>
          <cx:pt idx="6637">No</cx:pt>
          <cx:pt idx="6638">No</cx:pt>
          <cx:pt idx="6639">No</cx:pt>
          <cx:pt idx="6640">No</cx:pt>
          <cx:pt idx="6641">Yes</cx:pt>
          <cx:pt idx="6642">No</cx:pt>
          <cx:pt idx="6643">No</cx:pt>
          <cx:pt idx="6644">No</cx:pt>
          <cx:pt idx="6645">No</cx:pt>
          <cx:pt idx="6646">No</cx:pt>
          <cx:pt idx="6647">No</cx:pt>
          <cx:pt idx="6648">No</cx:pt>
          <cx:pt idx="6649">No</cx:pt>
          <cx:pt idx="6650">No</cx:pt>
          <cx:pt idx="6651">No</cx:pt>
          <cx:pt idx="6652">No</cx:pt>
          <cx:pt idx="6653">No</cx:pt>
          <cx:pt idx="6654">Yes</cx:pt>
          <cx:pt idx="6655">No</cx:pt>
          <cx:pt idx="6656">No</cx:pt>
          <cx:pt idx="6657">No</cx:pt>
          <cx:pt idx="6658">Yes</cx:pt>
          <cx:pt idx="6659">No</cx:pt>
          <cx:pt idx="6660">Yes</cx:pt>
          <cx:pt idx="6661">No</cx:pt>
          <cx:pt idx="6662">No</cx:pt>
          <cx:pt idx="6663">No</cx:pt>
          <cx:pt idx="6664">No</cx:pt>
          <cx:pt idx="6665">No</cx:pt>
          <cx:pt idx="6666">No</cx:pt>
          <cx:pt idx="6667">Yes</cx:pt>
          <cx:pt idx="6668">No</cx:pt>
          <cx:pt idx="6669">No</cx:pt>
          <cx:pt idx="6670">No</cx:pt>
          <cx:pt idx="6671">No</cx:pt>
          <cx:pt idx="6672">No</cx:pt>
          <cx:pt idx="6673">No</cx:pt>
          <cx:pt idx="6674">No</cx:pt>
          <cx:pt idx="6675">No</cx:pt>
          <cx:pt idx="6676">No</cx:pt>
          <cx:pt idx="6677">No</cx:pt>
          <cx:pt idx="6678">No</cx:pt>
          <cx:pt idx="6679">No</cx:pt>
          <cx:pt idx="6680">Yes</cx:pt>
          <cx:pt idx="6681">Yes</cx:pt>
          <cx:pt idx="6682">No</cx:pt>
          <cx:pt idx="6683">No</cx:pt>
          <cx:pt idx="6684">No</cx:pt>
          <cx:pt idx="6685">No</cx:pt>
          <cx:pt idx="6686">No</cx:pt>
          <cx:pt idx="6687">Yes</cx:pt>
          <cx:pt idx="6688">No</cx:pt>
          <cx:pt idx="6689">No</cx:pt>
          <cx:pt idx="6690">No</cx:pt>
          <cx:pt idx="6691">No</cx:pt>
          <cx:pt idx="6692">No</cx:pt>
          <cx:pt idx="6693">No</cx:pt>
          <cx:pt idx="6694">No</cx:pt>
          <cx:pt idx="6695">No</cx:pt>
          <cx:pt idx="6696">No</cx:pt>
          <cx:pt idx="6697">No</cx:pt>
          <cx:pt idx="6698">No</cx:pt>
          <cx:pt idx="6699">No</cx:pt>
          <cx:pt idx="6700">No</cx:pt>
          <cx:pt idx="6701">No</cx:pt>
          <cx:pt idx="6702">No</cx:pt>
          <cx:pt idx="6703">Yes</cx:pt>
          <cx:pt idx="6704">No</cx:pt>
          <cx:pt idx="6705">No</cx:pt>
          <cx:pt idx="6706">No</cx:pt>
          <cx:pt idx="6707">No</cx:pt>
          <cx:pt idx="6708">Yes</cx:pt>
          <cx:pt idx="6709">No</cx:pt>
          <cx:pt idx="6710">No</cx:pt>
          <cx:pt idx="6711">No</cx:pt>
          <cx:pt idx="6712">No</cx:pt>
          <cx:pt idx="6713">No</cx:pt>
          <cx:pt idx="6714">No</cx:pt>
          <cx:pt idx="6715">No</cx:pt>
          <cx:pt idx="6716">Yes</cx:pt>
          <cx:pt idx="6717">Yes</cx:pt>
          <cx:pt idx="6718">Yes</cx:pt>
          <cx:pt idx="6719">No</cx:pt>
          <cx:pt idx="6720">No</cx:pt>
          <cx:pt idx="6721">No</cx:pt>
          <cx:pt idx="6722">No</cx:pt>
          <cx:pt idx="6723">No</cx:pt>
          <cx:pt idx="6724">Yes</cx:pt>
          <cx:pt idx="6725">No</cx:pt>
          <cx:pt idx="6726">Yes</cx:pt>
          <cx:pt idx="6727">No</cx:pt>
          <cx:pt idx="6728">No</cx:pt>
          <cx:pt idx="6729">No</cx:pt>
          <cx:pt idx="6730">No</cx:pt>
          <cx:pt idx="6731">No</cx:pt>
          <cx:pt idx="6732">No</cx:pt>
          <cx:pt idx="6733">No</cx:pt>
          <cx:pt idx="6734">Yes</cx:pt>
          <cx:pt idx="6735">No</cx:pt>
          <cx:pt idx="6736">No</cx:pt>
          <cx:pt idx="6737">No</cx:pt>
          <cx:pt idx="6738">No</cx:pt>
          <cx:pt idx="6739">No</cx:pt>
          <cx:pt idx="6740">Yes</cx:pt>
          <cx:pt idx="6741">Yes</cx:pt>
          <cx:pt idx="6742">No</cx:pt>
          <cx:pt idx="6743">No</cx:pt>
          <cx:pt idx="6744">No</cx:pt>
          <cx:pt idx="6745">Yes</cx:pt>
          <cx:pt idx="6746">Yes</cx:pt>
          <cx:pt idx="6747">No</cx:pt>
          <cx:pt idx="6748">Yes</cx:pt>
          <cx:pt idx="6749">No</cx:pt>
          <cx:pt idx="6750">No</cx:pt>
          <cx:pt idx="6751">No</cx:pt>
          <cx:pt idx="6752">No</cx:pt>
          <cx:pt idx="6753">No</cx:pt>
          <cx:pt idx="6754">No</cx:pt>
          <cx:pt idx="6755">No</cx:pt>
          <cx:pt idx="6756">No</cx:pt>
          <cx:pt idx="6757">Yes</cx:pt>
          <cx:pt idx="6758">No</cx:pt>
          <cx:pt idx="6759">No</cx:pt>
          <cx:pt idx="6760">Yes</cx:pt>
          <cx:pt idx="6761">No</cx:pt>
          <cx:pt idx="6762">Yes</cx:pt>
          <cx:pt idx="6763">No</cx:pt>
          <cx:pt idx="6764">Yes</cx:pt>
          <cx:pt idx="6765">No</cx:pt>
          <cx:pt idx="6766">No</cx:pt>
          <cx:pt idx="6767">No</cx:pt>
          <cx:pt idx="6768">No</cx:pt>
          <cx:pt idx="6769">No</cx:pt>
          <cx:pt idx="6770">No</cx:pt>
          <cx:pt idx="6771">No</cx:pt>
          <cx:pt idx="6772">Yes</cx:pt>
          <cx:pt idx="6773">Yes</cx:pt>
          <cx:pt idx="6774">No</cx:pt>
          <cx:pt idx="6775">No</cx:pt>
          <cx:pt idx="6776">No</cx:pt>
          <cx:pt idx="6777">No</cx:pt>
          <cx:pt idx="6778">No</cx:pt>
          <cx:pt idx="6779">No</cx:pt>
          <cx:pt idx="6780">No</cx:pt>
          <cx:pt idx="6781">Yes</cx:pt>
          <cx:pt idx="6782">No</cx:pt>
          <cx:pt idx="6783">No</cx:pt>
          <cx:pt idx="6784">No</cx:pt>
          <cx:pt idx="6785">Yes</cx:pt>
          <cx:pt idx="6786">Yes</cx:pt>
          <cx:pt idx="6787">No</cx:pt>
          <cx:pt idx="6788">No</cx:pt>
          <cx:pt idx="6789">Yes</cx:pt>
          <cx:pt idx="6790">No</cx:pt>
          <cx:pt idx="6791">Yes</cx:pt>
          <cx:pt idx="6792">Yes</cx:pt>
          <cx:pt idx="6793">No</cx:pt>
          <cx:pt idx="6794">No</cx:pt>
          <cx:pt idx="6795">No</cx:pt>
          <cx:pt idx="6796">Yes</cx:pt>
          <cx:pt idx="6797">No</cx:pt>
          <cx:pt idx="6798">No</cx:pt>
          <cx:pt idx="6799">No</cx:pt>
          <cx:pt idx="6800">Yes</cx:pt>
          <cx:pt idx="6801">No</cx:pt>
          <cx:pt idx="6802">No</cx:pt>
          <cx:pt idx="6803">No</cx:pt>
          <cx:pt idx="6804">No</cx:pt>
          <cx:pt idx="6805">No</cx:pt>
          <cx:pt idx="6806">No</cx:pt>
          <cx:pt idx="6807">No</cx:pt>
          <cx:pt idx="6808">No</cx:pt>
          <cx:pt idx="6809">Yes</cx:pt>
          <cx:pt idx="6810">Yes</cx:pt>
          <cx:pt idx="6811">Yes</cx:pt>
          <cx:pt idx="6812">No</cx:pt>
          <cx:pt idx="6813">Yes</cx:pt>
          <cx:pt idx="6814">No</cx:pt>
          <cx:pt idx="6815">No</cx:pt>
          <cx:pt idx="6816">Yes</cx:pt>
          <cx:pt idx="6817">No</cx:pt>
          <cx:pt idx="6818">No</cx:pt>
          <cx:pt idx="6819">Yes</cx:pt>
          <cx:pt idx="6820">No</cx:pt>
          <cx:pt idx="6821">Yes</cx:pt>
          <cx:pt idx="6822">Yes</cx:pt>
          <cx:pt idx="6823">No</cx:pt>
          <cx:pt idx="6824">Yes</cx:pt>
          <cx:pt idx="6825">No</cx:pt>
          <cx:pt idx="6826">No</cx:pt>
          <cx:pt idx="6827">No</cx:pt>
          <cx:pt idx="6828">No</cx:pt>
          <cx:pt idx="6829">No</cx:pt>
          <cx:pt idx="6830">No</cx:pt>
          <cx:pt idx="6831">Yes</cx:pt>
          <cx:pt idx="6832">No</cx:pt>
          <cx:pt idx="6833">No</cx:pt>
          <cx:pt idx="6834">No</cx:pt>
          <cx:pt idx="6835">No</cx:pt>
          <cx:pt idx="6836">Yes</cx:pt>
          <cx:pt idx="6837">No</cx:pt>
          <cx:pt idx="6838">Yes</cx:pt>
          <cx:pt idx="6839">Yes</cx:pt>
          <cx:pt idx="6840">No</cx:pt>
          <cx:pt idx="6841">No</cx:pt>
          <cx:pt idx="6842">No</cx:pt>
          <cx:pt idx="6843">Yes</cx:pt>
          <cx:pt idx="6844">No</cx:pt>
          <cx:pt idx="6845">No</cx:pt>
          <cx:pt idx="6846">Yes</cx:pt>
          <cx:pt idx="6847">No</cx:pt>
          <cx:pt idx="6848">No</cx:pt>
          <cx:pt idx="6849">No</cx:pt>
          <cx:pt idx="6850">No</cx:pt>
          <cx:pt idx="6851">No</cx:pt>
          <cx:pt idx="6852">No</cx:pt>
          <cx:pt idx="6853">Yes</cx:pt>
          <cx:pt idx="6854">No</cx:pt>
          <cx:pt idx="6855">No</cx:pt>
          <cx:pt idx="6856">No</cx:pt>
          <cx:pt idx="6857">No</cx:pt>
          <cx:pt idx="6858">Yes</cx:pt>
          <cx:pt idx="6859">No</cx:pt>
          <cx:pt idx="6860">Yes</cx:pt>
          <cx:pt idx="6861">Yes</cx:pt>
          <cx:pt idx="6862">Yes</cx:pt>
          <cx:pt idx="6863">No</cx:pt>
          <cx:pt idx="6864">Yes</cx:pt>
          <cx:pt idx="6865">No</cx:pt>
          <cx:pt idx="6866">Yes</cx:pt>
          <cx:pt idx="6867">No</cx:pt>
          <cx:pt idx="6868">Yes</cx:pt>
          <cx:pt idx="6869">Yes</cx:pt>
          <cx:pt idx="6870">No</cx:pt>
          <cx:pt idx="6871">No</cx:pt>
          <cx:pt idx="6872">No</cx:pt>
          <cx:pt idx="6873">No</cx:pt>
          <cx:pt idx="6874">No</cx:pt>
          <cx:pt idx="6875">No</cx:pt>
          <cx:pt idx="6876">No</cx:pt>
          <cx:pt idx="6877">Yes</cx:pt>
          <cx:pt idx="6878">Yes</cx:pt>
          <cx:pt idx="6879">No</cx:pt>
          <cx:pt idx="6880">No</cx:pt>
          <cx:pt idx="6881">No</cx:pt>
          <cx:pt idx="6882">No</cx:pt>
          <cx:pt idx="6883">No</cx:pt>
          <cx:pt idx="6884">Yes</cx:pt>
          <cx:pt idx="6885">Yes</cx:pt>
          <cx:pt idx="6886">Yes</cx:pt>
          <cx:pt idx="6887">No</cx:pt>
          <cx:pt idx="6888">No</cx:pt>
          <cx:pt idx="6889">No</cx:pt>
          <cx:pt idx="6890">No</cx:pt>
          <cx:pt idx="6891">No</cx:pt>
          <cx:pt idx="6892">No</cx:pt>
          <cx:pt idx="6893">Yes</cx:pt>
          <cx:pt idx="6894">Yes</cx:pt>
          <cx:pt idx="6895">No</cx:pt>
          <cx:pt idx="6896">Yes</cx:pt>
          <cx:pt idx="6897">No</cx:pt>
          <cx:pt idx="6898">No</cx:pt>
          <cx:pt idx="6899">Yes</cx:pt>
          <cx:pt idx="6900">No</cx:pt>
          <cx:pt idx="6901">No</cx:pt>
          <cx:pt idx="6902">No</cx:pt>
          <cx:pt idx="6903">No</cx:pt>
          <cx:pt idx="6904">No</cx:pt>
          <cx:pt idx="6905">No</cx:pt>
          <cx:pt idx="6906">No</cx:pt>
          <cx:pt idx="6907">Yes</cx:pt>
          <cx:pt idx="6908">Yes</cx:pt>
          <cx:pt idx="6909">No</cx:pt>
          <cx:pt idx="6910">No</cx:pt>
          <cx:pt idx="6911">No</cx:pt>
          <cx:pt idx="6912">No</cx:pt>
          <cx:pt idx="6913">No</cx:pt>
          <cx:pt idx="6914">Yes</cx:pt>
          <cx:pt idx="6915">No</cx:pt>
          <cx:pt idx="6916">No</cx:pt>
          <cx:pt idx="6917">No</cx:pt>
          <cx:pt idx="6918">Yes</cx:pt>
          <cx:pt idx="6919">No</cx:pt>
          <cx:pt idx="6920">No</cx:pt>
          <cx:pt idx="6921">No</cx:pt>
          <cx:pt idx="6922">No</cx:pt>
          <cx:pt idx="6923">No</cx:pt>
          <cx:pt idx="6924">Yes</cx:pt>
          <cx:pt idx="6925">No</cx:pt>
          <cx:pt idx="6926">Yes</cx:pt>
          <cx:pt idx="6927">No</cx:pt>
          <cx:pt idx="6928">No</cx:pt>
          <cx:pt idx="6929">No</cx:pt>
          <cx:pt idx="6930">Yes</cx:pt>
          <cx:pt idx="6931">No</cx:pt>
          <cx:pt idx="6932">No</cx:pt>
          <cx:pt idx="6933">Yes</cx:pt>
          <cx:pt idx="6934">No</cx:pt>
          <cx:pt idx="6935">No</cx:pt>
          <cx:pt idx="6936">Yes</cx:pt>
          <cx:pt idx="6937">No</cx:pt>
          <cx:pt idx="6938">No</cx:pt>
          <cx:pt idx="6939">No</cx:pt>
          <cx:pt idx="6940">No</cx:pt>
          <cx:pt idx="6941">No</cx:pt>
          <cx:pt idx="6942">No</cx:pt>
          <cx:pt idx="6943">Yes</cx:pt>
          <cx:pt idx="6944">No</cx:pt>
          <cx:pt idx="6945">Yes</cx:pt>
          <cx:pt idx="6946">No</cx:pt>
          <cx:pt idx="6947">No</cx:pt>
          <cx:pt idx="6948">No</cx:pt>
          <cx:pt idx="6949">No</cx:pt>
          <cx:pt idx="6950">No</cx:pt>
          <cx:pt idx="6951">No</cx:pt>
          <cx:pt idx="6952">Yes</cx:pt>
          <cx:pt idx="6953">Yes</cx:pt>
          <cx:pt idx="6954">No</cx:pt>
          <cx:pt idx="6955">No</cx:pt>
          <cx:pt idx="6956">No</cx:pt>
          <cx:pt idx="6957">No</cx:pt>
          <cx:pt idx="6958">No</cx:pt>
          <cx:pt idx="6959">No</cx:pt>
          <cx:pt idx="6960">No</cx:pt>
          <cx:pt idx="6961">Yes</cx:pt>
          <cx:pt idx="6962">Yes</cx:pt>
          <cx:pt idx="6963">No</cx:pt>
          <cx:pt idx="6964">No</cx:pt>
          <cx:pt idx="6965">No</cx:pt>
          <cx:pt idx="6966">No</cx:pt>
          <cx:pt idx="6967">Yes</cx:pt>
          <cx:pt idx="6968">Yes</cx:pt>
          <cx:pt idx="6969">Yes</cx:pt>
          <cx:pt idx="6970">Yes</cx:pt>
          <cx:pt idx="6971">Yes</cx:pt>
          <cx:pt idx="6972">Yes</cx:pt>
          <cx:pt idx="6973">No</cx:pt>
          <cx:pt idx="6974">No</cx:pt>
          <cx:pt idx="6975">No</cx:pt>
          <cx:pt idx="6976">No</cx:pt>
          <cx:pt idx="6977">No</cx:pt>
          <cx:pt idx="6978">No</cx:pt>
          <cx:pt idx="6979">No</cx:pt>
          <cx:pt idx="6980">Yes</cx:pt>
          <cx:pt idx="6981">No</cx:pt>
          <cx:pt idx="6982">No</cx:pt>
          <cx:pt idx="6983">No</cx:pt>
          <cx:pt idx="6984">No</cx:pt>
          <cx:pt idx="6985">No</cx:pt>
          <cx:pt idx="6986">Yes</cx:pt>
          <cx:pt idx="6987">No</cx:pt>
          <cx:pt idx="6988">No</cx:pt>
          <cx:pt idx="6989">No</cx:pt>
          <cx:pt idx="6990">No</cx:pt>
          <cx:pt idx="6991">Yes</cx:pt>
          <cx:pt idx="6992">No</cx:pt>
          <cx:pt idx="6993">Yes</cx:pt>
          <cx:pt idx="6994">No</cx:pt>
          <cx:pt idx="6995">No</cx:pt>
          <cx:pt idx="6996">Yes</cx:pt>
          <cx:pt idx="6997">No</cx:pt>
          <cx:pt idx="6998">No</cx:pt>
          <cx:pt idx="6999">Yes</cx:pt>
          <cx:pt idx="7000">No</cx:pt>
          <cx:pt idx="7001">Yes</cx:pt>
          <cx:pt idx="7002">No</cx:pt>
          <cx:pt idx="7003">No</cx:pt>
          <cx:pt idx="7004">No</cx:pt>
          <cx:pt idx="7005">No</cx:pt>
          <cx:pt idx="7006">Yes</cx:pt>
          <cx:pt idx="7007">No</cx:pt>
          <cx:pt idx="7008">Yes</cx:pt>
          <cx:pt idx="7009">Yes</cx:pt>
          <cx:pt idx="7010">Yes</cx:pt>
          <cx:pt idx="7011">Yes</cx:pt>
          <cx:pt idx="7012">No</cx:pt>
          <cx:pt idx="7013">No</cx:pt>
          <cx:pt idx="7014">No</cx:pt>
          <cx:pt idx="7015">No</cx:pt>
          <cx:pt idx="7016">No</cx:pt>
          <cx:pt idx="7017">No</cx:pt>
          <cx:pt idx="7018">Yes</cx:pt>
          <cx:pt idx="7019">No</cx:pt>
          <cx:pt idx="7020">No</cx:pt>
          <cx:pt idx="7021">Yes</cx:pt>
          <cx:pt idx="7022">No</cx:pt>
          <cx:pt idx="7023">No</cx:pt>
          <cx:pt idx="7024">No</cx:pt>
          <cx:pt idx="7025">No</cx:pt>
          <cx:pt idx="7026">Yes</cx:pt>
          <cx:pt idx="7027">No</cx:pt>
          <cx:pt idx="7028">No</cx:pt>
          <cx:pt idx="7029">No</cx:pt>
          <cx:pt idx="7030">No</cx:pt>
          <cx:pt idx="7031">No</cx:pt>
          <cx:pt idx="7032">Yes</cx:pt>
          <cx:pt idx="7033">No</cx:pt>
          <cx:pt idx="7034">Yes</cx:pt>
          <cx:pt idx="7035">No</cx:pt>
          <cx:pt idx="7036">No</cx:pt>
          <cx:pt idx="7037">No</cx:pt>
          <cx:pt idx="7038">No</cx:pt>
          <cx:pt idx="7039">No</cx:pt>
          <cx:pt idx="7040">No</cx:pt>
          <cx:pt idx="7041">Yes</cx:pt>
          <cx:pt idx="7042">No</cx:pt>
        </cx:lvl>
      </cx:strDim>
      <cx:numDim type="val">
        <cx:f>Box!$C$2:$C$7044</cx:f>
        <cx:lvl ptCount="7043" formatCode="Estándar">
          <cx:pt idx="0">29.850000000000001</cx:pt>
          <cx:pt idx="1">56.950000000000003</cx:pt>
          <cx:pt idx="2">53.850000000000001</cx:pt>
          <cx:pt idx="3">42.299999999999997</cx:pt>
          <cx:pt idx="4">70.700000000000003</cx:pt>
          <cx:pt idx="5">99.650000000000006</cx:pt>
          <cx:pt idx="6">89.099999999999994</cx:pt>
          <cx:pt idx="7">29.75</cx:pt>
          <cx:pt idx="8">104.8</cx:pt>
          <cx:pt idx="9">56.149999999999999</cx:pt>
          <cx:pt idx="10">49.950000000000003</cx:pt>
          <cx:pt idx="11">18.949999999999999</cx:pt>
          <cx:pt idx="12">100.34999999999999</cx:pt>
          <cx:pt idx="13">103.7</cx:pt>
          <cx:pt idx="14">105.5</cx:pt>
          <cx:pt idx="15">113.25</cx:pt>
          <cx:pt idx="16">20.649999999999999</cx:pt>
          <cx:pt idx="17">106.7</cx:pt>
          <cx:pt idx="18">0</cx:pt>
          <cx:pt idx="19">90.049999999999997</cx:pt>
          <cx:pt idx="20">39.649999999999999</cx:pt>
          <cx:pt idx="21">19.800000000000001</cx:pt>
          <cx:pt idx="22">20.149999999999999</cx:pt>
          <cx:pt idx="23">59.899999999999999</cx:pt>
          <cx:pt idx="24">59.600000000000001</cx:pt>
          <cx:pt idx="25">55.299999999999997</cx:pt>
          <cx:pt idx="26">99.349999999999994</cx:pt>
          <cx:pt idx="27">30.199999999999999</cx:pt>
          <cx:pt idx="28">90.25</cx:pt>
          <cx:pt idx="29">64.700000000000003</cx:pt>
          <cx:pt idx="30">96.349999999999994</cx:pt>
          <cx:pt idx="31">95.5</cx:pt>
          <cx:pt idx="32">66.150000000000006</cx:pt>
          <cx:pt idx="33">20.199999999999999</cx:pt>
          <cx:pt idx="34">45.25</cx:pt>
          <cx:pt idx="35">99.900000000000006</cx:pt>
          <cx:pt idx="36">69.700000000000003</cx:pt>
          <cx:pt idx="37">74.799999999999997</cx:pt>
          <cx:pt idx="38">106.34999999999999</cx:pt>
          <cx:pt idx="39">97.849999999999994</cx:pt>
          <cx:pt idx="40">49.549999999999997</cx:pt>
          <cx:pt idx="41">69.200000000000003</cx:pt>
          <cx:pt idx="42">20.75</cx:pt>
          <cx:pt idx="43">79.849999999999994</cx:pt>
          <cx:pt idx="44">76.200000000000003</cx:pt>
          <cx:pt idx="45">84.5</cx:pt>
          <cx:pt idx="46">49.25</cx:pt>
          <cx:pt idx="47">80.650000000000006</cx:pt>
          <cx:pt idx="48">79.75</cx:pt>
          <cx:pt idx="49">64.150000000000006</cx:pt>
          <cx:pt idx="50">90.25</cx:pt>
          <cx:pt idx="51">99.099999999999994</cx:pt>
          <cx:pt idx="52">69.5</cx:pt>
          <cx:pt idx="53">80.650000000000006</cx:pt>
          <cx:pt idx="54">74.849999999999994</cx:pt>
          <cx:pt idx="55">95.450000000000003</cx:pt>
          <cx:pt idx="56">99.650000000000006</cx:pt>
          <cx:pt idx="57">108.45</cx:pt>
          <cx:pt idx="58">24.949999999999999</cx:pt>
          <cx:pt idx="59">107.5</cx:pt>
          <cx:pt idx="60">100.5</cx:pt>
          <cx:pt idx="61">89.900000000000006</cx:pt>
          <cx:pt idx="62">42.100000000000001</cx:pt>
          <cx:pt idx="63">54.399999999999999</cx:pt>
          <cx:pt idx="64">94.400000000000006</cx:pt>
          <cx:pt idx="65">75.299999999999997</cx:pt>
          <cx:pt idx="66">78.900000000000006</cx:pt>
          <cx:pt idx="67">79.200000000000003</cx:pt>
          <cx:pt idx="68">20.149999999999999</cx:pt>
          <cx:pt idx="69">79.849999999999994</cx:pt>
          <cx:pt idx="70">49.049999999999997</cx:pt>
          <cx:pt idx="71">20.399999999999999</cx:pt>
          <cx:pt idx="72">111.59999999999999</cx:pt>
          <cx:pt idx="73">24.25</cx:pt>
          <cx:pt idx="74">64.5</cx:pt>
          <cx:pt idx="75">110.5</cx:pt>
          <cx:pt idx="76">55.649999999999999</cx:pt>
          <cx:pt idx="77">54.649999999999999</cx:pt>
          <cx:pt idx="78">74.75</cx:pt>
          <cx:pt idx="79">25.899999999999999</cx:pt>
          <cx:pt idx="80">79.349999999999994</cx:pt>
          <cx:pt idx="81">50.549999999999997</cx:pt>
          <cx:pt idx="82">75.150000000000006</cx:pt>
          <cx:pt idx="83">103.8</cx:pt>
          <cx:pt idx="84">20.149999999999999</cx:pt>
          <cx:pt idx="85">99.299999999999997</cx:pt>
          <cx:pt idx="86">62.149999999999999</cx:pt>
          <cx:pt idx="87">20.649999999999999</cx:pt>
          <cx:pt idx="88">19.949999999999999</cx:pt>
          <cx:pt idx="89">33.75</cx:pt>
          <cx:pt idx="90">82.049999999999997</cx:pt>
          <cx:pt idx="91">74.700000000000003</cx:pt>
          <cx:pt idx="92">84</cx:pt>
          <cx:pt idx="93">111.05</cx:pt>
          <cx:pt idx="94">100.90000000000001</cx:pt>
          <cx:pt idx="95">78.950000000000003</cx:pt>
          <cx:pt idx="96">66.849999999999994</cx:pt>
          <cx:pt idx="97">21.050000000000001</cx:pt>
          <cx:pt idx="98">21</cx:pt>
          <cx:pt idx="99">98.5</cx:pt>
          <cx:pt idx="100">20.199999999999999</cx:pt>
          <cx:pt idx="101">19.449999999999999</cx:pt>
          <cx:pt idx="102">95</cx:pt>
          <cx:pt idx="103">45.549999999999997</cx:pt>
          <cx:pt idx="104">110</cx:pt>
          <cx:pt idx="105">24.300000000000001</cx:pt>
          <cx:pt idx="106">104.15000000000001</cx:pt>
          <cx:pt idx="107">30.149999999999999</cx:pt>
          <cx:pt idx="108">94.349999999999994</cx:pt>
          <cx:pt idx="109">19.399999999999999</cx:pt>
          <cx:pt idx="110">96.75</cx:pt>
          <cx:pt idx="111">57.950000000000003</cx:pt>
          <cx:pt idx="112">91.650000000000006</cx:pt>
          <cx:pt idx="113">76.5</cx:pt>
          <cx:pt idx="114">54.600000000000001</cx:pt>
          <cx:pt idx="115">89.849999999999994</cx:pt>
          <cx:pt idx="116">31.050000000000001</cx:pt>
          <cx:pt idx="117">100.25</cx:pt>
          <cx:pt idx="118">20.649999999999999</cx:pt>
          <cx:pt idx="119">85.200000000000003</cx:pt>
          <cx:pt idx="120">99.799999999999997</cx:pt>
          <cx:pt idx="121">20.699999999999999</cx:pt>
          <cx:pt idx="122">74.400000000000006</cx:pt>
          <cx:pt idx="123">50.700000000000003</cx:pt>
          <cx:pt idx="124">20.850000000000001</cx:pt>
          <cx:pt idx="125">88.950000000000003</cx:pt>
          <cx:pt idx="126">78.049999999999997</cx:pt>
          <cx:pt idx="127">23.550000000000001</cx:pt>
          <cx:pt idx="128">19.75</cx:pt>
          <cx:pt idx="129">56.450000000000003</cx:pt>
          <cx:pt idx="130">85.950000000000003</cx:pt>
          <cx:pt idx="131">58.600000000000001</cx:pt>
          <cx:pt idx="132">50.549999999999997</cx:pt>
          <cx:pt idx="133">35.450000000000003</cx:pt>
          <cx:pt idx="134">44.350000000000001</cx:pt>
          <cx:pt idx="135">25.699999999999999</cx:pt>
          <cx:pt idx="136">75</cx:pt>
          <cx:pt idx="137">20.199999999999999</cx:pt>
          <cx:pt idx="138">19.600000000000001</cx:pt>
          <cx:pt idx="139">70.450000000000003</cx:pt>
          <cx:pt idx="140">88.049999999999997</cx:pt>
          <cx:pt idx="141">71.150000000000006</cx:pt>
          <cx:pt idx="142">101.05</cx:pt>
          <cx:pt idx="143">84.299999999999997</cx:pt>
          <cx:pt idx="144">23.949999999999999</cx:pt>
          <cx:pt idx="145">99.049999999999997</cx:pt>
          <cx:pt idx="146">19.600000000000001</cx:pt>
          <cx:pt idx="147">45.649999999999999</cx:pt>
          <cx:pt idx="148">64.5</cx:pt>
          <cx:pt idx="149">69.5</cx:pt>
          <cx:pt idx="150">68.549999999999997</cx:pt>
          <cx:pt idx="151">95</cx:pt>
          <cx:pt idx="152">108.15000000000001</cx:pt>
          <cx:pt idx="153">86.099999999999994</cx:pt>
          <cx:pt idx="154">19.699999999999999</cx:pt>
          <cx:pt idx="155">80.900000000000006</cx:pt>
          <cx:pt idx="156">84.150000000000006</cx:pt>
          <cx:pt idx="157">20.149999999999999</cx:pt>
          <cx:pt idx="158">64.25</cx:pt>
          <cx:pt idx="159">25.699999999999999</cx:pt>
          <cx:pt idx="160">56</cx:pt>
          <cx:pt idx="161">82.400000000000006</cx:pt>
          <cx:pt idx="162">69.700000000000003</cx:pt>
          <cx:pt idx="163">73.900000000000006</cx:pt>
          <cx:pt idx="164">20.600000000000001</cx:pt>
          <cx:pt idx="165">19.899999999999999</cx:pt>
          <cx:pt idx="166">70.900000000000006</cx:pt>
          <cx:pt idx="167">89.049999999999997</cx:pt>
          <cx:pt idx="168">45.299999999999997</cx:pt>
          <cx:pt idx="169">20.399999999999999</cx:pt>
          <cx:pt idx="170">84.25</cx:pt>
          <cx:pt idx="171">104.40000000000001</cx:pt>
          <cx:pt idx="172">81.950000000000003</cx:pt>
          <cx:pt idx="173">94.849999999999994</cx:pt>
          <cx:pt idx="174">20.550000000000001</cx:pt>
          <cx:pt idx="175">24.699999999999999</cx:pt>
          <cx:pt idx="176">74.450000000000003</cx:pt>
          <cx:pt idx="177">76.450000000000003</cx:pt>
          <cx:pt idx="178">105.34999999999999</cx:pt>
          <cx:pt idx="179">20.550000000000001</cx:pt>
          <cx:pt idx="180">29.949999999999999</cx:pt>
          <cx:pt idx="181">45.299999999999997</cx:pt>
          <cx:pt idx="182">84.5</cx:pt>
          <cx:pt idx="183">74.75</cx:pt>
          <cx:pt idx="184">79.25</cx:pt>
          <cx:pt idx="185">24.800000000000001</cx:pt>
          <cx:pt idx="186">51.799999999999997</cx:pt>
          <cx:pt idx="187">30.399999999999999</cx:pt>
          <cx:pt idx="188">19.649999999999999</cx:pt>
          <cx:pt idx="189">56.600000000000001</cx:pt>
          <cx:pt idx="190">71.900000000000006</cx:pt>
          <cx:pt idx="191">91</cx:pt>
          <cx:pt idx="192">19.75</cx:pt>
          <cx:pt idx="193">109.7</cx:pt>
          <cx:pt idx="194">19.300000000000001</cx:pt>
          <cx:pt idx="195">96.549999999999997</cx:pt>
          <cx:pt idx="196">24.100000000000001</cx:pt>
          <cx:pt idx="197">111.34999999999999</cx:pt>
          <cx:pt idx="198">112.25</cx:pt>
          <cx:pt idx="199">20.75</cx:pt>
          <cx:pt idx="200">101.90000000000001</cx:pt>
          <cx:pt idx="201">80.049999999999997</cx:pt>
          <cx:pt idx="202">105.55</cx:pt>
          <cx:pt idx="203">78.299999999999997</cx:pt>
          <cx:pt idx="204">68.849999999999994</cx:pt>
          <cx:pt idx="205">79.950000000000003</cx:pt>
          <cx:pt idx="206">55.450000000000003</cx:pt>
          <cx:pt idx="207">79.900000000000006</cx:pt>
          <cx:pt idx="208">106.59999999999999</cx:pt>
          <cx:pt idx="209">102.45</cx:pt>
          <cx:pt idx="210">46</cx:pt>
          <cx:pt idx="211">25.25</cx:pt>
          <cx:pt idx="212">19.75</cx:pt>
          <cx:pt idx="213">20</cx:pt>
          <cx:pt idx="214">86.799999999999997</cx:pt>
          <cx:pt idx="215">58.75</cx:pt>
          <cx:pt idx="216">45.25</cx:pt>
          <cx:pt idx="217">56.600000000000001</cx:pt>
          <cx:pt idx="218">84.200000000000003</cx:pt>
          <cx:pt idx="219">80</cx:pt>
          <cx:pt idx="220">70.150000000000006</cx:pt>
          <cx:pt idx="221">24.75</cx:pt>
          <cx:pt idx="222">20.199999999999999</cx:pt>
          <cx:pt idx="223">50.049999999999997</cx:pt>
          <cx:pt idx="224">19.350000000000001</cx:pt>
          <cx:pt idx="225">50.600000000000001</cx:pt>
          <cx:pt idx="226">81.150000000000006</cx:pt>
          <cx:pt idx="227">55.200000000000003</cx:pt>
          <cx:pt idx="228">89.900000000000006</cx:pt>
          <cx:pt idx="229">85.299999999999997</cx:pt>
          <cx:pt idx="230">108</cx:pt>
          <cx:pt idx="231">93.5</cx:pt>
          <cx:pt idx="232">84.599999999999994</cx:pt>
          <cx:pt idx="233">20.25</cx:pt>
          <cx:pt idx="234">25.149999999999999</cx:pt>
          <cx:pt idx="235">54.399999999999999</cx:pt>
          <cx:pt idx="236">29.600000000000001</cx:pt>
          <cx:pt idx="237">73.150000000000006</cx:pt>
          <cx:pt idx="238">95</cx:pt>
          <cx:pt idx="239">19.75</cx:pt>
          <cx:pt idx="240">86.599999999999994</cx:pt>
          <cx:pt idx="241">109.2</cx:pt>
          <cx:pt idx="242">74.700000000000003</cx:pt>
          <cx:pt idx="243">94.400000000000006</cx:pt>
          <cx:pt idx="244">54.799999999999997</cx:pt>
          <cx:pt idx="245">75.349999999999994</cx:pt>
          <cx:pt idx="246">65</cx:pt>
          <cx:pt idx="247">74.400000000000006</cx:pt>
          <cx:pt idx="248">48.549999999999997</cx:pt>
          <cx:pt idx="249">99</cx:pt>
          <cx:pt idx="250">93.5</cx:pt>
          <cx:pt idx="251">70.400000000000006</cx:pt>
          <cx:pt idx="252">40.200000000000003</cx:pt>
          <cx:pt idx="253">83.700000000000003</cx:pt>
          <cx:pt idx="254">19.850000000000001</cx:pt>
          <cx:pt idx="255">59.549999999999997</cx:pt>
          <cx:pt idx="256">115.09999999999999</cx:pt>
          <cx:pt idx="257">114.34999999999999</cx:pt>
          <cx:pt idx="258">44.600000000000001</cx:pt>
          <cx:pt idx="259">45</cx:pt>
          <cx:pt idx="260">41.149999999999999</cx:pt>
          <cx:pt idx="261">106.90000000000001</cx:pt>
          <cx:pt idx="262">89.849999999999994</cx:pt>
          <cx:pt idx="263">49.850000000000001</cx:pt>
          <cx:pt idx="264">113.3</cx:pt>
          <cx:pt idx="265">88.099999999999994</cx:pt>
          <cx:pt idx="266">24.899999999999999</cx:pt>
          <cx:pt idx="267">105</cx:pt>
          <cx:pt idx="268">19.350000000000001</cx:pt>
          <cx:pt idx="269">24.25</cx:pt>
          <cx:pt idx="270">94.450000000000003</cx:pt>
          <cx:pt idx="271">59.75</cx:pt>
          <cx:pt idx="272">24.800000000000001</cx:pt>
          <cx:pt idx="273">107.05</cx:pt>
          <cx:pt idx="274">70.599999999999994</cx:pt>
          <cx:pt idx="275">85.400000000000006</cx:pt>
          <cx:pt idx="276">105.05</cx:pt>
          <cx:pt idx="277">64.950000000000003</cx:pt>
          <cx:pt idx="278">55</cx:pt>
          <cx:pt idx="279">50.549999999999997</cx:pt>
          <cx:pt idx="280">55.149999999999999</cx:pt>
          <cx:pt idx="281">51.200000000000003</cx:pt>
          <cx:pt idx="282">25.399999999999999</cx:pt>
          <cx:pt idx="283">54.450000000000003</cx:pt>
          <cx:pt idx="284">95.150000000000006</cx:pt>
          <cx:pt idx="285">76</cx:pt>
          <cx:pt idx="286">44.350000000000001</cx:pt>
          <cx:pt idx="287">70</cx:pt>
          <cx:pt idx="288">74.5</cx:pt>
          <cx:pt idx="289">44.850000000000001</cx:pt>
          <cx:pt idx="290">76.099999999999994</cx:pt>
          <cx:pt idx="291">61.200000000000003</cx:pt>
          <cx:pt idx="292">86.799999999999997</cx:pt>
          <cx:pt idx="293">89.349999999999994</cx:pt>
          <cx:pt idx="294">19.699999999999999</cx:pt>
          <cx:pt idx="295">20.25</cx:pt>
          <cx:pt idx="296">76.049999999999997</cx:pt>
          <cx:pt idx="297">100.8</cx:pt>
          <cx:pt idx="298">74.549999999999997</cx:pt>
          <cx:pt idx="299">73.599999999999994</cx:pt>
          <cx:pt idx="300">64.900000000000006</cx:pt>
          <cx:pt idx="301">95.450000000000003</cx:pt>
          <cx:pt idx="302">90.400000000000006</cx:pt>
          <cx:pt idx="303">60.299999999999997</cx:pt>
          <cx:pt idx="304">81.849999999999994</cx:pt>
          <cx:pt idx="305">24.800000000000001</cx:pt>
          <cx:pt idx="306">74.900000000000006</cx:pt>
          <cx:pt idx="307">75.549999999999997</cx:pt>
          <cx:pt idx="308">101.15000000000001</cx:pt>
          <cx:pt idx="309">78.75</cx:pt>
          <cx:pt idx="310">19.25</cx:pt>
          <cx:pt idx="311">89.049999999999997</cx:pt>
          <cx:pt idx="312">115.05</cx:pt>
          <cx:pt idx="313">69.349999999999994</cx:pt>
          <cx:pt idx="314">80.599999999999994</cx:pt>
          <cx:pt idx="315">110.05</cx:pt>
          <cx:pt idx="316">19.899999999999999</cx:pt>
          <cx:pt idx="317">80.299999999999997</cx:pt>
          <cx:pt idx="318">93.150000000000006</cx:pt>
          <cx:pt idx="319">91.5</cx:pt>
          <cx:pt idx="320">82.450000000000003</cx:pt>
          <cx:pt idx="321">60</cx:pt>
          <cx:pt idx="322">44.799999999999997</cx:pt>
          <cx:pt idx="323">48.600000000000001</cx:pt>
          <cx:pt idx="324">60.049999999999997</cx:pt>
          <cx:pt idx="325">102.7</cx:pt>
          <cx:pt idx="326">82.900000000000006</cx:pt>
          <cx:pt idx="327">70.349999999999994</cx:pt>
          <cx:pt idx="328">35.899999999999999</cx:pt>
          <cx:pt idx="329">82.650000000000006</cx:pt>
          <cx:pt idx="330">19.850000000000001</cx:pt>
          <cx:pt idx="331">19.199999999999999</cx:pt>
          <cx:pt idx="332">94.900000000000006</cx:pt>
          <cx:pt idx="333">73.849999999999994</cx:pt>
          <cx:pt idx="334">80.599999999999994</cx:pt>
          <cx:pt idx="335">75.799999999999997</cx:pt>
          <cx:pt idx="336">104.59999999999999</cx:pt>
          <cx:pt idx="337">88.150000000000006</cx:pt>
          <cx:pt idx="338">94.799999999999997</cx:pt>
          <cx:pt idx="339">103.40000000000001</cx:pt>
          <cx:pt idx="340">54.649999999999999</cx:pt>
          <cx:pt idx="341">85.75</cx:pt>
          <cx:pt idx="342">67.450000000000003</cx:pt>
          <cx:pt idx="343">20.5</cx:pt>
          <cx:pt idx="344">20.25</cx:pt>
          <cx:pt idx="345">72.099999999999994</cx:pt>
          <cx:pt idx="346">90.400000000000006</cx:pt>
          <cx:pt idx="347">19.449999999999999</cx:pt>
          <cx:pt idx="348">44.950000000000003</cx:pt>
          <cx:pt idx="349">97</cx:pt>
          <cx:pt idx="350">62.799999999999997</cx:pt>
          <cx:pt idx="351">44.600000000000001</cx:pt>
          <cx:pt idx="352">89.150000000000006</cx:pt>
          <cx:pt idx="353">84.799999999999997</cx:pt>
          <cx:pt idx="354">41.899999999999999</cx:pt>
          <cx:pt idx="355">80.25</cx:pt>
          <cx:pt idx="356">54.100000000000001</cx:pt>
          <cx:pt idx="357">105.25</cx:pt>
          <cx:pt idx="358">30.75</cx:pt>
          <cx:pt idx="359">97.099999999999994</cx:pt>
          <cx:pt idx="360">20.199999999999999</cx:pt>
          <cx:pt idx="361">98.799999999999997</cx:pt>
          <cx:pt idx="362">50.299999999999997</cx:pt>
          <cx:pt idx="363">20.550000000000001</cx:pt>
          <cx:pt idx="364">75.900000000000006</cx:pt>
          <cx:pt idx="365">96.5</cx:pt>
          <cx:pt idx="366">59.950000000000003</cx:pt>
          <cx:pt idx="367">19.149999999999999</cx:pt>
          <cx:pt idx="368">98.650000000000006</cx:pt>
          <cx:pt idx="369">112.59999999999999</cx:pt>
          <cx:pt idx="370">20.600000000000001</cx:pt>
          <cx:pt idx="371">85.650000000000006</cx:pt>
          <cx:pt idx="372">35.75</cx:pt>
          <cx:pt idx="373">99.75</cx:pt>
          <cx:pt idx="374">96.099999999999994</cx:pt>
          <cx:pt idx="375">85.099999999999994</cx:pt>
          <cx:pt idx="376">25.350000000000001</cx:pt>
          <cx:pt idx="377">104.95</cx:pt>
          <cx:pt idx="378">89.650000000000006</cx:pt>
          <cx:pt idx="379">86.75</cx:pt>
          <cx:pt idx="380">86.200000000000003</cx:pt>
          <cx:pt idx="381">50.649999999999999</cx:pt>
          <cx:pt idx="382">64.799999999999997</cx:pt>
          <cx:pt idx="383">90.849999999999994</cx:pt>
          <cx:pt idx="384">108.09999999999999</cx:pt>
          <cx:pt idx="385">19.949999999999999</cx:pt>
          <cx:pt idx="386">85.450000000000003</cx:pt>
          <cx:pt idx="387">54.75</cx:pt>
          <cx:pt idx="388">90.400000000000006</cx:pt>
          <cx:pt idx="389">44</cx:pt>
          <cx:pt idx="390">95.599999999999994</cx:pt>
          <cx:pt idx="391">84.799999999999997</cx:pt>
          <cx:pt idx="392">44.299999999999997</cx:pt>
          <cx:pt idx="393">19.899999999999999</cx:pt>
          <cx:pt idx="394">95.049999999999997</cx:pt>
          <cx:pt idx="395">90.049999999999997</cx:pt>
          <cx:pt idx="396">109.90000000000001</cx:pt>
          <cx:pt idx="397">73.950000000000003</cx:pt>
          <cx:pt idx="398">54.600000000000001</cx:pt>
          <cx:pt idx="399">20.050000000000001</cx:pt>
          <cx:pt idx="400">19.75</cx:pt>
          <cx:pt idx="401">20.050000000000001</cx:pt>
          <cx:pt idx="402">99.450000000000003</cx:pt>
          <cx:pt idx="403">55.899999999999999</cx:pt>
          <cx:pt idx="404">19.699999999999999</cx:pt>
          <cx:pt idx="405">19.800000000000001</cx:pt>
          <cx:pt idx="406">95.400000000000006</cx:pt>
          <cx:pt idx="407">93.950000000000003</cx:pt>
          <cx:pt idx="408">19.899999999999999</cx:pt>
          <cx:pt idx="409">19.600000000000001</cx:pt>
          <cx:pt idx="410">81.349999999999994</cx:pt>
          <cx:pt idx="411">24.449999999999999</cx:pt>
          <cx:pt idx="412">74.950000000000003</cx:pt>
          <cx:pt idx="413">87.349999999999994</cx:pt>
          <cx:pt idx="414">70.650000000000006</cx:pt>
          <cx:pt idx="415">73.25</cx:pt>
          <cx:pt idx="416">98.700000000000003</cx:pt>
          <cx:pt idx="417">24.800000000000001</cx:pt>
          <cx:pt idx="418">83.299999999999997</cx:pt>
          <cx:pt idx="419">75.299999999999997</cx:pt>
          <cx:pt idx="420">24.300000000000001</cx:pt>
          <cx:pt idx="421">69.849999999999994</cx:pt>
          <cx:pt idx="422">100.55</cx:pt>
          <cx:pt idx="423">25.699999999999999</cx:pt>
          <cx:pt idx="424">40.700000000000003</cx:pt>
          <cx:pt idx="425">51.649999999999999</cx:pt>
          <cx:pt idx="426">105.09999999999999</cx:pt>
          <cx:pt idx="427">85.950000000000003</cx:pt>
          <cx:pt idx="428">75.599999999999994</cx:pt>
          <cx:pt idx="429">58.25</cx:pt>
          <cx:pt idx="430">19.399999999999999</cx:pt>
          <cx:pt idx="431">65.200000000000003</cx:pt>
          <cx:pt idx="432">53.450000000000003</cx:pt>
          <cx:pt idx="433">45.399999999999999</cx:pt>
          <cx:pt idx="434">19.75</cx:pt>
          <cx:pt idx="435">44.450000000000003</cx:pt>
          <cx:pt idx="436">20.850000000000001</cx:pt>
          <cx:pt idx="437">114.05</cx:pt>
          <cx:pt idx="438">89.849999999999994</cx:pt>
          <cx:pt idx="439">55.049999999999997</cx:pt>
          <cx:pt idx="440">112.95</cx:pt>
          <cx:pt idx="441">101.55</cx:pt>
          <cx:pt idx="442">114.65000000000001</cx:pt>
          <cx:pt idx="443">64.799999999999997</cx:pt>
          <cx:pt idx="444">80.400000000000006</cx:pt>
          <cx:pt idx="445">105.90000000000001</cx:pt>
          <cx:pt idx="446">69.549999999999997</cx:pt>
          <cx:pt idx="447">25.050000000000001</cx:pt>
          <cx:pt idx="448">94.75</cx:pt>
          <cx:pt idx="449">105.5</cx:pt>
          <cx:pt idx="450">24.699999999999999</cx:pt>
          <cx:pt idx="451">69.75</cx:pt>
          <cx:pt idx="452">60.200000000000003</cx:pt>
          <cx:pt idx="453">81.049999999999997</cx:pt>
          <cx:pt idx="454">24.399999999999999</cx:pt>
          <cx:pt idx="455">104.15000000000001</cx:pt>
          <cx:pt idx="456">92.900000000000006</cx:pt>
          <cx:pt idx="457">80.799999999999997</cx:pt>
          <cx:pt idx="458">20</cx:pt>
          <cx:pt idx="459">75.099999999999994</cx:pt>
          <cx:pt idx="460">19.649999999999999</cx:pt>
          <cx:pt idx="461">69.450000000000003</cx:pt>
          <cx:pt idx="462">101.15000000000001</cx:pt>
          <cx:pt idx="463">99.799999999999997</cx:pt>
          <cx:pt idx="464">116.05</cx:pt>
          <cx:pt idx="465">40.049999999999997</cx:pt>
          <cx:pt idx="466">102.09999999999999</cx:pt>
          <cx:pt idx="467">89.700000000000003</cx:pt>
          <cx:pt idx="468">19.899999999999999</cx:pt>
          <cx:pt idx="469">55.950000000000003</cx:pt>
          <cx:pt idx="470">20.649999999999999</cx:pt>
          <cx:pt idx="471">55</cx:pt>
          <cx:pt idx="472">70.049999999999997</cx:pt>
          <cx:pt idx="473">53.600000000000001</cx:pt>
          <cx:pt idx="474">74.700000000000003</cx:pt>
          <cx:pt idx="475">80.25</cx:pt>
          <cx:pt idx="476">76.049999999999997</cx:pt>
          <cx:pt idx="477">75.700000000000003</cx:pt>
          <cx:pt idx="478">96.099999999999994</cx:pt>
          <cx:pt idx="479">69</cx:pt>
          <cx:pt idx="480">19.649999999999999</cx:pt>
          <cx:pt idx="481">45.299999999999997</cx:pt>
          <cx:pt idx="482">81.450000000000003</cx:pt>
          <cx:pt idx="483">108.5</cx:pt>
          <cx:pt idx="484">83.549999999999997</cx:pt>
          <cx:pt idx="485">84.5</cx:pt>
          <cx:pt idx="486">100.15000000000001</cx:pt>
          <cx:pt idx="487">88.599999999999994</cx:pt>
          <cx:pt idx="488">52.549999999999997</cx:pt>
          <cx:pt idx="489">74.349999999999994</cx:pt>
          <cx:pt idx="490">104.8</cx:pt>
          <cx:pt idx="491">59</cx:pt>
          <cx:pt idx="492">74.400000000000006</cx:pt>
          <cx:pt idx="493">64.049999999999997</cx:pt>
          <cx:pt idx="494">20.399999999999999</cx:pt>
          <cx:pt idx="495">43.75</cx:pt>
          <cx:pt idx="496">60.899999999999999</cx:pt>
          <cx:pt idx="497">19.800000000000001</cx:pt>
          <cx:pt idx="498">28.449999999999999</cx:pt>
          <cx:pt idx="499">99.700000000000003</cx:pt>
          <cx:pt idx="500">116.25</cx:pt>
          <cx:pt idx="501">80.700000000000003</cx:pt>
          <cx:pt idx="502">65.200000000000003</cx:pt>
          <cx:pt idx="503">84.049999999999997</cx:pt>
          <cx:pt idx="504">79.450000000000003</cx:pt>
          <cx:pt idx="505">94.099999999999994</cx:pt>
          <cx:pt idx="506">78</cx:pt>
          <cx:pt idx="507">94.200000000000003</cx:pt>
          <cx:pt idx="508">80.5</cx:pt>
          <cx:pt idx="509">19.850000000000001</cx:pt>
          <cx:pt idx="510">94.299999999999997</cx:pt>
          <cx:pt idx="511">106.45</cx:pt>
          <cx:pt idx="512">74.349999999999994</cx:pt>
          <cx:pt idx="513">105.45</cx:pt>
          <cx:pt idx="514">95</cx:pt>
          <cx:pt idx="515">104.8</cx:pt>
          <cx:pt idx="516">54.299999999999997</cx:pt>
          <cx:pt idx="517">70.049999999999997</cx:pt>
          <cx:pt idx="518">75.200000000000003</cx:pt>
          <cx:pt idx="519">20.050000000000001</cx:pt>
          <cx:pt idx="520">105.40000000000001</cx:pt>
          <cx:pt idx="521">51.600000000000001</cx:pt>
          <cx:pt idx="522">85.5</cx:pt>
          <cx:pt idx="523">75.599999999999994</cx:pt>
          <cx:pt idx="524">100.05</cx:pt>
          <cx:pt idx="525">91.25</cx:pt>
          <cx:pt idx="526">115.75</cx:pt>
          <cx:pt idx="527">94.700000000000003</cx:pt>
          <cx:pt idx="528">19.600000000000001</cx:pt>
          <cx:pt idx="529">99.900000000000006</cx:pt>
          <cx:pt idx="530">21.100000000000001</cx:pt>
          <cx:pt idx="531">20.050000000000001</cx:pt>
          <cx:pt idx="532">79.950000000000003</cx:pt>
          <cx:pt idx="533">107.15000000000001</cx:pt>
          <cx:pt idx="534">85</cx:pt>
          <cx:pt idx="535">89.549999999999997</cx:pt>
          <cx:pt idx="536">81.549999999999997</cx:pt>
          <cx:pt idx="537">58.450000000000003</cx:pt>
          <cx:pt idx="538">95.650000000000006</cx:pt>
          <cx:pt idx="539">80.599999999999994</cx:pt>
          <cx:pt idx="540">113.09999999999999</cx:pt>
          <cx:pt idx="541">58.950000000000003</cx:pt>
          <cx:pt idx="542">19.550000000000001</cx:pt>
          <cx:pt idx="543">86.049999999999997</cx:pt>
          <cx:pt idx="544">45.549999999999997</cx:pt>
          <cx:pt idx="545">78.950000000000003</cx:pt>
          <cx:pt idx="546">86.299999999999997</cx:pt>
          <cx:pt idx="547">105.05</cx:pt>
          <cx:pt idx="548">101.90000000000001</cx:pt>
          <cx:pt idx="549">19.75</cx:pt>
          <cx:pt idx="550">110.3</cx:pt>
          <cx:pt idx="551">115.59999999999999</cx:pt>
          <cx:pt idx="552">19.350000000000001</cx:pt>
          <cx:pt idx="553">25.600000000000001</cx:pt>
          <cx:pt idx="554">80.349999999999994</cx:pt>
          <cx:pt idx="555">68.75</cx:pt>
          <cx:pt idx="556">19.899999999999999</cx:pt>
          <cx:pt idx="557">70.599999999999994</cx:pt>
          <cx:pt idx="558">70.200000000000003</cx:pt>
          <cx:pt idx="559">49.299999999999997</cx:pt>
          <cx:pt idx="560">107.25</cx:pt>
          <cx:pt idx="561">23.600000000000001</cx:pt>
          <cx:pt idx="562">69.700000000000003</cx:pt>
          <cx:pt idx="563">99.5</cx:pt>
          <cx:pt idx="564">64.299999999999997</cx:pt>
          <cx:pt idx="565">70.849999999999994</cx:pt>
          <cx:pt idx="566">101.90000000000001</cx:pt>
          <cx:pt idx="567">73.5</cx:pt>
          <cx:pt idx="568">100.25</cx:pt>
          <cx:pt idx="569">40.399999999999999</cx:pt>
          <cx:pt idx="570">19.25</cx:pt>
          <cx:pt idx="571">59.600000000000001</cx:pt>
          <cx:pt idx="572">64.900000000000006</cx:pt>
          <cx:pt idx="573">100.3</cx:pt>
          <cx:pt idx="574">110.84999999999999</cx:pt>
          <cx:pt idx="575">81.049999999999997</cx:pt>
          <cx:pt idx="576">98.049999999999997</cx:pt>
          <cx:pt idx="577">70.5</cx:pt>
          <cx:pt idx="578">94.549999999999997</cx:pt>
          <cx:pt idx="579">19.649999999999999</cx:pt>
          <cx:pt idx="580">19</cx:pt>
          <cx:pt idx="581">75.299999999999997</cx:pt>
          <cx:pt idx="582">89.200000000000003</cx:pt>
          <cx:pt idx="583">19</cx:pt>
          <cx:pt idx="584">20</cx:pt>
          <cx:pt idx="585">85.700000000000003</cx:pt>
          <cx:pt idx="586">63.25</cx:pt>
          <cx:pt idx="587">20.100000000000001</cx:pt>
          <cx:pt idx="588">99.150000000000006</cx:pt>
          <cx:pt idx="589">90.400000000000006</cx:pt>
          <cx:pt idx="590">111.90000000000001</cx:pt>
          <cx:pt idx="591">24.899999999999999</cx:pt>
          <cx:pt idx="592">83.5</cx:pt>
          <cx:pt idx="593">84.299999999999997</cx:pt>
          <cx:pt idx="594">45.600000000000001</cx:pt>
          <cx:pt idx="595">61.649999999999999</cx:pt>
          <cx:pt idx="596">54.850000000000001</cx:pt>
          <cx:pt idx="597">65.549999999999997</cx:pt>
          <cx:pt idx="598">90.349999999999994</cx:pt>
          <cx:pt idx="599">20.399999999999999</cx:pt>
          <cx:pt idx="600">74.549999999999997</cx:pt>
          <cx:pt idx="601">19.949999999999999</cx:pt>
          <cx:pt idx="602">74.25</cx:pt>
          <cx:pt idx="603">108.65000000000001</cx:pt>
          <cx:pt idx="604">109.55</cx:pt>
          <cx:pt idx="605">86.650000000000006</cx:pt>
          <cx:pt idx="606">81</cx:pt>
          <cx:pt idx="607">47.850000000000001</cx:pt>
          <cx:pt idx="608">114.55</cx:pt>
          <cx:pt idx="609">105.25</cx:pt>
          <cx:pt idx="610">29.949999999999999</cx:pt>
          <cx:pt idx="611">65</cx:pt>
          <cx:pt idx="612">20.550000000000001</cx:pt>
          <cx:pt idx="613">109.8</cx:pt>
          <cx:pt idx="614">69.5</cx:pt>
          <cx:pt idx="615">48.850000000000001</cx:pt>
          <cx:pt idx="616">25.25</cx:pt>
          <cx:pt idx="617">102.84999999999999</cx:pt>
          <cx:pt idx="618">87.549999999999997</cx:pt>
          <cx:pt idx="619">78.549999999999997</cx:pt>
          <cx:pt idx="620">34.549999999999997</cx:pt>
          <cx:pt idx="621">92.049999999999997</cx:pt>
          <cx:pt idx="622">85.049999999999997</cx:pt>
          <cx:pt idx="623">19.699999999999999</cx:pt>
          <cx:pt idx="624">20</cx:pt>
          <cx:pt idx="625">95.150000000000006</cx:pt>
          <cx:pt idx="626">84.25</cx:pt>
          <cx:pt idx="627">104.59999999999999</cx:pt>
          <cx:pt idx="628">111.65000000000001</cx:pt>
          <cx:pt idx="629">90.049999999999997</cx:pt>
          <cx:pt idx="630">110.75</cx:pt>
          <cx:pt idx="631">55</cx:pt>
          <cx:pt idx="632">89.849999999999994</cx:pt>
          <cx:pt idx="633">20.350000000000001</cx:pt>
          <cx:pt idx="634">54.549999999999997</cx:pt>
          <cx:pt idx="635">105.5</cx:pt>
          <cx:pt idx="636">99.450000000000003</cx:pt>
          <cx:pt idx="637">70.900000000000006</cx:pt>
          <cx:pt idx="638">104.55</cx:pt>
          <cx:pt idx="639">85.25</cx:pt>
          <cx:pt idx="640">25.399999999999999</cx:pt>
          <cx:pt idx="641">56.149999999999999</cx:pt>
          <cx:pt idx="642">89.549999999999997</cx:pt>
          <cx:pt idx="643">89.849999999999994</cx:pt>
          <cx:pt idx="644">25.25</cx:pt>
          <cx:pt idx="645">94.549999999999997</cx:pt>
          <cx:pt idx="646">45.700000000000003</cx:pt>
          <cx:pt idx="647">69.650000000000006</cx:pt>
          <cx:pt idx="648">89.5</cx:pt>
          <cx:pt idx="649">70</cx:pt>
          <cx:pt idx="650">69.549999999999997</cx:pt>
          <cx:pt idx="651">74.599999999999994</cx:pt>
          <cx:pt idx="652">20.100000000000001</cx:pt>
          <cx:pt idx="653">24.800000000000001</cx:pt>
          <cx:pt idx="654">19.649999999999999</cx:pt>
          <cx:pt idx="655">95.099999999999994</cx:pt>
          <cx:pt idx="656">88.849999999999994</cx:pt>
          <cx:pt idx="657">78.799999999999997</cx:pt>
          <cx:pt idx="658">19.850000000000001</cx:pt>
          <cx:pt idx="659">20.350000000000001</cx:pt>
          <cx:pt idx="660">24.25</cx:pt>
          <cx:pt idx="661">45.25</cx:pt>
          <cx:pt idx="662">20.050000000000001</cx:pt>
          <cx:pt idx="663">69.549999999999997</cx:pt>
          <cx:pt idx="664">19.5</cx:pt>
          <cx:pt idx="665">74.75</cx:pt>
          <cx:pt idx="666">69.650000000000006</cx:pt>
          <cx:pt idx="667">30.199999999999999</cx:pt>
          <cx:pt idx="668">45.649999999999999</cx:pt>
          <cx:pt idx="669">57.799999999999997</cx:pt>
          <cx:pt idx="670">19.850000000000001</cx:pt>
          <cx:pt idx="671">25.550000000000001</cx:pt>
          <cx:pt idx="672">75.049999999999997</cx:pt>
          <cx:pt idx="673">24.850000000000001</cx:pt>
          <cx:pt idx="674">49.149999999999999</cx:pt>
          <cx:pt idx="675">110.34999999999999</cx:pt>
          <cx:pt idx="676">24.550000000000001</cx:pt>
          <cx:pt idx="677">34.700000000000003</cx:pt>
          <cx:pt idx="678">107.95</cx:pt>
          <cx:pt idx="679">81.400000000000006</cx:pt>
          <cx:pt idx="680">80</cx:pt>
          <cx:pt idx="681">73.799999999999997</cx:pt>
          <cx:pt idx="682">64.400000000000006</cx:pt>
          <cx:pt idx="683">103.75</cx:pt>
          <cx:pt idx="684">71.099999999999994</cx:pt>
          <cx:pt idx="685">49.899999999999999</cx:pt>
          <cx:pt idx="686">24.600000000000001</cx:pt>
          <cx:pt idx="687">49.25</cx:pt>
          <cx:pt idx="688">30.100000000000001</cx:pt>
          <cx:pt idx="689">83.400000000000006</cx:pt>
          <cx:pt idx="690">20.449999999999999</cx:pt>
          <cx:pt idx="691">75.25</cx:pt>
          <cx:pt idx="692">20.550000000000001</cx:pt>
          <cx:pt idx="693">75.099999999999994</cx:pt>
          <cx:pt idx="694">20.050000000000001</cx:pt>
          <cx:pt idx="695">20.649999999999999</cx:pt>
          <cx:pt idx="696">85.150000000000006</cx:pt>
          <cx:pt idx="697">50.149999999999999</cx:pt>
          <cx:pt idx="698">84.950000000000003</cx:pt>
          <cx:pt idx="699">66.5</cx:pt>
          <cx:pt idx="700">63.299999999999997</cx:pt>
          <cx:pt idx="701">83.150000000000006</cx:pt>
          <cx:pt idx="702">84.900000000000006</cx:pt>
          <cx:pt idx="703">20.550000000000001</cx:pt>
          <cx:pt idx="704">49.25</cx:pt>
          <cx:pt idx="705">79.849999999999994</cx:pt>
          <cx:pt idx="706">59.600000000000001</cx:pt>
          <cx:pt idx="707">104.65000000000001</cx:pt>
          <cx:pt idx="708">75.299999999999997</cx:pt>
          <cx:pt idx="709">80.099999999999994</cx:pt>
          <cx:pt idx="710">19.550000000000001</cx:pt>
          <cx:pt idx="711">81</cx:pt>
          <cx:pt idx="712">24.699999999999999</cx:pt>
          <cx:pt idx="713">86</cx:pt>
          <cx:pt idx="714">25.399999999999999</cx:pt>
          <cx:pt idx="715">89.150000000000006</cx:pt>
          <cx:pt idx="716">58.25</cx:pt>
          <cx:pt idx="717">85.650000000000006</cx:pt>
          <cx:pt idx="718">50.350000000000001</cx:pt>
          <cx:pt idx="719">80.349999999999994</cx:pt>
          <cx:pt idx="720">20.199999999999999</cx:pt>
          <cx:pt idx="721">20.550000000000001</cx:pt>
          <cx:pt idx="722">85.950000000000003</cx:pt>
          <cx:pt idx="723">45.350000000000001</cx:pt>
          <cx:pt idx="724">94.5</cx:pt>
          <cx:pt idx="725">21.25</cx:pt>
          <cx:pt idx="726">26.25</cx:pt>
          <cx:pt idx="727">80.849999999999994</cx:pt>
          <cx:pt idx="728">91.700000000000003</cx:pt>
          <cx:pt idx="729">74.200000000000003</cx:pt>
          <cx:pt idx="730">87.25</cx:pt>
          <cx:pt idx="731">20.350000000000001</cx:pt>
          <cx:pt idx="732">75.5</cx:pt>
          <cx:pt idx="733">79.049999999999997</cx:pt>
          <cx:pt idx="734">90.150000000000006</cx:pt>
          <cx:pt idx="735">50.600000000000001</cx:pt>
          <cx:pt idx="736">110.45</cx:pt>
          <cx:pt idx="737">101</cx:pt>
          <cx:pt idx="738">79.349999999999994</cx:pt>
          <cx:pt idx="739">89.849999999999994</cx:pt>
          <cx:pt idx="740">65</cx:pt>
          <cx:pt idx="741">80.450000000000003</cx:pt>
          <cx:pt idx="742">98.549999999999997</cx:pt>
          <cx:pt idx="743">24.100000000000001</cx:pt>
          <cx:pt idx="744">44.049999999999997</cx:pt>
          <cx:pt idx="745">110.8</cx:pt>
          <cx:pt idx="746">114.95</cx:pt>
          <cx:pt idx="747">75.049999999999997</cx:pt>
          <cx:pt idx="748">19.25</cx:pt>
          <cx:pt idx="749">90.049999999999997</cx:pt>
          <cx:pt idx="750">56.700000000000003</cx:pt>
          <cx:pt idx="751">80.150000000000006</cx:pt>
          <cx:pt idx="752">71.349999999999994</cx:pt>
          <cx:pt idx="753">20.25</cx:pt>
          <cx:pt idx="754">90.349999999999994</cx:pt>
          <cx:pt idx="755">98.549999999999997</cx:pt>
          <cx:pt idx="756">19.699999999999999</cx:pt>
          <cx:pt idx="757">19.850000000000001</cx:pt>
          <cx:pt idx="758">85.900000000000006</cx:pt>
          <cx:pt idx="759">90.349999999999994</cx:pt>
          <cx:pt idx="760">20.800000000000001</cx:pt>
          <cx:pt idx="761">89.25</cx:pt>
          <cx:pt idx="762">70.299999999999997</cx:pt>
          <cx:pt idx="763">66.849999999999994</cx:pt>
          <cx:pt idx="764">19.899999999999999</cx:pt>
          <cx:pt idx="765">35.799999999999997</cx:pt>
          <cx:pt idx="766">78.849999999999994</cx:pt>
          <cx:pt idx="767">20.399999999999999</cx:pt>
          <cx:pt idx="768">74.25</cx:pt>
          <cx:pt idx="769">64.799999999999997</cx:pt>
          <cx:pt idx="770">20.449999999999999</cx:pt>
          <cx:pt idx="771">93.349999999999994</cx:pt>
          <cx:pt idx="772">19.899999999999999</cx:pt>
          <cx:pt idx="773">88.900000000000006</cx:pt>
          <cx:pt idx="774">95.799999999999997</cx:pt>
          <cx:pt idx="775">110.65000000000001</cx:pt>
          <cx:pt idx="776">40.299999999999997</cx:pt>
          <cx:pt idx="777">82</cx:pt>
          <cx:pt idx="778">107</cx:pt>
          <cx:pt idx="779">45.350000000000001</cx:pt>
          <cx:pt idx="780">73.349999999999994</cx:pt>
          <cx:pt idx="781">44.799999999999997</cx:pt>
          <cx:pt idx="782">54.75</cx:pt>
          <cx:pt idx="783">52.200000000000003</cx:pt>
          <cx:pt idx="784">40.600000000000001</cx:pt>
          <cx:pt idx="785">110</cx:pt>
          <cx:pt idx="786">55.299999999999997</cx:pt>
          <cx:pt idx="787">60.850000000000001</cx:pt>
          <cx:pt idx="788">78.400000000000006</cx:pt>
          <cx:pt idx="789">69.650000000000006</cx:pt>
          <cx:pt idx="790">59.850000000000001</cx:pt>
          <cx:pt idx="791">76.900000000000006</cx:pt>
          <cx:pt idx="792">19.850000000000001</cx:pt>
          <cx:pt idx="793">67.650000000000006</cx:pt>
          <cx:pt idx="794">45</cx:pt>
          <cx:pt idx="795">64.200000000000003</cx:pt>
          <cx:pt idx="796">81.700000000000003</cx:pt>
          <cx:pt idx="797">25.550000000000001</cx:pt>
          <cx:pt idx="798">20</cx:pt>
          <cx:pt idx="799">96.75</cx:pt>
          <cx:pt idx="800">75.650000000000006</cx:pt>
          <cx:pt idx="801">98.5</cx:pt>
          <cx:pt idx="802">23.800000000000001</cx:pt>
          <cx:pt idx="803">64.200000000000003</cx:pt>
          <cx:pt idx="804">85.349999999999994</cx:pt>
          <cx:pt idx="805">76.799999999999997</cx:pt>
          <cx:pt idx="806">55.200000000000003</cx:pt>
          <cx:pt idx="807">108.55</cx:pt>
          <cx:pt idx="808">101.3</cx:pt>
          <cx:pt idx="809">69.549999999999997</cx:pt>
          <cx:pt idx="810">103.25</cx:pt>
          <cx:pt idx="811">104</cx:pt>
          <cx:pt idx="812">25.25</cx:pt>
          <cx:pt idx="813">30.399999999999999</cx:pt>
          <cx:pt idx="814">20.050000000000001</cx:pt>
          <cx:pt idx="815">84.599999999999994</cx:pt>
          <cx:pt idx="816">86.200000000000003</cx:pt>
          <cx:pt idx="817">103.7</cx:pt>
          <cx:pt idx="818">111.2</cx:pt>
          <cx:pt idx="819">88</cx:pt>
          <cx:pt idx="820">106.34999999999999</cx:pt>
          <cx:pt idx="821">79.150000000000006</cx:pt>
          <cx:pt idx="822">103.09999999999999</cx:pt>
          <cx:pt idx="823">63.950000000000003</cx:pt>
          <cx:pt idx="824">25.800000000000001</cx:pt>
          <cx:pt idx="825">89.450000000000003</cx:pt>
          <cx:pt idx="826">95.599999999999994</cx:pt>
          <cx:pt idx="827">25.550000000000001</cx:pt>
          <cx:pt idx="828">90.950000000000003</cx:pt>
          <cx:pt idx="829">44.850000000000001</cx:pt>
          <cx:pt idx="830">108.55</cx:pt>
          <cx:pt idx="831">25.050000000000001</cx:pt>
          <cx:pt idx="832">74.099999999999994</cx:pt>
          <cx:pt idx="833">88.799999999999997</cx:pt>
          <cx:pt idx="834">78.849999999999994</cx:pt>
          <cx:pt idx="835">93.25</cx:pt>
          <cx:pt idx="836">71.400000000000006</cx:pt>
          <cx:pt idx="837">44.399999999999999</cx:pt>
          <cx:pt idx="838">79.200000000000003</cx:pt>
          <cx:pt idx="839">20.399999999999999</cx:pt>
          <cx:pt idx="840">100</cx:pt>
          <cx:pt idx="841">105</cx:pt>
          <cx:pt idx="842">19.800000000000001</cx:pt>
          <cx:pt idx="843">30.850000000000001</cx:pt>
          <cx:pt idx="844">89.900000000000006</cx:pt>
          <cx:pt idx="845">20.550000000000001</cx:pt>
          <cx:pt idx="846">84.849999999999994</cx:pt>
          <cx:pt idx="847">33.149999999999999</cx:pt>
          <cx:pt idx="848">92</cx:pt>
          <cx:pt idx="849">89.799999999999997</cx:pt>
          <cx:pt idx="850">115.8</cx:pt>
          <cx:pt idx="851">85.150000000000006</cx:pt>
          <cx:pt idx="852">24.850000000000001</cx:pt>
          <cx:pt idx="853">64.349999999999994</cx:pt>
          <cx:pt idx="854">20.5</cx:pt>
          <cx:pt idx="855">100.15000000000001</cx:pt>
          <cx:pt idx="856">86.049999999999997</cx:pt>
          <cx:pt idx="857">50.799999999999997</cx:pt>
          <cx:pt idx="858">89</cx:pt>
          <cx:pt idx="859">64.799999999999997</cx:pt>
          <cx:pt idx="860">19.800000000000001</cx:pt>
          <cx:pt idx="861">93.400000000000006</cx:pt>
          <cx:pt idx="862">73.650000000000006</cx:pt>
          <cx:pt idx="863">95.099999999999994</cx:pt>
          <cx:pt idx="864">94.650000000000006</cx:pt>
          <cx:pt idx="865">80.599999999999994</cx:pt>
          <cx:pt idx="866">39</cx:pt>
          <cx:pt idx="867">20.5</cx:pt>
          <cx:pt idx="868">85.549999999999997</cx:pt>
          <cx:pt idx="869">26.399999999999999</cx:pt>
          <cx:pt idx="870">98.200000000000003</cx:pt>
          <cx:pt idx="871">97.549999999999997</cx:pt>
          <cx:pt idx="872">19.949999999999999</cx:pt>
          <cx:pt idx="873">50.799999999999997</cx:pt>
          <cx:pt idx="874">99.700000000000003</cx:pt>
          <cx:pt idx="875">34.799999999999997</cx:pt>
          <cx:pt idx="876">105.09999999999999</cx:pt>
          <cx:pt idx="877">60.149999999999999</cx:pt>
          <cx:pt idx="878">64.75</cx:pt>
          <cx:pt idx="879">54.649999999999999</cx:pt>
          <cx:pt idx="880">110.09999999999999</cx:pt>
          <cx:pt idx="881">19.300000000000001</cx:pt>
          <cx:pt idx="882">83.900000000000006</cx:pt>
          <cx:pt idx="883">111.25</cx:pt>
          <cx:pt idx="884">35.799999999999997</cx:pt>
          <cx:pt idx="885">20.050000000000001</cx:pt>
          <cx:pt idx="886">84.349999999999994</cx:pt>
          <cx:pt idx="887">110.5</cx:pt>
          <cx:pt idx="888">91.200000000000003</cx:pt>
          <cx:pt idx="889">100.55</cx:pt>
          <cx:pt idx="890">89.299999999999997</cx:pt>
          <cx:pt idx="891">103.84999999999999</cx:pt>
          <cx:pt idx="892">81.099999999999994</cx:pt>
          <cx:pt idx="893">24.600000000000001</cx:pt>
          <cx:pt idx="894">81.200000000000003</cx:pt>
          <cx:pt idx="895">94.299999999999997</cx:pt>
          <cx:pt idx="896">116.09999999999999</cx:pt>
          <cx:pt idx="897">105.55</cx:pt>
          <cx:pt idx="898">98.900000000000006</cx:pt>
          <cx:pt idx="899">94.400000000000006</cx:pt>
          <cx:pt idx="900">19.5</cx:pt>
          <cx:pt idx="901">98.299999999999997</cx:pt>
          <cx:pt idx="902">93.849999999999994</cx:pt>
          <cx:pt idx="903">105.59999999999999</cx:pt>
          <cx:pt idx="904">81.349999999999994</cx:pt>
          <cx:pt idx="905">100.5</cx:pt>
          <cx:pt idx="906">56.399999999999999</cx:pt>
          <cx:pt idx="907">65.349999999999994</cx:pt>
          <cx:pt idx="908">19.949999999999999</cx:pt>
          <cx:pt idx="909">111.25</cx:pt>
          <cx:pt idx="910">72.849999999999994</cx:pt>
          <cx:pt idx="911">89</cx:pt>
          <cx:pt idx="912">106.09999999999999</cx:pt>
          <cx:pt idx="913">20.050000000000001</cx:pt>
          <cx:pt idx="914">25.199999999999999</cx:pt>
          <cx:pt idx="915">73.549999999999997</cx:pt>
          <cx:pt idx="916">75.400000000000006</cx:pt>
          <cx:pt idx="917">65.549999999999997</cx:pt>
          <cx:pt idx="918">80.700000000000003</cx:pt>
          <cx:pt idx="919">104.55</cx:pt>
          <cx:pt idx="920">24.149999999999999</cx:pt>
          <cx:pt idx="921">20.449999999999999</cx:pt>
          <cx:pt idx="922">75.400000000000006</cx:pt>
          <cx:pt idx="923">79.700000000000003</cx:pt>
          <cx:pt idx="924">81.700000000000003</cx:pt>
          <cx:pt idx="925">76.299999999999997</cx:pt>
          <cx:pt idx="926">79.400000000000006</cx:pt>
          <cx:pt idx="927">81.150000000000006</cx:pt>
          <cx:pt idx="928">103.75</cx:pt>
          <cx:pt idx="929">86.450000000000003</cx:pt>
          <cx:pt idx="930">75.099999999999994</cx:pt>
          <cx:pt idx="931">80.599999999999994</cx:pt>
          <cx:pt idx="932">19.300000000000001</cx:pt>
          <cx:pt idx="933">84.599999999999994</cx:pt>
          <cx:pt idx="934">33.600000000000001</cx:pt>
          <cx:pt idx="935">83.25</cx:pt>
          <cx:pt idx="936">80.849999999999994</cx:pt>
          <cx:pt idx="937">79.049999999999997</cx:pt>
          <cx:pt idx="938">108.05</cx:pt>
          <cx:pt idx="939">19.899999999999999</cx:pt>
          <cx:pt idx="940">21.050000000000001</cx:pt>
          <cx:pt idx="941">30.149999999999999</cx:pt>
          <cx:pt idx="942">79.849999999999994</cx:pt>
          <cx:pt idx="943">65.5</cx:pt>
          <cx:pt idx="944">104.09999999999999</cx:pt>
          <cx:pt idx="945">74.400000000000006</cx:pt>
          <cx:pt idx="946">20.5</cx:pt>
          <cx:pt idx="947">91.349999999999994</cx:pt>
          <cx:pt idx="948">99.049999999999997</cx:pt>
          <cx:pt idx="949">20.5</cx:pt>
          <cx:pt idx="950">44.950000000000003</cx:pt>
          <cx:pt idx="951">75.599999999999994</cx:pt>
          <cx:pt idx="952">55.100000000000001</cx:pt>
          <cx:pt idx="953">58.950000000000003</cx:pt>
          <cx:pt idx="954">95.099999999999994</cx:pt>
          <cx:pt idx="955">44.700000000000003</cx:pt>
          <cx:pt idx="956">25.449999999999999</cx:pt>
          <cx:pt idx="957">56.75</cx:pt>
          <cx:pt idx="958">81.75</cx:pt>
          <cx:pt idx="959">86.099999999999994</cx:pt>
          <cx:pt idx="960">29.800000000000001</cx:pt>
          <cx:pt idx="961">20.5</cx:pt>
          <cx:pt idx="962">60.899999999999999</cx:pt>
          <cx:pt idx="963">73.25</cx:pt>
          <cx:pt idx="964">45.700000000000003</cx:pt>
          <cx:pt idx="965">100.3</cx:pt>
          <cx:pt idx="966">19.25</cx:pt>
          <cx:pt idx="967">20.850000000000001</cx:pt>
          <cx:pt idx="968">77.349999999999994</cx:pt>
          <cx:pt idx="969">96</cx:pt>
          <cx:pt idx="970">90.549999999999997</cx:pt>
          <cx:pt idx="971">93.849999999999994</cx:pt>
          <cx:pt idx="972">70.099999999999994</cx:pt>
          <cx:pt idx="973">30.350000000000001</cx:pt>
          <cx:pt idx="974">75.950000000000003</cx:pt>
          <cx:pt idx="975">108.05</cx:pt>
          <cx:pt idx="976">69.900000000000006</cx:pt>
          <cx:pt idx="977">75.25</cx:pt>
          <cx:pt idx="978">103.75</cx:pt>
          <cx:pt idx="979">54.950000000000003</cx:pt>
          <cx:pt idx="980">19.5</cx:pt>
          <cx:pt idx="981">19.600000000000001</cx:pt>
          <cx:pt idx="982">47.850000000000001</cx:pt>
          <cx:pt idx="983">86.599999999999994</cx:pt>
          <cx:pt idx="984">23.75</cx:pt>
          <cx:pt idx="985">80.599999999999994</cx:pt>
          <cx:pt idx="986">43.799999999999997</cx:pt>
          <cx:pt idx="987">19.75</cx:pt>
          <cx:pt idx="988">19.149999999999999</cx:pt>
          <cx:pt idx="989">19.600000000000001</cx:pt>
          <cx:pt idx="990">80.299999999999997</cx:pt>
          <cx:pt idx="991">24.350000000000001</cx:pt>
          <cx:pt idx="992">25.25</cx:pt>
          <cx:pt idx="993">26.100000000000001</cx:pt>
          <cx:pt idx="994">20</cx:pt>
          <cx:pt idx="995">85.299999999999997</cx:pt>
          <cx:pt idx="996">70</cx:pt>
          <cx:pt idx="997">94.299999999999997</cx:pt>
          <cx:pt idx="998">20.699999999999999</cx:pt>
          <cx:pt idx="999">70.299999999999997</cx:pt>
          <cx:pt idx="1000">95.349999999999994</cx:pt>
          <cx:pt idx="1001">75.5</cx:pt>
          <cx:pt idx="1002">69.549999999999997</cx:pt>
          <cx:pt idx="1003">19.850000000000001</cx:pt>
          <cx:pt idx="1004">20</cx:pt>
          <cx:pt idx="1005">95.849999999999994</cx:pt>
          <cx:pt idx="1006">90.099999999999994</cx:pt>
          <cx:pt idx="1007">68.950000000000003</cx:pt>
          <cx:pt idx="1008">99.549999999999997</cx:pt>
          <cx:pt idx="1009">20.75</cx:pt>
          <cx:pt idx="1010">50.149999999999999</cx:pt>
          <cx:pt idx="1011">58.649999999999999</cx:pt>
          <cx:pt idx="1012">95.900000000000006</cx:pt>
          <cx:pt idx="1013">49.5</cx:pt>
          <cx:pt idx="1014">57.450000000000003</cx:pt>
          <cx:pt idx="1015">53.649999999999999</cx:pt>
          <cx:pt idx="1016">80.099999999999994</cx:pt>
          <cx:pt idx="1017">24.399999999999999</cx:pt>
          <cx:pt idx="1018">40.049999999999997</cx:pt>
          <cx:pt idx="1019">19.5</cx:pt>
          <cx:pt idx="1020">51.049999999999997</cx:pt>
          <cx:pt idx="1021">54.350000000000001</cx:pt>
          <cx:pt idx="1022">84.700000000000003</cx:pt>
          <cx:pt idx="1023">86.099999999999994</cx:pt>
          <cx:pt idx="1024">70.349999999999994</cx:pt>
          <cx:pt idx="1025">110</cx:pt>
          <cx:pt idx="1026">100.59999999999999</cx:pt>
          <cx:pt idx="1027">94.900000000000006</cx:pt>
          <cx:pt idx="1028">83.75</cx:pt>
          <cx:pt idx="1029">88.299999999999997</cx:pt>
          <cx:pt idx="1030">69.75</cx:pt>
          <cx:pt idx="1031">71.599999999999994</cx:pt>
          <cx:pt idx="1032">92.099999999999994</cx:pt>
          <cx:pt idx="1033">23.649999999999999</cx:pt>
          <cx:pt idx="1034">81.849999999999994</cx:pt>
          <cx:pt idx="1035">25.100000000000001</cx:pt>
          <cx:pt idx="1036">114.7</cx:pt>
          <cx:pt idx="1037">49.149999999999999</cx:pt>
          <cx:pt idx="1038">80.900000000000006</cx:pt>
          <cx:pt idx="1039">79.450000000000003</cx:pt>
          <cx:pt idx="1040">90.450000000000003</cx:pt>
          <cx:pt idx="1041">19.300000000000001</cx:pt>
          <cx:pt idx="1042">70.200000000000003</cx:pt>
          <cx:pt idx="1043">69.75</cx:pt>
          <cx:pt idx="1044">54.25</cx:pt>
          <cx:pt idx="1045">99.299999999999997</cx:pt>
          <cx:pt idx="1046">74</cx:pt>
          <cx:pt idx="1047">50.25</cx:pt>
          <cx:pt idx="1048">19.800000000000001</cx:pt>
          <cx:pt idx="1049">19.649999999999999</cx:pt>
          <cx:pt idx="1050">43.649999999999999</cx:pt>
          <cx:pt idx="1051">35.5</cx:pt>
          <cx:pt idx="1052">80.75</cx:pt>
          <cx:pt idx="1053">39.5</cx:pt>
          <cx:pt idx="1054">97.099999999999994</cx:pt>
          <cx:pt idx="1055">19.550000000000001</cx:pt>
          <cx:pt idx="1056">80</cx:pt>
          <cx:pt idx="1057">84.700000000000003</cx:pt>
          <cx:pt idx="1058">89.549999999999997</cx:pt>
          <cx:pt idx="1059">90.599999999999994</cx:pt>
          <cx:pt idx="1060">20.050000000000001</cx:pt>
          <cx:pt idx="1061">112.40000000000001</cx:pt>
          <cx:pt idx="1062">50.200000000000003</cx:pt>
          <cx:pt idx="1063">62.25</cx:pt>
          <cx:pt idx="1064">55.700000000000003</cx:pt>
          <cx:pt idx="1065">90.049999999999997</cx:pt>
          <cx:pt idx="1066">19.649999999999999</cx:pt>
          <cx:pt idx="1067">89.25</cx:pt>
          <cx:pt idx="1068">99.049999999999997</cx:pt>
          <cx:pt idx="1069">54</cx:pt>
          <cx:pt idx="1070">69.75</cx:pt>
          <cx:pt idx="1071">49.049999999999997</cx:pt>
          <cx:pt idx="1072">56.75</cx:pt>
          <cx:pt idx="1073">98.049999999999997</cx:pt>
          <cx:pt idx="1074">21.100000000000001</cx:pt>
          <cx:pt idx="1075">96.650000000000006</cx:pt>
          <cx:pt idx="1076">24.5</cx:pt>
          <cx:pt idx="1077">114.5</cx:pt>
          <cx:pt idx="1078">79.200000000000003</cx:pt>
          <cx:pt idx="1079">69.549999999999997</cx:pt>
          <cx:pt idx="1080">20.050000000000001</cx:pt>
          <cx:pt idx="1081">98.849999999999994</cx:pt>
          <cx:pt idx="1082">25.75</cx:pt>
          <cx:pt idx="1083">80.950000000000003</cx:pt>
          <cx:pt idx="1084">19.600000000000001</cx:pt>
          <cx:pt idx="1085">74.299999999999997</cx:pt>
          <cx:pt idx="1086">89.700000000000003</cx:pt>
          <cx:pt idx="1087">87.650000000000006</cx:pt>
          <cx:pt idx="1088">100.45</cx:pt>
          <cx:pt idx="1089">74.75</cx:pt>
          <cx:pt idx="1090">107.45</cx:pt>
          <cx:pt idx="1091">75.349999999999994</cx:pt>
          <cx:pt idx="1092">64.950000000000003</cx:pt>
          <cx:pt idx="1093">100.45</cx:pt>
          <cx:pt idx="1094">68.5</cx:pt>
          <cx:pt idx="1095">80.549999999999997</cx:pt>
          <cx:pt idx="1096">81.25</cx:pt>
          <cx:pt idx="1097">90.400000000000006</cx:pt>
          <cx:pt idx="1098">89.549999999999997</cx:pt>
          <cx:pt idx="1099">55.700000000000003</cx:pt>
          <cx:pt idx="1100">24.800000000000001</cx:pt>
          <cx:pt idx="1101">20</cx:pt>
          <cx:pt idx="1102">56.149999999999999</cx:pt>
          <cx:pt idx="1103">105.2</cx:pt>
          <cx:pt idx="1104">19.550000000000001</cx:pt>
          <cx:pt idx="1105">79.75</cx:pt>
          <cx:pt idx="1106">97.450000000000003</cx:pt>
          <cx:pt idx="1107">24.25</cx:pt>
          <cx:pt idx="1108">24.600000000000001</cx:pt>
          <cx:pt idx="1109">50.149999999999999</cx:pt>
          <cx:pt idx="1110">39.600000000000001</cx:pt>
          <cx:pt idx="1111">94.400000000000006</cx:pt>
          <cx:pt idx="1112">89.849999999999994</cx:pt>
          <cx:pt idx="1113">78.950000000000003</cx:pt>
          <cx:pt idx="1114">98.849999999999994</cx:pt>
          <cx:pt idx="1115">53.850000000000001</cx:pt>
          <cx:pt idx="1116">24.25</cx:pt>
          <cx:pt idx="1117">89.450000000000003</cx:pt>
          <cx:pt idx="1118">105.25</cx:pt>
          <cx:pt idx="1119">59.5</cx:pt>
          <cx:pt idx="1120">70.549999999999997</cx:pt>
          <cx:pt idx="1121">82.5</cx:pt>
          <cx:pt idx="1122">44.850000000000001</cx:pt>
          <cx:pt idx="1123">61.600000000000001</cx:pt>
          <cx:pt idx="1124">49.049999999999997</cx:pt>
          <cx:pt idx="1125">105.65000000000001</cx:pt>
          <cx:pt idx="1126">74.650000000000006</cx:pt>
          <cx:pt idx="1127">66.25</cx:pt>
          <cx:pt idx="1128">19.399999999999999</cx:pt>
          <cx:pt idx="1129">86.049999999999997</cx:pt>
          <cx:pt idx="1130">19.149999999999999</cx:pt>
          <cx:pt idx="1131">64.700000000000003</cx:pt>
          <cx:pt idx="1132">104.05</cx:pt>
          <cx:pt idx="1133">19.25</cx:pt>
          <cx:pt idx="1134">81.950000000000003</cx:pt>
          <cx:pt idx="1135">114.65000000000001</cx:pt>
          <cx:pt idx="1136">20</cx:pt>
          <cx:pt idx="1137">19.800000000000001</cx:pt>
          <cx:pt idx="1138">65.150000000000006</cx:pt>
          <cx:pt idx="1139">19.649999999999999</cx:pt>
          <cx:pt idx="1140">88.950000000000003</cx:pt>
          <cx:pt idx="1141">20.199999999999999</cx:pt>
          <cx:pt idx="1142">75.200000000000003</cx:pt>
          <cx:pt idx="1143">56.799999999999997</cx:pt>
          <cx:pt idx="1144">35.549999999999997</cx:pt>
          <cx:pt idx="1145">75.5</cx:pt>
          <cx:pt idx="1146">35.600000000000001</cx:pt>
          <cx:pt idx="1147">60.25</cx:pt>
          <cx:pt idx="1148">95.150000000000006</cx:pt>
          <cx:pt idx="1149">96.650000000000006</cx:pt>
          <cx:pt idx="1150">40.350000000000001</cx:pt>
          <cx:pt idx="1151">18.850000000000001</cx:pt>
          <cx:pt idx="1152">54.850000000000001</cx:pt>
          <cx:pt idx="1153">64.299999999999997</cx:pt>
          <cx:pt idx="1154">24.649999999999999</cx:pt>
          <cx:pt idx="1155">76.099999999999994</cx:pt>
          <cx:pt idx="1156">18.699999999999999</cx:pt>
          <cx:pt idx="1157">97.950000000000003</cx:pt>
          <cx:pt idx="1158">94.099999999999994</cx:pt>
          <cx:pt idx="1159">80.400000000000006</cx:pt>
          <cx:pt idx="1160">95.099999999999994</cx:pt>
          <cx:pt idx="1161">31.350000000000001</cx:pt>
          <cx:pt idx="1162">72.349999999999994</cx:pt>
          <cx:pt idx="1163">89.75</cx:pt>
          <cx:pt idx="1164">82.700000000000003</cx:pt>
          <cx:pt idx="1165">19.899999999999999</cx:pt>
          <cx:pt idx="1166">53.799999999999997</cx:pt>
          <cx:pt idx="1167">51.549999999999997</cx:pt>
          <cx:pt idx="1168">19.649999999999999</cx:pt>
          <cx:pt idx="1169">44.049999999999997</cx:pt>
          <cx:pt idx="1170">114</cx:pt>
          <cx:pt idx="1171">94.400000000000006</cx:pt>
          <cx:pt idx="1172">100.40000000000001</cx:pt>
          <cx:pt idx="1173">19.850000000000001</cx:pt>
          <cx:pt idx="1174">54.25</cx:pt>
          <cx:pt idx="1175">80</cx:pt>
          <cx:pt idx="1176">109.90000000000001</cx:pt>
          <cx:pt idx="1177">79.200000000000003</cx:pt>
          <cx:pt idx="1178">101.34999999999999</cx:pt>
          <cx:pt idx="1179">94.299999999999997</cx:pt>
          <cx:pt idx="1180">49.799999999999997</cx:pt>
          <cx:pt idx="1181">60.049999999999997</cx:pt>
          <cx:pt idx="1182">53.75</cx:pt>
          <cx:pt idx="1183">93.450000000000003</cx:pt>
          <cx:pt idx="1184">87.900000000000006</cx:pt>
          <cx:pt idx="1185">60.149999999999999</cx:pt>
          <cx:pt idx="1186">61.049999999999997</cx:pt>
          <cx:pt idx="1187">104.05</cx:pt>
          <cx:pt idx="1188">99.25</cx:pt>
          <cx:pt idx="1189">85.700000000000003</cx:pt>
          <cx:pt idx="1190">104.84999999999999</cx:pt>
          <cx:pt idx="1191">69.150000000000006</cx:pt>
          <cx:pt idx="1192">90.450000000000003</cx:pt>
          <cx:pt idx="1193">74.450000000000003</cx:pt>
          <cx:pt idx="1194">50.450000000000003</cx:pt>
          <cx:pt idx="1195">60</cx:pt>
          <cx:pt idx="1196">85.25</cx:pt>
          <cx:pt idx="1197">19.449999999999999</cx:pt>
          <cx:pt idx="1198">20.75</cx:pt>
          <cx:pt idx="1199">78.900000000000006</cx:pt>
          <cx:pt idx="1200">104.5</cx:pt>
          <cx:pt idx="1201">49.399999999999999</cx:pt>
          <cx:pt idx="1202">94.25</cx:pt>
          <cx:pt idx="1203">25</cx:pt>
          <cx:pt idx="1204">25.550000000000001</cx:pt>
          <cx:pt idx="1205">74.900000000000006</cx:pt>
          <cx:pt idx="1206">70.150000000000006</cx:pt>
          <cx:pt idx="1207">69.400000000000006</cx:pt>
          <cx:pt idx="1208">80.25</cx:pt>
          <cx:pt idx="1209">93.150000000000006</cx:pt>
          <cx:pt idx="1210">69</cx:pt>
          <cx:pt idx="1211">66.349999999999994</cx:pt>
          <cx:pt idx="1212">69.549999999999997</cx:pt>
          <cx:pt idx="1213">20.199999999999999</cx:pt>
          <cx:pt idx="1214">86</cx:pt>
          <cx:pt idx="1215">80.299999999999997</cx:pt>
          <cx:pt idx="1216">20.399999999999999</cx:pt>
          <cx:pt idx="1217">23.75</cx:pt>
          <cx:pt idx="1218">90.549999999999997</cx:pt>
          <cx:pt idx="1219">70.450000000000003</cx:pt>
          <cx:pt idx="1220">65.75</cx:pt>
          <cx:pt idx="1221">24.600000000000001</cx:pt>
          <cx:pt idx="1222">69.25</cx:pt>
          <cx:pt idx="1223">75.900000000000006</cx:pt>
          <cx:pt idx="1224">45.850000000000001</cx:pt>
          <cx:pt idx="1225">49.950000000000003</cx:pt>
          <cx:pt idx="1226">24.649999999999999</cx:pt>
          <cx:pt idx="1227">90.400000000000006</cx:pt>
          <cx:pt idx="1228">100.84999999999999</cx:pt>
          <cx:pt idx="1229">75.349999999999994</cx:pt>
          <cx:pt idx="1230">87.200000000000003</cx:pt>
          <cx:pt idx="1231">64.400000000000006</cx:pt>
          <cx:pt idx="1232">78.299999999999997</cx:pt>
          <cx:pt idx="1233">24.699999999999999</cx:pt>
          <cx:pt idx="1234">105.84999999999999</cx:pt>
          <cx:pt idx="1235">98.299999999999997</cx:pt>
          <cx:pt idx="1236">76.950000000000003</cx:pt>
          <cx:pt idx="1237">19.449999999999999</cx:pt>
          <cx:pt idx="1238">96.150000000000006</cx:pt>
          <cx:pt idx="1239">58.700000000000003</cx:pt>
          <cx:pt idx="1240">20.149999999999999</cx:pt>
          <cx:pt idx="1241">64.5</cx:pt>
          <cx:pt idx="1242">28.5</cx:pt>
          <cx:pt idx="1243">45.299999999999997</cx:pt>
          <cx:pt idx="1244">19.399999999999999</cx:pt>
          <cx:pt idx="1245">90.450000000000003</cx:pt>
          <cx:pt idx="1246">105.15000000000001</cx:pt>
          <cx:pt idx="1247">83.150000000000006</cx:pt>
          <cx:pt idx="1248">90.150000000000006</cx:pt>
          <cx:pt idx="1249">45.049999999999997</cx:pt>
          <cx:pt idx="1250">103.2</cx:pt>
          <cx:pt idx="1251">75.799999999999997</cx:pt>
          <cx:pt idx="1252">19.449999999999999</cx:pt>
          <cx:pt idx="1253">79.299999999999997</cx:pt>
          <cx:pt idx="1254">88.799999999999997</cx:pt>
          <cx:pt idx="1255">30.899999999999999</cx:pt>
          <cx:pt idx="1256">85.900000000000006</cx:pt>
          <cx:pt idx="1257">34.200000000000003</cx:pt>
          <cx:pt idx="1258">20.149999999999999</cx:pt>
          <cx:pt idx="1259">95.25</cx:pt>
          <cx:pt idx="1260">50.299999999999997</cx:pt>
          <cx:pt idx="1261">80.150000000000006</cx:pt>
          <cx:pt idx="1262">51.25</cx:pt>
          <cx:pt idx="1263">89.599999999999994</cx:pt>
          <cx:pt idx="1264">95.200000000000003</cx:pt>
          <cx:pt idx="1265">94.799999999999997</cx:pt>
          <cx:pt idx="1266">80.25</cx:pt>
          <cx:pt idx="1267">76.099999999999994</cx:pt>
          <cx:pt idx="1268">110.15000000000001</cx:pt>
          <cx:pt idx="1269">115.55</cx:pt>
          <cx:pt idx="1270">24.649999999999999</cx:pt>
          <cx:pt idx="1271">53.600000000000001</cx:pt>
          <cx:pt idx="1272">19.449999999999999</cx:pt>
          <cx:pt idx="1273">88.200000000000003</cx:pt>
          <cx:pt idx="1274">101.15000000000001</cx:pt>
          <cx:pt idx="1275">56.799999999999997</cx:pt>
          <cx:pt idx="1276">99.400000000000006</cx:pt>
          <cx:pt idx="1277">20.100000000000001</cx:pt>
          <cx:pt idx="1278">60.700000000000003</cx:pt>
          <cx:pt idx="1279">20.949999999999999</cx:pt>
          <cx:pt idx="1280">114.84999999999999</cx:pt>
          <cx:pt idx="1281">19.25</cx:pt>
          <cx:pt idx="1282">62.799999999999997</cx:pt>
          <cx:pt idx="1283">105.5</cx:pt>
          <cx:pt idx="1284">19.850000000000001</cx:pt>
          <cx:pt idx="1285">89.5</cx:pt>
          <cx:pt idx="1286">74.099999999999994</cx:pt>
          <cx:pt idx="1287">107.5</cx:pt>
          <cx:pt idx="1288">19.550000000000001</cx:pt>
          <cx:pt idx="1289">68.799999999999997</cx:pt>
          <cx:pt idx="1290">84.450000000000003</cx:pt>
          <cx:pt idx="1291">75</cx:pt>
          <cx:pt idx="1292">84.5</cx:pt>
          <cx:pt idx="1293">111.2</cx:pt>
          <cx:pt idx="1294">44.75</cx:pt>
          <cx:pt idx="1295">80.599999999999994</cx:pt>
          <cx:pt idx="1296">80.700000000000003</cx:pt>
          <cx:pt idx="1297">75.599999999999994</cx:pt>
          <cx:pt idx="1298">57.600000000000001</cx:pt>
          <cx:pt idx="1299">44.049999999999997</cx:pt>
          <cx:pt idx="1300">110.59999999999999</cx:pt>
          <cx:pt idx="1301">58.200000000000003</cx:pt>
          <cx:pt idx="1302">81</cx:pt>
          <cx:pt idx="1303">19.699999999999999</cx:pt>
          <cx:pt idx="1304">85.599999999999994</cx:pt>
          <cx:pt idx="1305">59.549999999999997</cx:pt>
          <cx:pt idx="1306">115.55</cx:pt>
          <cx:pt idx="1307">75.549999999999997</cx:pt>
          <cx:pt idx="1308">86.599999999999994</cx:pt>
          <cx:pt idx="1309">85.200000000000003</cx:pt>
          <cx:pt idx="1310">97.650000000000006</cx:pt>
          <cx:pt idx="1311">45.100000000000001</cx:pt>
          <cx:pt idx="1312">70.950000000000003</cx:pt>
          <cx:pt idx="1313">109.55</cx:pt>
          <cx:pt idx="1314">89.549999999999997</cx:pt>
          <cx:pt idx="1315">20.899999999999999</cx:pt>
          <cx:pt idx="1316">19.949999999999999</cx:pt>
          <cx:pt idx="1317">24.600000000000001</cx:pt>
          <cx:pt idx="1318">66.700000000000003</cx:pt>
          <cx:pt idx="1319">19.449999999999999</cx:pt>
          <cx:pt idx="1320">94.799999999999997</cx:pt>
          <cx:pt idx="1321">65.849999999999994</cx:pt>
          <cx:pt idx="1322">19.949999999999999</cx:pt>
          <cx:pt idx="1323">24.649999999999999</cx:pt>
          <cx:pt idx="1324">20.350000000000001</cx:pt>
          <cx:pt idx="1325">69.25</cx:pt>
          <cx:pt idx="1326">51.25</cx:pt>
          <cx:pt idx="1327">99.5</cx:pt>
          <cx:pt idx="1328">54.25</cx:pt>
          <cx:pt idx="1329">19.399999999999999</cx:pt>
          <cx:pt idx="1330">56.25</cx:pt>
          <cx:pt idx="1331">25.149999999999999</cx:pt>
          <cx:pt idx="1332">23.949999999999999</cx:pt>
          <cx:pt idx="1333">35.399999999999999</cx:pt>
          <cx:pt idx="1334">25.199999999999999</cx:pt>
          <cx:pt idx="1335">45</cx:pt>
          <cx:pt idx="1336">75.349999999999994</cx:pt>
          <cx:pt idx="1337">20.399999999999999</cx:pt>
          <cx:pt idx="1338">20.149999999999999</cx:pt>
          <cx:pt idx="1339">105</cx:pt>
          <cx:pt idx="1340">56.049999999999997</cx:pt>
          <cx:pt idx="1341">54.700000000000003</cx:pt>
          <cx:pt idx="1342">20</cx:pt>
          <cx:pt idx="1343">73.049999999999997</cx:pt>
          <cx:pt idx="1344">20.5</cx:pt>
          <cx:pt idx="1345">100.75</cx:pt>
          <cx:pt idx="1346">87.25</cx:pt>
          <cx:pt idx="1347">19.949999999999999</cx:pt>
          <cx:pt idx="1348">79.950000000000003</cx:pt>
          <cx:pt idx="1349">49.649999999999999</cx:pt>
          <cx:pt idx="1350">65.650000000000006</cx:pt>
          <cx:pt idx="1351">20.449999999999999</cx:pt>
          <cx:pt idx="1352">60.950000000000003</cx:pt>
          <cx:pt idx="1353">20.350000000000001</cx:pt>
          <cx:pt idx="1354">88.349999999999994</cx:pt>
          <cx:pt idx="1355">19.5</cx:pt>
          <cx:pt idx="1356">75.200000000000003</cx:pt>
          <cx:pt idx="1357">111.45</cx:pt>
          <cx:pt idx="1358">70.150000000000006</cx:pt>
          <cx:pt idx="1359">94.75</cx:pt>
          <cx:pt idx="1360">95.049999999999997</cx:pt>
          <cx:pt idx="1361">78.450000000000003</cx:pt>
          <cx:pt idx="1362">70.200000000000003</cx:pt>
          <cx:pt idx="1363">92</cx:pt>
          <cx:pt idx="1364">85.5</cx:pt>
          <cx:pt idx="1365">41.049999999999997</cx:pt>
          <cx:pt idx="1366">85.599999999999994</cx:pt>
          <cx:pt idx="1367">82.150000000000006</cx:pt>
          <cx:pt idx="1368">84.400000000000006</cx:pt>
          <cx:pt idx="1369">60.899999999999999</cx:pt>
          <cx:pt idx="1370">20.25</cx:pt>
          <cx:pt idx="1371">79.200000000000003</cx:pt>
          <cx:pt idx="1372">95.299999999999997</cx:pt>
          <cx:pt idx="1373">19.850000000000001</cx:pt>
          <cx:pt idx="1374">84.349999999999994</cx:pt>
          <cx:pt idx="1375">19.850000000000001</cx:pt>
          <cx:pt idx="1376">70</cx:pt>
          <cx:pt idx="1377">82.299999999999997</cx:pt>
          <cx:pt idx="1378">66.799999999999997</cx:pt>
          <cx:pt idx="1379">44.600000000000001</cx:pt>
          <cx:pt idx="1380">98.450000000000003</cx:pt>
          <cx:pt idx="1381">70.700000000000003</cx:pt>
          <cx:pt idx="1382">24.949999999999999</cx:pt>
          <cx:pt idx="1383">49.950000000000003</cx:pt>
          <cx:pt idx="1384">69.25</cx:pt>
          <cx:pt idx="1385">102.5</cx:pt>
          <cx:pt idx="1386">86.549999999999997</cx:pt>
          <cx:pt idx="1387">24.300000000000001</cx:pt>
          <cx:pt idx="1388">58.350000000000001</cx:pt>
          <cx:pt idx="1389">94.25</cx:pt>
          <cx:pt idx="1390">68.75</cx:pt>
          <cx:pt idx="1391">85.799999999999997</cx:pt>
          <cx:pt idx="1392">20.100000000000001</cx:pt>
          <cx:pt idx="1393">20.350000000000001</cx:pt>
          <cx:pt idx="1394">110.8</cx:pt>
          <cx:pt idx="1395">73</cx:pt>
          <cx:pt idx="1396">100.05</cx:pt>
          <cx:pt idx="1397">82.849999999999994</cx:pt>
          <cx:pt idx="1398">84.349999999999994</cx:pt>
          <cx:pt idx="1399">19.550000000000001</cx:pt>
          <cx:pt idx="1400">19.949999999999999</cx:pt>
          <cx:pt idx="1401">99.799999999999997</cx:pt>
          <cx:pt idx="1402">35</cx:pt>
          <cx:pt idx="1403">66.25</cx:pt>
          <cx:pt idx="1404">23.300000000000001</cx:pt>
          <cx:pt idx="1405">76</cx:pt>
          <cx:pt idx="1406">25.300000000000001</cx:pt>
          <cx:pt idx="1407">44.549999999999997</cx:pt>
          <cx:pt idx="1408">104.09999999999999</cx:pt>
          <cx:pt idx="1409">92.549999999999997</cx:pt>
          <cx:pt idx="1410">93.849999999999994</cx:pt>
          <cx:pt idx="1411">101.45</cx:pt>
          <cx:pt idx="1412">84.299999999999997</cx:pt>
          <cx:pt idx="1413">94.549999999999997</cx:pt>
          <cx:pt idx="1414">95.5</cx:pt>
          <cx:pt idx="1415">100.3</cx:pt>
          <cx:pt idx="1416">55.5</cx:pt>
          <cx:pt idx="1417">49.850000000000001</cx:pt>
          <cx:pt idx="1418">89.549999999999997</cx:pt>
          <cx:pt idx="1419">19.149999999999999</cx:pt>
          <cx:pt idx="1420">99.799999999999997</cx:pt>
          <cx:pt idx="1421">84.400000000000006</cx:pt>
          <cx:pt idx="1422">113.05</cx:pt>
          <cx:pt idx="1423">101.09999999999999</cx:pt>
          <cx:pt idx="1424">19.949999999999999</cx:pt>
          <cx:pt idx="1425">74.150000000000006</cx:pt>
          <cx:pt idx="1426">92</cx:pt>
          <cx:pt idx="1427">73.849999999999994</cx:pt>
          <cx:pt idx="1428">50.450000000000003</cx:pt>
          <cx:pt idx="1429">24.449999999999999</cx:pt>
          <cx:pt idx="1430">24.800000000000001</cx:pt>
          <cx:pt idx="1431">64.849999999999994</cx:pt>
          <cx:pt idx="1432">20.75</cx:pt>
          <cx:pt idx="1433">68.950000000000003</cx:pt>
          <cx:pt idx="1434">99.950000000000003</cx:pt>
          <cx:pt idx="1435">109.40000000000001</cx:pt>
          <cx:pt idx="1436">91.400000000000006</cx:pt>
          <cx:pt idx="1437">49</cx:pt>
          <cx:pt idx="1438">50.25</cx:pt>
          <cx:pt idx="1439">75.549999999999997</cx:pt>
          <cx:pt idx="1440">19.899999999999999</cx:pt>
          <cx:pt idx="1441">97.799999999999997</cx:pt>
          <cx:pt idx="1442">100.3</cx:pt>
          <cx:pt idx="1443">55.799999999999997</cx:pt>
          <cx:pt idx="1444">111.15000000000001</cx:pt>
          <cx:pt idx="1445">98.549999999999997</cx:pt>
          <cx:pt idx="1446">50.049999999999997</cx:pt>
          <cx:pt idx="1447">80.799999999999997</cx:pt>
          <cx:pt idx="1448">20.850000000000001</cx:pt>
          <cx:pt idx="1449">19.5</cx:pt>
          <cx:pt idx="1450">19.350000000000001</cx:pt>
          <cx:pt idx="1451">69.5</cx:pt>
          <cx:pt idx="1452">48.799999999999997</cx:pt>
          <cx:pt idx="1453">94.5</cx:pt>
          <cx:pt idx="1454">20.649999999999999</cx:pt>
          <cx:pt idx="1455">106.05</cx:pt>
          <cx:pt idx="1456">100</cx:pt>
          <cx:pt idx="1457">108.3</cx:pt>
          <cx:pt idx="1458">20.550000000000001</cx:pt>
          <cx:pt idx="1459">99.650000000000006</cx:pt>
          <cx:pt idx="1460">85.299999999999997</cx:pt>
          <cx:pt idx="1461">95.900000000000006</cx:pt>
          <cx:pt idx="1462">20</cx:pt>
          <cx:pt idx="1463">70.400000000000006</cx:pt>
          <cx:pt idx="1464">64.950000000000003</cx:pt>
          <cx:pt idx="1465">74.599999999999994</cx:pt>
          <cx:pt idx="1466">49.200000000000003</cx:pt>
          <cx:pt idx="1467">73.75</cx:pt>
          <cx:pt idx="1468">92.299999999999997</cx:pt>
          <cx:pt idx="1469">98.799999999999997</cx:pt>
          <cx:pt idx="1470">19.199999999999999</cx:pt>
          <cx:pt idx="1471">88.650000000000006</cx:pt>
          <cx:pt idx="1472">74.400000000000006</cx:pt>
          <cx:pt idx="1473">98.75</cx:pt>
          <cx:pt idx="1474">95.950000000000003</cx:pt>
          <cx:pt idx="1475">105.40000000000001</cx:pt>
          <cx:pt idx="1476">20.25</cx:pt>
          <cx:pt idx="1477">106</cx:pt>
          <cx:pt idx="1478">104.7</cx:pt>
          <cx:pt idx="1479">49.049999999999997</cx:pt>
          <cx:pt idx="1480">35.549999999999997</cx:pt>
          <cx:pt idx="1481">65.099999999999994</cx:pt>
          <cx:pt idx="1482">96.849999999999994</cx:pt>
          <cx:pt idx="1483">69.75</cx:pt>
          <cx:pt idx="1484">99.200000000000003</cx:pt>
          <cx:pt idx="1485">96.700000000000003</cx:pt>
          <cx:pt idx="1486">55.049999999999997</cx:pt>
          <cx:pt idx="1487">106.8</cx:pt>
          <cx:pt idx="1488">51.25</cx:pt>
          <cx:pt idx="1489">57.75</cx:pt>
          <cx:pt idx="1490">70.849999999999994</cx:pt>
          <cx:pt idx="1491">19.550000000000001</cx:pt>
          <cx:pt idx="1492">88.200000000000003</cx:pt>
          <cx:pt idx="1493">79.5</cx:pt>
          <cx:pt idx="1494">19.75</cx:pt>
          <cx:pt idx="1495">98.150000000000006</cx:pt>
          <cx:pt idx="1496">20.25</cx:pt>
          <cx:pt idx="1497">79.150000000000006</cx:pt>
          <cx:pt idx="1498">75.650000000000006</cx:pt>
          <cx:pt idx="1499">94.25</cx:pt>
          <cx:pt idx="1500">40.200000000000003</cx:pt>
          <cx:pt idx="1501">19.949999999999999</cx:pt>
          <cx:pt idx="1502">55.350000000000001</cx:pt>
          <cx:pt idx="1503">102.15000000000001</cx:pt>
          <cx:pt idx="1504">71.099999999999994</cx:pt>
          <cx:pt idx="1505">74.700000000000003</cx:pt>
          <cx:pt idx="1506">54.100000000000001</cx:pt>
          <cx:pt idx="1507">19.649999999999999</cx:pt>
          <cx:pt idx="1508">88.450000000000003</cx:pt>
          <cx:pt idx="1509">76.650000000000006</cx:pt>
          <cx:pt idx="1510">80.400000000000006</cx:pt>
          <cx:pt idx="1511">19.25</cx:pt>
          <cx:pt idx="1512">84.799999999999997</cx:pt>
          <cx:pt idx="1513">25.800000000000001</cx:pt>
          <cx:pt idx="1514">19.5</cx:pt>
          <cx:pt idx="1515">68.599999999999994</cx:pt>
          <cx:pt idx="1516">92.599999999999994</cx:pt>
          <cx:pt idx="1517">100.55</cx:pt>
          <cx:pt idx="1518">20.550000000000001</cx:pt>
          <cx:pt idx="1519">42.600000000000001</cx:pt>
          <cx:pt idx="1520">19.600000000000001</cx:pt>
          <cx:pt idx="1521">67.450000000000003</cx:pt>
          <cx:pt idx="1522">68.849999999999994</cx:pt>
          <cx:pt idx="1523">43.549999999999997</cx:pt>
          <cx:pt idx="1524">109.84999999999999</cx:pt>
          <cx:pt idx="1525">20.649999999999999</cx:pt>
          <cx:pt idx="1526">95.400000000000006</cx:pt>
          <cx:pt idx="1527">21</cx:pt>
          <cx:pt idx="1528">56.200000000000003</cx:pt>
          <cx:pt idx="1529">18.399999999999999</cx:pt>
          <cx:pt idx="1530">90</cx:pt>
          <cx:pt idx="1531">25.75</cx:pt>
          <cx:pt idx="1532">19.600000000000001</cx:pt>
          <cx:pt idx="1533">75.349999999999994</cx:pt>
          <cx:pt idx="1534">19.800000000000001</cx:pt>
          <cx:pt idx="1535">64.200000000000003</cx:pt>
          <cx:pt idx="1536">75.75</cx:pt>
          <cx:pt idx="1537">78.950000000000003</cx:pt>
          <cx:pt idx="1538">100.84999999999999</cx:pt>
          <cx:pt idx="1539">50.299999999999997</cx:pt>
          <cx:pt idx="1540">80.299999999999997</cx:pt>
          <cx:pt idx="1541">19.850000000000001</cx:pt>
          <cx:pt idx="1542">21.100000000000001</cx:pt>
          <cx:pt idx="1543">69.950000000000003</cx:pt>
          <cx:pt idx="1544">50</cx:pt>
          <cx:pt idx="1545">104.75</cx:pt>
          <cx:pt idx="1546">19.850000000000001</cx:pt>
          <cx:pt idx="1547">107.5</cx:pt>
          <cx:pt idx="1548">85.900000000000006</cx:pt>
          <cx:pt idx="1549">45.850000000000001</cx:pt>
          <cx:pt idx="1550">80.799999999999997</cx:pt>
          <cx:pt idx="1551">25.25</cx:pt>
          <cx:pt idx="1552">80.549999999999997</cx:pt>
          <cx:pt idx="1553">81.5</cx:pt>
          <cx:pt idx="1554">20.899999999999999</cx:pt>
          <cx:pt idx="1555">106.09999999999999</cx:pt>
          <cx:pt idx="1556">91.700000000000003</cx:pt>
          <cx:pt idx="1557">67.25</cx:pt>
          <cx:pt idx="1558">95.599999999999994</cx:pt>
          <cx:pt idx="1559">20.350000000000001</cx:pt>
          <cx:pt idx="1560">45.049999999999997</cx:pt>
          <cx:pt idx="1561">74.950000000000003</cx:pt>
          <cx:pt idx="1562">34.649999999999999</cx:pt>
          <cx:pt idx="1563">69.349999999999994</cx:pt>
          <cx:pt idx="1564">95.349999999999994</cx:pt>
          <cx:pt idx="1565">81.549999999999997</cx:pt>
          <cx:pt idx="1566">75.400000000000006</cx:pt>
          <cx:pt idx="1567">67.799999999999997</cx:pt>
          <cx:pt idx="1568">111.40000000000001</cx:pt>
          <cx:pt idx="1569">46.299999999999997</cx:pt>
          <cx:pt idx="1570">20.399999999999999</cx:pt>
          <cx:pt idx="1571">20.050000000000001</cx:pt>
          <cx:pt idx="1572">45</cx:pt>
          <cx:pt idx="1573">96.099999999999994</cx:pt>
          <cx:pt idx="1574">19.649999999999999</cx:pt>
          <cx:pt idx="1575">99.5</cx:pt>
          <cx:pt idx="1576">60.649999999999999</cx:pt>
          <cx:pt idx="1577">98.599999999999994</cx:pt>
          <cx:pt idx="1578">59.5</cx:pt>
          <cx:pt idx="1579">80.450000000000003</cx:pt>
          <cx:pt idx="1580">71.700000000000003</cx:pt>
          <cx:pt idx="1581">36</cx:pt>
          <cx:pt idx="1582">65.200000000000003</cx:pt>
          <cx:pt idx="1583">48.950000000000003</cx:pt>
          <cx:pt idx="1584">53.5</cx:pt>
          <cx:pt idx="1585">80.450000000000003</cx:pt>
          <cx:pt idx="1586">109.05</cx:pt>
          <cx:pt idx="1587">26.300000000000001</cx:pt>
          <cx:pt idx="1588">106.8</cx:pt>
          <cx:pt idx="1589">64.950000000000003</cx:pt>
          <cx:pt idx="1590">19.350000000000001</cx:pt>
          <cx:pt idx="1591">21.100000000000001</cx:pt>
          <cx:pt idx="1592">77.950000000000003</cx:pt>
          <cx:pt idx="1593">18.850000000000001</cx:pt>
          <cx:pt idx="1594">26</cx:pt>
          <cx:pt idx="1595">74.700000000000003</cx:pt>
          <cx:pt idx="1596">70.349999999999994</cx:pt>
          <cx:pt idx="1597">96.900000000000006</cx:pt>
          <cx:pt idx="1598">19.550000000000001</cx:pt>
          <cx:pt idx="1599">80.400000000000006</cx:pt>
          <cx:pt idx="1600">88.799999999999997</cx:pt>
          <cx:pt idx="1601">94.650000000000006</cx:pt>
          <cx:pt idx="1602">90.25</cx:pt>
          <cx:pt idx="1603">64.650000000000006</cx:pt>
          <cx:pt idx="1604">95.75</cx:pt>
          <cx:pt idx="1605">19.550000000000001</cx:pt>
          <cx:pt idx="1606">104.09999999999999</cx:pt>
          <cx:pt idx="1607">89.049999999999997</cx:pt>
          <cx:pt idx="1608">20.100000000000001</cx:pt>
          <cx:pt idx="1609">111.55</cx:pt>
          <cx:pt idx="1610">60.5</cx:pt>
          <cx:pt idx="1611">90.950000000000003</cx:pt>
          <cx:pt idx="1612">87.400000000000006</cx:pt>
          <cx:pt idx="1613">19.699999999999999</cx:pt>
          <cx:pt idx="1614">50.950000000000003</cx:pt>
          <cx:pt idx="1615">20.050000000000001</cx:pt>
          <cx:pt idx="1616">19.399999999999999</cx:pt>
          <cx:pt idx="1617">59.450000000000003</cx:pt>
          <cx:pt idx="1618">94.75</cx:pt>
          <cx:pt idx="1619">81.5</cx:pt>
          <cx:pt idx="1620">29.050000000000001</cx:pt>
          <cx:pt idx="1621">86.450000000000003</cx:pt>
          <cx:pt idx="1622">70.599999999999994</cx:pt>
          <cx:pt idx="1623">97.200000000000003</cx:pt>
          <cx:pt idx="1624">98.25</cx:pt>
          <cx:pt idx="1625">75.75</cx:pt>
          <cx:pt idx="1626">59.200000000000003</cx:pt>
          <cx:pt idx="1627">75.900000000000006</cx:pt>
          <cx:pt idx="1628">90.049999999999997</cx:pt>
          <cx:pt idx="1629">70.950000000000003</cx:pt>
          <cx:pt idx="1630">102.59999999999999</cx:pt>
          <cx:pt idx="1631">85.349999999999994</cx:pt>
          <cx:pt idx="1632">106.09999999999999</cx:pt>
          <cx:pt idx="1633">43.799999999999997</cx:pt>
          <cx:pt idx="1634">59</cx:pt>
          <cx:pt idx="1635">69.950000000000003</cx:pt>
          <cx:pt idx="1636">24.350000000000001</cx:pt>
          <cx:pt idx="1637">29.449999999999999</cx:pt>
          <cx:pt idx="1638">84.400000000000006</cx:pt>
          <cx:pt idx="1639">45.049999999999997</cx:pt>
          <cx:pt idx="1640">20.649999999999999</cx:pt>
          <cx:pt idx="1641">87.099999999999994</cx:pt>
          <cx:pt idx="1642">19.850000000000001</cx:pt>
          <cx:pt idx="1643">90.349999999999994</cx:pt>
          <cx:pt idx="1644">109.8</cx:pt>
          <cx:pt idx="1645">84.650000000000006</cx:pt>
          <cx:pt idx="1646">65.5</cx:pt>
          <cx:pt idx="1647">79.5</cx:pt>
          <cx:pt idx="1648">80.950000000000003</cx:pt>
          <cx:pt idx="1649">56.149999999999999</cx:pt>
          <cx:pt idx="1650">85.799999999999997</cx:pt>
          <cx:pt idx="1651">79.099999999999994</cx:pt>
          <cx:pt idx="1652">34.399999999999999</cx:pt>
          <cx:pt idx="1653">20.75</cx:pt>
          <cx:pt idx="1654">18.800000000000001</cx:pt>
          <cx:pt idx="1655">44.299999999999997</cx:pt>
          <cx:pt idx="1656">90.799999999999997</cx:pt>
          <cx:pt idx="1657">25.600000000000001</cx:pt>
          <cx:pt idx="1658">105.95</cx:pt>
          <cx:pt idx="1659">70.799999999999997</cx:pt>
          <cx:pt idx="1660">25.399999999999999</cx:pt>
          <cx:pt idx="1661">108.8</cx:pt>
          <cx:pt idx="1662">69.75</cx:pt>
          <cx:pt idx="1663">94.650000000000006</cx:pt>
          <cx:pt idx="1664">96.049999999999997</cx:pt>
          <cx:pt idx="1665">76.849999999999994</cx:pt>
          <cx:pt idx="1666">20.25</cx:pt>
          <cx:pt idx="1667">24.800000000000001</cx:pt>
          <cx:pt idx="1668">115.65000000000001</cx:pt>
          <cx:pt idx="1669">74.599999999999994</cx:pt>
          <cx:pt idx="1670">50.149999999999999</cx:pt>
          <cx:pt idx="1671">103.15000000000001</cx:pt>
          <cx:pt idx="1672">72.099999999999994</cx:pt>
          <cx:pt idx="1673">113.59999999999999</cx:pt>
          <cx:pt idx="1674">25.100000000000001</cx:pt>
          <cx:pt idx="1675">78.900000000000006</cx:pt>
          <cx:pt idx="1676">80.150000000000006</cx:pt>
          <cx:pt idx="1677">25.399999999999999</cx:pt>
          <cx:pt idx="1678">105.40000000000001</cx:pt>
          <cx:pt idx="1679">45.75</cx:pt>
          <cx:pt idx="1680">24.449999999999999</cx:pt>
          <cx:pt idx="1681">25</cx:pt>
          <cx:pt idx="1682">85.25</cx:pt>
          <cx:pt idx="1683">19.600000000000001</cx:pt>
          <cx:pt idx="1684">50.149999999999999</cx:pt>
          <cx:pt idx="1685">70.549999999999997</cx:pt>
          <cx:pt idx="1686">60.049999999999997</cx:pt>
          <cx:pt idx="1687">26.399999999999999</cx:pt>
          <cx:pt idx="1688">20.149999999999999</cx:pt>
          <cx:pt idx="1689">58.850000000000001</cx:pt>
          <cx:pt idx="1690">97.549999999999997</cx:pt>
          <cx:pt idx="1691">19.649999999999999</cx:pt>
          <cx:pt idx="1692">25.25</cx:pt>
          <cx:pt idx="1693">114.45</cx:pt>
          <cx:pt idx="1694">34.700000000000003</cx:pt>
          <cx:pt idx="1695">70.700000000000003</cx:pt>
          <cx:pt idx="1696">85.299999999999997</cx:pt>
          <cx:pt idx="1697">75.549999999999997</cx:pt>
          <cx:pt idx="1698">84.799999999999997</cx:pt>
          <cx:pt idx="1699">20.649999999999999</cx:pt>
          <cx:pt idx="1700">20.449999999999999</cx:pt>
          <cx:pt idx="1701">102.45</cx:pt>
          <cx:pt idx="1702">104.40000000000001</cx:pt>
          <cx:pt idx="1703">35.649999999999999</cx:pt>
          <cx:pt idx="1704">99.75</cx:pt>
          <cx:pt idx="1705">90.450000000000003</cx:pt>
          <cx:pt idx="1706">97.650000000000006</cx:pt>
          <cx:pt idx="1707">73.849999999999994</cx:pt>
          <cx:pt idx="1708">74.400000000000006</cx:pt>
          <cx:pt idx="1709">69.099999999999994</cx:pt>
          <cx:pt idx="1710">82.75</cx:pt>
          <cx:pt idx="1711">24.399999999999999</cx:pt>
          <cx:pt idx="1712">55.25</cx:pt>
          <cx:pt idx="1713">61.350000000000001</cx:pt>
          <cx:pt idx="1714">76.75</cx:pt>
          <cx:pt idx="1715">19.399999999999999</cx:pt>
          <cx:pt idx="1716">54.75</cx:pt>
          <cx:pt idx="1717">19.699999999999999</cx:pt>
          <cx:pt idx="1718">19.899999999999999</cx:pt>
          <cx:pt idx="1719">107.95</cx:pt>
          <cx:pt idx="1720">83.799999999999997</cx:pt>
          <cx:pt idx="1721">74.25</cx:pt>
          <cx:pt idx="1722">56.399999999999999</cx:pt>
          <cx:pt idx="1723">20.100000000000001</cx:pt>
          <cx:pt idx="1724">94.900000000000006</cx:pt>
          <cx:pt idx="1725">94.200000000000003</cx:pt>
          <cx:pt idx="1726">49.899999999999999</cx:pt>
          <cx:pt idx="1727">71.049999999999997</cx:pt>
          <cx:pt idx="1728">81.650000000000006</cx:pt>
          <cx:pt idx="1729">89.450000000000003</cx:pt>
          <cx:pt idx="1730">59.850000000000001</cx:pt>
          <cx:pt idx="1731">69.599999999999994</cx:pt>
          <cx:pt idx="1732">99</cx:pt>
          <cx:pt idx="1733">19.050000000000001</cx:pt>
          <cx:pt idx="1734">45.399999999999999</cx:pt>
          <cx:pt idx="1735">114.45</cx:pt>
          <cx:pt idx="1736">19.5</cx:pt>
          <cx:pt idx="1737">44.25</cx:pt>
          <cx:pt idx="1738">90.549999999999997</cx:pt>
          <cx:pt idx="1739">69.900000000000006</cx:pt>
          <cx:pt idx="1740">20.399999999999999</cx:pt>
          <cx:pt idx="1741">71.400000000000006</cx:pt>
          <cx:pt idx="1742">87.150000000000006</cx:pt>
          <cx:pt idx="1743">24.850000000000001</cx:pt>
          <cx:pt idx="1744">104.45</cx:pt>
          <cx:pt idx="1745">19.800000000000001</cx:pt>
          <cx:pt idx="1746">116.45</cx:pt>
          <cx:pt idx="1747">84.75</cx:pt>
          <cx:pt idx="1748">20.050000000000001</cx:pt>
          <cx:pt idx="1749">110.75</cx:pt>
          <cx:pt idx="1750">89.700000000000003</cx:pt>
          <cx:pt idx="1751">89.950000000000003</cx:pt>
          <cx:pt idx="1752">48.700000000000003</cx:pt>
          <cx:pt idx="1753">96.599999999999994</cx:pt>
          <cx:pt idx="1754">74.299999999999997</cx:pt>
          <cx:pt idx="1755">54.299999999999997</cx:pt>
          <cx:pt idx="1756">74.849999999999994</cx:pt>
          <cx:pt idx="1757">79.950000000000003</cx:pt>
          <cx:pt idx="1758">20.050000000000001</cx:pt>
          <cx:pt idx="1759">19.399999999999999</cx:pt>
          <cx:pt idx="1760">54.899999999999999</cx:pt>
          <cx:pt idx="1761">24.449999999999999</cx:pt>
          <cx:pt idx="1762">89.650000000000006</cx:pt>
          <cx:pt idx="1763">45.399999999999999</cx:pt>
          <cx:pt idx="1764">75.700000000000003</cx:pt>
          <cx:pt idx="1765">110.65000000000001</cx:pt>
          <cx:pt idx="1766">20.550000000000001</cx:pt>
          <cx:pt idx="1767">115.15000000000001</cx:pt>
          <cx:pt idx="1768">58.549999999999997</cx:pt>
          <cx:pt idx="1769">93.25</cx:pt>
          <cx:pt idx="1770">113.2</cx:pt>
          <cx:pt idx="1771">90.5</cx:pt>
          <cx:pt idx="1772">79</cx:pt>
          <cx:pt idx="1773">19.350000000000001</cx:pt>
          <cx:pt idx="1774">48.75</cx:pt>
          <cx:pt idx="1775">109.05</cx:pt>
          <cx:pt idx="1776">25</cx:pt>
          <cx:pt idx="1777">54.899999999999999</cx:pt>
          <cx:pt idx="1778">24.75</cx:pt>
          <cx:pt idx="1779">91.150000000000006</cx:pt>
          <cx:pt idx="1780">20.149999999999999</cx:pt>
          <cx:pt idx="1781">104.34999999999999</cx:pt>
          <cx:pt idx="1782">66.049999999999997</cx:pt>
          <cx:pt idx="1783">71.650000000000006</cx:pt>
          <cx:pt idx="1784">20.350000000000001</cx:pt>
          <cx:pt idx="1785">92.200000000000003</cx:pt>
          <cx:pt idx="1786">84.25</cx:pt>
          <cx:pt idx="1787">105.2</cx:pt>
          <cx:pt idx="1788">19.600000000000001</cx:pt>
          <cx:pt idx="1789">30.399999999999999</cx:pt>
          <cx:pt idx="1790">78.099999999999994</cx:pt>
          <cx:pt idx="1791">61.5</cx:pt>
          <cx:pt idx="1792">69.400000000000006</cx:pt>
          <cx:pt idx="1793">24.75</cx:pt>
          <cx:pt idx="1794">91.049999999999997</cx:pt>
          <cx:pt idx="1795">89.650000000000006</cx:pt>
          <cx:pt idx="1796">73.650000000000006</cx:pt>
          <cx:pt idx="1797">19.399999999999999</cx:pt>
          <cx:pt idx="1798">26.199999999999999</cx:pt>
          <cx:pt idx="1799">98.700000000000003</cx:pt>
          <cx:pt idx="1800">43.850000000000001</cx:pt>
          <cx:pt idx="1801">69.700000000000003</cx:pt>
          <cx:pt idx="1802">38.549999999999997</cx:pt>
          <cx:pt idx="1803">53.100000000000001</cx:pt>
          <cx:pt idx="1804">20.649999999999999</cx:pt>
          <cx:pt idx="1805">64.450000000000003</cx:pt>
          <cx:pt idx="1806">25.100000000000001</cx:pt>
          <cx:pt idx="1807">76.349999999999994</cx:pt>
          <cx:pt idx="1808">79.150000000000006</cx:pt>
          <cx:pt idx="1809">85</cx:pt>
          <cx:pt idx="1810">95.150000000000006</cx:pt>
          <cx:pt idx="1811">79.349999999999994</cx:pt>
          <cx:pt idx="1812">96.650000000000006</cx:pt>
          <cx:pt idx="1813">75.5</cx:pt>
          <cx:pt idx="1814">19.699999999999999</cx:pt>
          <cx:pt idx="1815">20.5</cx:pt>
          <cx:pt idx="1816">19.199999999999999</cx:pt>
          <cx:pt idx="1817">98.349999999999994</cx:pt>
          <cx:pt idx="1818">74.349999999999994</cx:pt>
          <cx:pt idx="1819">51.350000000000001</cx:pt>
          <cx:pt idx="1820">45.649999999999999</cx:pt>
          <cx:pt idx="1821">85.299999999999997</cx:pt>
          <cx:pt idx="1822">86.549999999999997</cx:pt>
          <cx:pt idx="1823">73.849999999999994</cx:pt>
          <cx:pt idx="1824">20.300000000000001</cx:pt>
          <cx:pt idx="1825">54.200000000000003</cx:pt>
          <cx:pt idx="1826">90.650000000000006</cx:pt>
          <cx:pt idx="1827">50.899999999999999</cx:pt>
          <cx:pt idx="1828">25.050000000000001</cx:pt>
          <cx:pt idx="1829">74.849999999999994</cx:pt>
          <cx:pt idx="1830">20.5</cx:pt>
          <cx:pt idx="1831">63.549999999999997</cx:pt>
          <cx:pt idx="1832">44.850000000000001</cx:pt>
          <cx:pt idx="1833">47.950000000000003</cx:pt>
          <cx:pt idx="1834">45.100000000000001</cx:pt>
          <cx:pt idx="1835">45</cx:pt>
          <cx:pt idx="1836">96</cx:pt>
          <cx:pt idx="1837">20.050000000000001</cx:pt>
          <cx:pt idx="1838">90.049999999999997</cx:pt>
          <cx:pt idx="1839">25.300000000000001</cx:pt>
          <cx:pt idx="1840">108.65000000000001</cx:pt>
          <cx:pt idx="1841">24.300000000000001</cx:pt>
          <cx:pt idx="1842">75.950000000000003</cx:pt>
          <cx:pt idx="1843">19.699999999999999</cx:pt>
          <cx:pt idx="1844">66.400000000000006</cx:pt>
          <cx:pt idx="1845">35.75</cx:pt>
          <cx:pt idx="1846">18.800000000000001</cx:pt>
          <cx:pt idx="1847">19.399999999999999</cx:pt>
          <cx:pt idx="1848">19.300000000000001</cx:pt>
          <cx:pt idx="1849">45.549999999999997</cx:pt>
          <cx:pt idx="1850">67.450000000000003</cx:pt>
          <cx:pt idx="1851">35.100000000000001</cx:pt>
          <cx:pt idx="1852">46.200000000000003</cx:pt>
          <cx:pt idx="1853">45.149999999999999</cx:pt>
          <cx:pt idx="1854">43.299999999999997</cx:pt>
          <cx:pt idx="1855">20.100000000000001</cx:pt>
          <cx:pt idx="1856">57.149999999999999</cx:pt>
          <cx:pt idx="1857">58.899999999999999</cx:pt>
          <cx:pt idx="1858">73.200000000000003</cx:pt>
          <cx:pt idx="1859">85.349999999999994</cx:pt>
          <cx:pt idx="1860">19.449999999999999</cx:pt>
          <cx:pt idx="1861">45.950000000000003</cx:pt>
          <cx:pt idx="1862">50.5</cx:pt>
          <cx:pt idx="1863">25.100000000000001</cx:pt>
          <cx:pt idx="1864">60.700000000000003</cx:pt>
          <cx:pt idx="1865">99</cx:pt>
          <cx:pt idx="1866">104.40000000000001</cx:pt>
          <cx:pt idx="1867">83.75</cx:pt>
          <cx:pt idx="1868">44.049999999999997</cx:pt>
          <cx:pt idx="1869">24.100000000000001</cx:pt>
          <cx:pt idx="1870">45.549999999999997</cx:pt>
          <cx:pt idx="1871">93.799999999999997</cx:pt>
          <cx:pt idx="1872">19.699999999999999</cx:pt>
          <cx:pt idx="1873">70.650000000000006</cx:pt>
          <cx:pt idx="1874">86.450000000000003</cx:pt>
          <cx:pt idx="1875">114.09999999999999</cx:pt>
          <cx:pt idx="1876">95.200000000000003</cx:pt>
          <cx:pt idx="1877">88.549999999999997</cx:pt>
          <cx:pt idx="1878">20.75</cx:pt>
          <cx:pt idx="1879">70.049999999999997</cx:pt>
          <cx:pt idx="1880">86</cx:pt>
          <cx:pt idx="1881">44.649999999999999</cx:pt>
          <cx:pt idx="1882">60.200000000000003</cx:pt>
          <cx:pt idx="1883">100.5</cx:pt>
          <cx:pt idx="1884">55.450000000000003</cx:pt>
          <cx:pt idx="1885">70.299999999999997</cx:pt>
          <cx:pt idx="1886">60.399999999999999</cx:pt>
          <cx:pt idx="1887">72.650000000000006</cx:pt>
          <cx:pt idx="1888">55.799999999999997</cx:pt>
          <cx:pt idx="1889">31.100000000000001</cx:pt>
          <cx:pt idx="1890">21</cx:pt>
          <cx:pt idx="1891">45.100000000000001</cx:pt>
          <cx:pt idx="1892">50.950000000000003</cx:pt>
          <cx:pt idx="1893">69.099999999999994</cx:pt>
          <cx:pt idx="1894">43.950000000000003</cx:pt>
          <cx:pt idx="1895">86.5</cx:pt>
          <cx:pt idx="1896">69.950000000000003</cx:pt>
          <cx:pt idx="1897">50.399999999999999</cx:pt>
          <cx:pt idx="1898">78.950000000000003</cx:pt>
          <cx:pt idx="1899">90.950000000000003</cx:pt>
          <cx:pt idx="1900">19.899999999999999</cx:pt>
          <cx:pt idx="1901">20.149999999999999</cx:pt>
          <cx:pt idx="1902">90.599999999999994</cx:pt>
          <cx:pt idx="1903">92</cx:pt>
          <cx:pt idx="1904">94.450000000000003</cx:pt>
          <cx:pt idx="1905">24.850000000000001</cx:pt>
          <cx:pt idx="1906">36</cx:pt>
          <cx:pt idx="1907">78.5</cx:pt>
          <cx:pt idx="1908">19.949999999999999</cx:pt>
          <cx:pt idx="1909">20.649999999999999</cx:pt>
          <cx:pt idx="1910">30.5</cx:pt>
          <cx:pt idx="1911">106.09999999999999</cx:pt>
          <cx:pt idx="1912">20.5</cx:pt>
          <cx:pt idx="1913">95.5</cx:pt>
          <cx:pt idx="1914">64.599999999999994</cx:pt>
          <cx:pt idx="1915">51.100000000000001</cx:pt>
          <cx:pt idx="1916">84.799999999999997</cx:pt>
          <cx:pt idx="1917">89.099999999999994</cx:pt>
          <cx:pt idx="1918">54.950000000000003</cx:pt>
          <cx:pt idx="1919">50.899999999999999</cx:pt>
          <cx:pt idx="1920">20.449999999999999</cx:pt>
          <cx:pt idx="1921">85.950000000000003</cx:pt>
          <cx:pt idx="1922">60.350000000000001</cx:pt>
          <cx:pt idx="1923">19.800000000000001</cx:pt>
          <cx:pt idx="1924">85.349999999999994</cx:pt>
          <cx:pt idx="1925">72.099999999999994</cx:pt>
          <cx:pt idx="1926">99.799999999999997</cx:pt>
          <cx:pt idx="1927">107.34999999999999</cx:pt>
          <cx:pt idx="1928">19.550000000000001</cx:pt>
          <cx:pt idx="1929">81.049999999999997</cx:pt>
          <cx:pt idx="1930">20.5</cx:pt>
          <cx:pt idx="1931">111.8</cx:pt>
          <cx:pt idx="1932">20.199999999999999</cx:pt>
          <cx:pt idx="1933">19.699999999999999</cx:pt>
          <cx:pt idx="1934">79.099999999999994</cx:pt>
          <cx:pt idx="1935">19.850000000000001</cx:pt>
          <cx:pt idx="1936">60.5</cx:pt>
          <cx:pt idx="1937">19.550000000000001</cx:pt>
          <cx:pt idx="1938">20.899999999999999</cx:pt>
          <cx:pt idx="1939">21.050000000000001</cx:pt>
          <cx:pt idx="1940">71.5</cx:pt>
          <cx:pt idx="1941">54.649999999999999</cx:pt>
          <cx:pt idx="1942">19.199999999999999</cx:pt>
          <cx:pt idx="1943">49.799999999999997</cx:pt>
          <cx:pt idx="1944">25.5</cx:pt>
          <cx:pt idx="1945">20.5</cx:pt>
          <cx:pt idx="1946">90.400000000000006</cx:pt>
          <cx:pt idx="1947">90.25</cx:pt>
          <cx:pt idx="1948">80.75</cx:pt>
          <cx:pt idx="1949">104.59999999999999</cx:pt>
          <cx:pt idx="1950">91.849999999999994</cx:pt>
          <cx:pt idx="1951">50.200000000000003</cx:pt>
          <cx:pt idx="1952">95.5</cx:pt>
          <cx:pt idx="1953">75.349999999999994</cx:pt>
          <cx:pt idx="1954">75.450000000000003</cx:pt>
          <cx:pt idx="1955">95.400000000000006</cx:pt>
          <cx:pt idx="1956">101.3</cx:pt>
          <cx:pt idx="1957">53.100000000000001</cx:pt>
          <cx:pt idx="1958">84.849999999999994</cx:pt>
          <cx:pt idx="1959">34.25</cx:pt>
          <cx:pt idx="1960">88.599999999999994</cx:pt>
          <cx:pt idx="1961">60.149999999999999</cx:pt>
          <cx:pt idx="1962">99.950000000000003</cx:pt>
          <cx:pt idx="1963">70.700000000000003</cx:pt>
          <cx:pt idx="1964">54.799999999999997</cx:pt>
          <cx:pt idx="1965">49.549999999999997</cx:pt>
          <cx:pt idx="1966">54.799999999999997</cx:pt>
          <cx:pt idx="1967">78.599999999999994</cx:pt>
          <cx:pt idx="1968">100.3</cx:pt>
          <cx:pt idx="1969">53.600000000000001</cx:pt>
          <cx:pt idx="1970">81.099999999999994</cx:pt>
          <cx:pt idx="1971">19.350000000000001</cx:pt>
          <cx:pt idx="1972">85.599999999999994</cx:pt>
          <cx:pt idx="1973">80.799999999999997</cx:pt>
          <cx:pt idx="1974">74.950000000000003</cx:pt>
          <cx:pt idx="1975">19.600000000000001</cx:pt>
          <cx:pt idx="1976">93.549999999999997</cx:pt>
          <cx:pt idx="1977">90.700000000000003</cx:pt>
          <cx:pt idx="1978">69.75</cx:pt>
          <cx:pt idx="1979">20</cx:pt>
          <cx:pt idx="1980">95.25</cx:pt>
          <cx:pt idx="1981">102.09999999999999</cx:pt>
          <cx:pt idx="1982">19.949999999999999</cx:pt>
          <cx:pt idx="1983">80.849999999999994</cx:pt>
          <cx:pt idx="1984">90.900000000000006</cx:pt>
          <cx:pt idx="1985">29.199999999999999</cx:pt>
          <cx:pt idx="1986">93.299999999999997</cx:pt>
          <cx:pt idx="1987">89.150000000000006</cx:pt>
          <cx:pt idx="1988">108.84999999999999</cx:pt>
          <cx:pt idx="1989">46.350000000000001</cx:pt>
          <cx:pt idx="1990">84.75</cx:pt>
          <cx:pt idx="1991">78.75</cx:pt>
          <cx:pt idx="1992">83.549999999999997</cx:pt>
          <cx:pt idx="1993">45.700000000000003</cx:pt>
          <cx:pt idx="1994">19.600000000000001</cx:pt>
          <cx:pt idx="1995">69.950000000000003</cx:pt>
          <cx:pt idx="1996">67.849999999999994</cx:pt>
          <cx:pt idx="1997">105.65000000000001</cx:pt>
          <cx:pt idx="1998">44.600000000000001</cx:pt>
          <cx:pt idx="1999">74.950000000000003</cx:pt>
          <cx:pt idx="2000">75.5</cx:pt>
          <cx:pt idx="2001">20.149999999999999</cx:pt>
          <cx:pt idx="2002">45.200000000000003</cx:pt>
          <cx:pt idx="2003">95.25</cx:pt>
          <cx:pt idx="2004">89.849999999999994</cx:pt>
          <cx:pt idx="2005">100.45</cx:pt>
          <cx:pt idx="2006">47.149999999999999</cx:pt>
          <cx:pt idx="2007">80.200000000000003</cx:pt>
          <cx:pt idx="2008">87.099999999999994</cx:pt>
          <cx:pt idx="2009">79.25</cx:pt>
          <cx:pt idx="2010">75.900000000000006</cx:pt>
          <cx:pt idx="2011">85.700000000000003</cx:pt>
          <cx:pt idx="2012">98.75</cx:pt>
          <cx:pt idx="2013">20.100000000000001</cx:pt>
          <cx:pt idx="2014">61.799999999999997</cx:pt>
          <cx:pt idx="2015">49.899999999999999</cx:pt>
          <cx:pt idx="2016">86.450000000000003</cx:pt>
          <cx:pt idx="2017">20.399999999999999</cx:pt>
          <cx:pt idx="2018">45.299999999999997</cx:pt>
          <cx:pt idx="2019">104.09999999999999</cx:pt>
          <cx:pt idx="2020">75.400000000000006</cx:pt>
          <cx:pt idx="2021">108.15000000000001</cx:pt>
          <cx:pt idx="2022">86.25</cx:pt>
          <cx:pt idx="2023">81</cx:pt>
          <cx:pt idx="2024">95.700000000000003</cx:pt>
          <cx:pt idx="2025">116.84999999999999</cx:pt>
          <cx:pt idx="2026">105.75</cx:pt>
          <cx:pt idx="2027">20.149999999999999</cx:pt>
          <cx:pt idx="2028">19.600000000000001</cx:pt>
          <cx:pt idx="2029">90.599999999999994</cx:pt>
          <cx:pt idx="2030">60.950000000000003</cx:pt>
          <cx:pt idx="2031">25.050000000000001</cx:pt>
          <cx:pt idx="2032">88.150000000000006</cx:pt>
          <cx:pt idx="2033">20.199999999999999</cx:pt>
          <cx:pt idx="2034">60.299999999999997</cx:pt>
          <cx:pt idx="2035">63.950000000000003</cx:pt>
          <cx:pt idx="2036">74.299999999999997</cx:pt>
          <cx:pt idx="2037">70.599999999999994</cx:pt>
          <cx:pt idx="2038">90.799999999999997</cx:pt>
          <cx:pt idx="2039">79.349999999999994</cx:pt>
          <cx:pt idx="2040">90.549999999999997</cx:pt>
          <cx:pt idx="2041">19.449999999999999</cx:pt>
          <cx:pt idx="2042">64.450000000000003</cx:pt>
          <cx:pt idx="2043">69.650000000000006</cx:pt>
          <cx:pt idx="2044">19.5</cx:pt>
          <cx:pt idx="2045">110.5</cx:pt>
          <cx:pt idx="2046">24.699999999999999</cx:pt>
          <cx:pt idx="2047">77.400000000000006</cx:pt>
          <cx:pt idx="2048">96.799999999999997</cx:pt>
          <cx:pt idx="2049">85.400000000000006</cx:pt>
          <cx:pt idx="2050">47.600000000000001</cx:pt>
          <cx:pt idx="2051">19.399999999999999</cx:pt>
          <cx:pt idx="2052">103.84999999999999</cx:pt>
          <cx:pt idx="2053">83.349999999999994</cx:pt>
          <cx:pt idx="2054">49.399999999999999</cx:pt>
          <cx:pt idx="2055">108.45</cx:pt>
          <cx:pt idx="2056">81</cx:pt>
          <cx:pt idx="2057">79.200000000000003</cx:pt>
          <cx:pt idx="2058">86.650000000000006</cx:pt>
          <cx:pt idx="2059">92.950000000000003</cx:pt>
          <cx:pt idx="2060">90.349999999999994</cx:pt>
          <cx:pt idx="2061">48.700000000000003</cx:pt>
          <cx:pt idx="2062">25.149999999999999</cx:pt>
          <cx:pt idx="2063">76.400000000000006</cx:pt>
          <cx:pt idx="2064">19.550000000000001</cx:pt>
          <cx:pt idx="2065">85.349999999999994</cx:pt>
          <cx:pt idx="2066">24.800000000000001</cx:pt>
          <cx:pt idx="2067">103.15000000000001</cx:pt>
          <cx:pt idx="2068">100.75</cx:pt>
          <cx:pt idx="2069">95.599999999999994</cx:pt>
          <cx:pt idx="2070">59.75</cx:pt>
          <cx:pt idx="2071">94.099999999999994</cx:pt>
          <cx:pt idx="2072">19.350000000000001</cx:pt>
          <cx:pt idx="2073">19.899999999999999</cx:pt>
          <cx:pt idx="2074">108.15000000000001</cx:pt>
          <cx:pt idx="2075">101.05</cx:pt>
          <cx:pt idx="2076">59.100000000000001</cx:pt>
          <cx:pt idx="2077">71.349999999999994</cx:pt>
          <cx:pt idx="2078">55.850000000000001</cx:pt>
          <cx:pt idx="2079">106.05</cx:pt>
          <cx:pt idx="2080">84.099999999999994</cx:pt>
          <cx:pt idx="2081">75.299999999999997</cx:pt>
          <cx:pt idx="2082">24.699999999999999</cx:pt>
          <cx:pt idx="2083">20.149999999999999</cx:pt>
          <cx:pt idx="2084">69.75</cx:pt>
          <cx:pt idx="2085">93.200000000000003</cx:pt>
          <cx:pt idx="2086">80.849999999999994</cx:pt>
          <cx:pt idx="2087">33.649999999999999</cx:pt>
          <cx:pt idx="2088">55.799999999999997</cx:pt>
          <cx:pt idx="2089">39.700000000000003</cx:pt>
          <cx:pt idx="2090">29.5</cx:pt>
          <cx:pt idx="2091">20.149999999999999</cx:pt>
          <cx:pt idx="2092">79.549999999999997</cx:pt>
          <cx:pt idx="2093">24.800000000000001</cx:pt>
          <cx:pt idx="2094">19.649999999999999</cx:pt>
          <cx:pt idx="2095">79.950000000000003</cx:pt>
          <cx:pt idx="2096">19.300000000000001</cx:pt>
          <cx:pt idx="2097">94.049999999999997</cx:pt>
          <cx:pt idx="2098">90.75</cx:pt>
          <cx:pt idx="2099">78.849999999999994</cx:pt>
          <cx:pt idx="2100">99.5</cx:pt>
          <cx:pt idx="2101">99.200000000000003</cx:pt>
          <cx:pt idx="2102">80.549999999999997</cx:pt>
          <cx:pt idx="2103">70.200000000000003</cx:pt>
          <cx:pt idx="2104">85.200000000000003</cx:pt>
          <cx:pt idx="2105">75.25</cx:pt>
          <cx:pt idx="2106">59.450000000000003</cx:pt>
          <cx:pt idx="2107">93.349999999999994</cx:pt>
          <cx:pt idx="2108">44.950000000000003</cx:pt>
          <cx:pt idx="2109">26.100000000000001</cx:pt>
          <cx:pt idx="2110">20.199999999999999</cx:pt>
          <cx:pt idx="2111">21.25</cx:pt>
          <cx:pt idx="2112">59.399999999999999</cx:pt>
          <cx:pt idx="2113">95</cx:pt>
          <cx:pt idx="2114">61.899999999999999</cx:pt>
          <cx:pt idx="2115">118.65000000000001</cx:pt>
          <cx:pt idx="2116">54.350000000000001</cx:pt>
          <cx:pt idx="2117">64.450000000000003</cx:pt>
          <cx:pt idx="2118">80.150000000000006</cx:pt>
          <cx:pt idx="2119">20.199999999999999</cx:pt>
          <cx:pt idx="2120">21</cx:pt>
          <cx:pt idx="2121">20.449999999999999</cx:pt>
          <cx:pt idx="2122">75.849999999999994</cx:pt>
          <cx:pt idx="2123">80.450000000000003</cx:pt>
          <cx:pt idx="2124">24.949999999999999</cx:pt>
          <cx:pt idx="2125">75.5</cx:pt>
          <cx:pt idx="2126">44.450000000000003</cx:pt>
          <cx:pt idx="2127">42.350000000000001</cx:pt>
          <cx:pt idx="2128">74.549999999999997</cx:pt>
          <cx:pt idx="2129">75.299999999999997</cx:pt>
          <cx:pt idx="2130">94.799999999999997</cx:pt>
          <cx:pt idx="2131">48.149999999999999</cx:pt>
          <cx:pt idx="2132">19.649999999999999</cx:pt>
          <cx:pt idx="2133">70.549999999999997</cx:pt>
          <cx:pt idx="2134">20.149999999999999</cx:pt>
          <cx:pt idx="2135">106.59999999999999</cx:pt>
          <cx:pt idx="2136">91</cx:pt>
          <cx:pt idx="2137">25.399999999999999</cx:pt>
          <cx:pt idx="2138">69.950000000000003</cx:pt>
          <cx:pt idx="2139">66.849999999999994</cx:pt>
          <cx:pt idx="2140">86.150000000000006</cx:pt>
          <cx:pt idx="2141">20.149999999999999</cx:pt>
          <cx:pt idx="2142">64.849999999999994</cx:pt>
          <cx:pt idx="2143">74.849999999999994</cx:pt>
          <cx:pt idx="2144">50.5</cx:pt>
          <cx:pt idx="2145">72.900000000000006</cx:pt>
          <cx:pt idx="2146">115.05</cx:pt>
          <cx:pt idx="2147">19</cx:pt>
          <cx:pt idx="2148">19.550000000000001</cx:pt>
          <cx:pt idx="2149">101.09999999999999</cx:pt>
          <cx:pt idx="2150">84.099999999999994</cx:pt>
          <cx:pt idx="2151">24.149999999999999</cx:pt>
          <cx:pt idx="2152">50.100000000000001</cx:pt>
          <cx:pt idx="2153">74.599999999999994</cx:pt>
          <cx:pt idx="2154">19.75</cx:pt>
          <cx:pt idx="2155">85</cx:pt>
          <cx:pt idx="2156">80.549999999999997</cx:pt>
          <cx:pt idx="2157">106.8</cx:pt>
          <cx:pt idx="2158">84.5</cx:pt>
          <cx:pt idx="2159">25.050000000000001</cx:pt>
          <cx:pt idx="2160">83.700000000000003</cx:pt>
          <cx:pt idx="2161">75.799999999999997</cx:pt>
          <cx:pt idx="2162">96.599999999999994</cx:pt>
          <cx:pt idx="2163">98.5</cx:pt>
          <cx:pt idx="2164">101.09999999999999</cx:pt>
          <cx:pt idx="2165">20.199999999999999</cx:pt>
          <cx:pt idx="2166">94.049999999999997</cx:pt>
          <cx:pt idx="2167">95.25</cx:pt>
          <cx:pt idx="2168">74.400000000000006</cx:pt>
          <cx:pt idx="2169">81</cx:pt>
          <cx:pt idx="2170">60.25</cx:pt>
          <cx:pt idx="2171">60.850000000000001</cx:pt>
          <cx:pt idx="2172">43.950000000000003</cx:pt>
          <cx:pt idx="2173">86.049999999999997</cx:pt>
          <cx:pt idx="2174">20.25</cx:pt>
          <cx:pt idx="2175">85.150000000000006</cx:pt>
          <cx:pt idx="2176">19.399999999999999</cx:pt>
          <cx:pt idx="2177">102.65000000000001</cx:pt>
          <cx:pt idx="2178">19.899999999999999</cx:pt>
          <cx:pt idx="2179">19.550000000000001</cx:pt>
          <cx:pt idx="2180">95.5</cx:pt>
          <cx:pt idx="2181">84.150000000000006</cx:pt>
          <cx:pt idx="2182">103.2</cx:pt>
          <cx:pt idx="2183">50.200000000000003</cx:pt>
          <cx:pt idx="2184">88.549999999999997</cx:pt>
          <cx:pt idx="2185">54.75</cx:pt>
          <cx:pt idx="2186">19.949999999999999</cx:pt>
          <cx:pt idx="2187">116.25</cx:pt>
          <cx:pt idx="2188">31.199999999999999</cx:pt>
          <cx:pt idx="2189">24.449999999999999</cx:pt>
          <cx:pt idx="2190">84.200000000000003</cx:pt>
          <cx:pt idx="2191">91.299999999999997</cx:pt>
          <cx:pt idx="2192">85.650000000000006</cx:pt>
          <cx:pt idx="2193">21.199999999999999</cx:pt>
          <cx:pt idx="2194">79.5</cx:pt>
          <cx:pt idx="2195">25.550000000000001</cx:pt>
          <cx:pt idx="2196">20.199999999999999</cx:pt>
          <cx:pt idx="2197">63.850000000000001</cx:pt>
          <cx:pt idx="2198">61.950000000000003</cx:pt>
          <cx:pt idx="2199">25.75</cx:pt>
          <cx:pt idx="2200">58.200000000000003</cx:pt>
          <cx:pt idx="2201">85.849999999999994</cx:pt>
          <cx:pt idx="2202">70.099999999999994</cx:pt>
          <cx:pt idx="2203">104.90000000000001</cx:pt>
          <cx:pt idx="2204">111.3</cx:pt>
          <cx:pt idx="2205">99.849999999999994</cx:pt>
          <cx:pt idx="2206">95.25</cx:pt>
          <cx:pt idx="2207">86.25</cx:pt>
          <cx:pt idx="2208">100.8</cx:pt>
          <cx:pt idx="2209">19.550000000000001</cx:pt>
          <cx:pt idx="2210">104</cx:pt>
          <cx:pt idx="2211">104.40000000000001</cx:pt>
          <cx:pt idx="2212">19.5</cx:pt>
          <cx:pt idx="2213">25.25</cx:pt>
          <cx:pt idx="2214">86.299999999999997</cx:pt>
          <cx:pt idx="2215">49.850000000000001</cx:pt>
          <cx:pt idx="2216">108.95</cx:pt>
          <cx:pt idx="2217">89.900000000000006</cx:pt>
          <cx:pt idx="2218">82</cx:pt>
          <cx:pt idx="2219">89.950000000000003</cx:pt>
          <cx:pt idx="2220">79.349999999999994</cx:pt>
          <cx:pt idx="2221">64.049999999999997</cx:pt>
          <cx:pt idx="2222">101.15000000000001</cx:pt>
          <cx:pt idx="2223">89.950000000000003</cx:pt>
          <cx:pt idx="2224">76.450000000000003</cx:pt>
          <cx:pt idx="2225">39.100000000000001</cx:pt>
          <cx:pt idx="2226">34.600000000000001</cx:pt>
          <cx:pt idx="2227">19.550000000000001</cx:pt>
          <cx:pt idx="2228">104.45</cx:pt>
          <cx:pt idx="2229">70.5</cx:pt>
          <cx:pt idx="2230">20.350000000000001</cx:pt>
          <cx:pt idx="2231">70</cx:pt>
          <cx:pt idx="2232">19.449999999999999</cx:pt>
          <cx:pt idx="2233">69.900000000000006</cx:pt>
          <cx:pt idx="2234">59.700000000000003</cx:pt>
          <cx:pt idx="2235">78.349999999999994</cx:pt>
          <cx:pt idx="2236">71.450000000000003</cx:pt>
          <cx:pt idx="2237">45.850000000000001</cx:pt>
          <cx:pt idx="2238">95.849999999999994</cx:pt>
          <cx:pt idx="2239">35.700000000000003</cx:pt>
          <cx:pt idx="2240">89.549999999999997</cx:pt>
          <cx:pt idx="2241">24.949999999999999</cx:pt>
          <cx:pt idx="2242">24.850000000000001</cx:pt>
          <cx:pt idx="2243">100.8</cx:pt>
          <cx:pt idx="2244">64.400000000000006</cx:pt>
          <cx:pt idx="2245">105.34999999999999</cx:pt>
          <cx:pt idx="2246">102.45</cx:pt>
          <cx:pt idx="2247">19.649999999999999</cx:pt>
          <cx:pt idx="2248">54.450000000000003</cx:pt>
          <cx:pt idx="2249">70.5</cx:pt>
          <cx:pt idx="2250">20.100000000000001</cx:pt>
          <cx:pt idx="2251">69.349999999999994</cx:pt>
          <cx:pt idx="2252">19.800000000000001</cx:pt>
          <cx:pt idx="2253">74.400000000000006</cx:pt>
          <cx:pt idx="2254">93.049999999999997</cx:pt>
          <cx:pt idx="2255">51.200000000000003</cx:pt>
          <cx:pt idx="2256">65.599999999999994</cx:pt>
          <cx:pt idx="2257">80.549999999999997</cx:pt>
          <cx:pt idx="2258">52.700000000000003</cx:pt>
          <cx:pt idx="2259">20.850000000000001</cx:pt>
          <cx:pt idx="2260">80.099999999999994</cx:pt>
          <cx:pt idx="2261">52.149999999999999</cx:pt>
          <cx:pt idx="2262">80.200000000000003</cx:pt>
          <cx:pt idx="2263">98.150000000000006</cx:pt>
          <cx:pt idx="2264">114.95</cx:pt>
          <cx:pt idx="2265">112.95</cx:pt>
          <cx:pt idx="2266">104.45</cx:pt>
          <cx:pt idx="2267">113.65000000000001</cx:pt>
          <cx:pt idx="2268">20.600000000000001</cx:pt>
          <cx:pt idx="2269">70.900000000000006</cx:pt>
          <cx:pt idx="2270">86.849999999999994</cx:pt>
          <cx:pt idx="2271">91.549999999999997</cx:pt>
          <cx:pt idx="2272">49.850000000000001</cx:pt>
          <cx:pt idx="2273">19.800000000000001</cx:pt>
          <cx:pt idx="2274">99.849999999999994</cx:pt>
          <cx:pt idx="2275">74.5</cx:pt>
          <cx:pt idx="2276">104.15000000000001</cx:pt>
          <cx:pt idx="2277">109.15000000000001</cx:pt>
          <cx:pt idx="2278">48.200000000000003</cx:pt>
          <cx:pt idx="2279">25.100000000000001</cx:pt>
          <cx:pt idx="2280">100.15000000000001</cx:pt>
          <cx:pt idx="2281">65.200000000000003</cx:pt>
          <cx:pt idx="2282">99.5</cx:pt>
          <cx:pt idx="2283">71.549999999999997</cx:pt>
          <cx:pt idx="2284">55.899999999999999</cx:pt>
          <cx:pt idx="2285">93.900000000000006</cx:pt>
          <cx:pt idx="2286">64.400000000000006</cx:pt>
          <cx:pt idx="2287">108.40000000000001</cx:pt>
          <cx:pt idx="2288">85.299999999999997</cx:pt>
          <cx:pt idx="2289">107.45</cx:pt>
          <cx:pt idx="2290">48.75</cx:pt>
          <cx:pt idx="2291">85.650000000000006</cx:pt>
          <cx:pt idx="2292">91.299999999999997</cx:pt>
          <cx:pt idx="2293">85.950000000000003</cx:pt>
          <cx:pt idx="2294">106.7</cx:pt>
          <cx:pt idx="2295">25.149999999999999</cx:pt>
          <cx:pt idx="2296">45.200000000000003</cx:pt>
          <cx:pt idx="2297">110.34999999999999</cx:pt>
          <cx:pt idx="2298">79.200000000000003</cx:pt>
          <cx:pt idx="2299">55.5</cx:pt>
          <cx:pt idx="2300">103.25</cx:pt>
          <cx:pt idx="2301">90.25</cx:pt>
          <cx:pt idx="2302">91.25</cx:pt>
          <cx:pt idx="2303">47.799999999999997</cx:pt>
          <cx:pt idx="2304">100.90000000000001</cx:pt>
          <cx:pt idx="2305">97.700000000000003</cx:pt>
          <cx:pt idx="2306">69.849999999999994</cx:pt>
          <cx:pt idx="2307">65.599999999999994</cx:pt>
          <cx:pt idx="2308">104.65000000000001</cx:pt>
          <cx:pt idx="2309">90.450000000000003</cx:pt>
          <cx:pt idx="2310">63.700000000000003</cx:pt>
          <cx:pt idx="2311">104.5</cx:pt>
          <cx:pt idx="2312">20.100000000000001</cx:pt>
          <cx:pt idx="2313">104.3</cx:pt>
          <cx:pt idx="2314">93.25</cx:pt>
          <cx:pt idx="2315">73.450000000000003</cx:pt>
          <cx:pt idx="2316">20.699999999999999</cx:pt>
          <cx:pt idx="2317">25.25</cx:pt>
          <cx:pt idx="2318">100.5</cx:pt>
          <cx:pt idx="2319">90.599999999999994</cx:pt>
          <cx:pt idx="2320">89.400000000000006</cx:pt>
          <cx:pt idx="2321">95.450000000000003</cx:pt>
          <cx:pt idx="2322">20.449999999999999</cx:pt>
          <cx:pt idx="2323">98.599999999999994</cx:pt>
          <cx:pt idx="2324">83.049999999999997</cx:pt>
          <cx:pt idx="2325">19.949999999999999</cx:pt>
          <cx:pt idx="2326">109.15000000000001</cx:pt>
          <cx:pt idx="2327">85.700000000000003</cx:pt>
          <cx:pt idx="2328">102.05</cx:pt>
          <cx:pt idx="2329">94.700000000000003</cx:pt>
          <cx:pt idx="2330">64.400000000000006</cx:pt>
          <cx:pt idx="2331">26.800000000000001</cx:pt>
          <cx:pt idx="2332">66.049999999999997</cx:pt>
          <cx:pt idx="2333">65.200000000000003</cx:pt>
          <cx:pt idx="2334">85.049999999999997</cx:pt>
          <cx:pt idx="2335">55.799999999999997</cx:pt>
          <cx:pt idx="2336">70.400000000000006</cx:pt>
          <cx:pt idx="2337">104.75</cx:pt>
          <cx:pt idx="2338">19.949999999999999</cx:pt>
          <cx:pt idx="2339">94.25</cx:pt>
          <cx:pt idx="2340">45</cx:pt>
          <cx:pt idx="2341">114.90000000000001</cx:pt>
          <cx:pt idx="2342">106.40000000000001</cx:pt>
          <cx:pt idx="2343">46.100000000000001</cx:pt>
          <cx:pt idx="2344">39.700000000000003</cx:pt>
          <cx:pt idx="2345">20.050000000000001</cx:pt>
          <cx:pt idx="2346">95.75</cx:pt>
          <cx:pt idx="2347">24.399999999999999</cx:pt>
          <cx:pt idx="2348">33.600000000000001</cx:pt>
          <cx:pt idx="2349">90.450000000000003</cx:pt>
          <cx:pt idx="2350">84</cx:pt>
          <cx:pt idx="2351">67.400000000000006</cx:pt>
          <cx:pt idx="2352">19.699999999999999</cx:pt>
          <cx:pt idx="2353">80.349999999999994</cx:pt>
          <cx:pt idx="2354">19.600000000000001</cx:pt>
          <cx:pt idx="2355">54.200000000000003</cx:pt>
          <cx:pt idx="2356">45.200000000000003</cx:pt>
          <cx:pt idx="2357">75.099999999999994</cx:pt>
          <cx:pt idx="2358">19.699999999999999</cx:pt>
          <cx:pt idx="2359">72.75</cx:pt>
          <cx:pt idx="2360">20.050000000000001</cx:pt>
          <cx:pt idx="2361">45.950000000000003</cx:pt>
          <cx:pt idx="2362">39.200000000000003</cx:pt>
          <cx:pt idx="2363">44.75</cx:pt>
          <cx:pt idx="2364">82.650000000000006</cx:pt>
          <cx:pt idx="2365">93.900000000000006</cx:pt>
          <cx:pt idx="2366">70.150000000000006</cx:pt>
          <cx:pt idx="2367">85.549999999999997</cx:pt>
          <cx:pt idx="2368">117.15000000000001</cx:pt>
          <cx:pt idx="2369">99.25</cx:pt>
          <cx:pt idx="2370">112.55</cx:pt>
          <cx:pt idx="2371">25.699999999999999</cx:pt>
          <cx:pt idx="2372">90.299999999999997</cx:pt>
          <cx:pt idx="2373">49.399999999999999</cx:pt>
          <cx:pt idx="2374">19.399999999999999</cx:pt>
          <cx:pt idx="2375">109.7</cx:pt>
          <cx:pt idx="2376">61.25</cx:pt>
          <cx:pt idx="2377">55.299999999999997</cx:pt>
          <cx:pt idx="2378">70.299999999999997</cx:pt>
          <cx:pt idx="2379">106.34999999999999</cx:pt>
          <cx:pt idx="2380">103.75</cx:pt>
          <cx:pt idx="2381">19.5</cx:pt>
          <cx:pt idx="2382">39.5</cx:pt>
          <cx:pt idx="2383">26.050000000000001</cx:pt>
          <cx:pt idx="2384">91.049999999999997</cx:pt>
          <cx:pt idx="2385">29.649999999999999</cx:pt>
          <cx:pt idx="2386">50.200000000000003</cx:pt>
          <cx:pt idx="2387">105.3</cx:pt>
          <cx:pt idx="2388">55.450000000000003</cx:pt>
          <cx:pt idx="2389">85.450000000000003</cx:pt>
          <cx:pt idx="2390">19.800000000000001</cx:pt>
          <cx:pt idx="2391">59.25</cx:pt>
          <cx:pt idx="2392">90.700000000000003</cx:pt>
          <cx:pt idx="2393">103.7</cx:pt>
          <cx:pt idx="2394">79.049999999999997</cx:pt>
          <cx:pt idx="2395">90.700000000000003</cx:pt>
          <cx:pt idx="2396">95</cx:pt>
          <cx:pt idx="2397">88.349999999999994</cx:pt>
          <cx:pt idx="2398">30.25</cx:pt>
          <cx:pt idx="2399">49.850000000000001</cx:pt>
          <cx:pt idx="2400">93</cx:pt>
          <cx:pt idx="2401">54.549999999999997</cx:pt>
          <cx:pt idx="2402">19.699999999999999</cx:pt>
          <cx:pt idx="2403">84.799999999999997</cx:pt>
          <cx:pt idx="2404">94.450000000000003</cx:pt>
          <cx:pt idx="2405">94.200000000000003</cx:pt>
          <cx:pt idx="2406">96.25</cx:pt>
          <cx:pt idx="2407">70.700000000000003</cx:pt>
          <cx:pt idx="2408">20.850000000000001</cx:pt>
          <cx:pt idx="2409">60</cx:pt>
          <cx:pt idx="2410">80.450000000000003</cx:pt>
          <cx:pt idx="2411">84.950000000000003</cx:pt>
          <cx:pt idx="2412">33.549999999999997</cx:pt>
          <cx:pt idx="2413">49.649999999999999</cx:pt>
          <cx:pt idx="2414">20.199999999999999</cx:pt>
          <cx:pt idx="2415">94.549999999999997</cx:pt>
          <cx:pt idx="2416">100.5</cx:pt>
          <cx:pt idx="2417">35.75</cx:pt>
          <cx:pt idx="2418">86.450000000000003</cx:pt>
          <cx:pt idx="2419">53.799999999999997</cx:pt>
          <cx:pt idx="2420">38.549999999999997</cx:pt>
          <cx:pt idx="2421">39.899999999999999</cx:pt>
          <cx:pt idx="2422">70.049999999999997</cx:pt>
          <cx:pt idx="2423">20.100000000000001</cx:pt>
          <cx:pt idx="2424">112.95</cx:pt>
          <cx:pt idx="2425">20.300000000000001</cx:pt>
          <cx:pt idx="2426">35.649999999999999</cx:pt>
          <cx:pt idx="2427">35.899999999999999</cx:pt>
          <cx:pt idx="2428">99.25</cx:pt>
          <cx:pt idx="2429">82.950000000000003</cx:pt>
          <cx:pt idx="2430">55.649999999999999</cx:pt>
          <cx:pt idx="2431">24.449999999999999</cx:pt>
          <cx:pt idx="2432">25.199999999999999</cx:pt>
          <cx:pt idx="2433">50.799999999999997</cx:pt>
          <cx:pt idx="2434">19.649999999999999</cx:pt>
          <cx:pt idx="2435">59.799999999999997</cx:pt>
          <cx:pt idx="2436">73.549999999999997</cx:pt>
          <cx:pt idx="2437">61.399999999999999</cx:pt>
          <cx:pt idx="2438">103.34999999999999</cx:pt>
          <cx:pt idx="2439">19.899999999999999</cx:pt>
          <cx:pt idx="2440">19.449999999999999</cx:pt>
          <cx:pt idx="2441">81.5</cx:pt>
          <cx:pt idx="2442">84.799999999999997</cx:pt>
          <cx:pt idx="2443">109.55</cx:pt>
          <cx:pt idx="2444">99.950000000000003</cx:pt>
          <cx:pt idx="2445">74.400000000000006</cx:pt>
          <cx:pt idx="2446">90</cx:pt>
          <cx:pt idx="2447">74.900000000000006</cx:pt>
          <cx:pt idx="2448">104.84999999999999</cx:pt>
          <cx:pt idx="2449">59.649999999999999</cx:pt>
          <cx:pt idx="2450">110.45</cx:pt>
          <cx:pt idx="2451">106.09999999999999</cx:pt>
          <cx:pt idx="2452">74.200000000000003</cx:pt>
          <cx:pt idx="2453">74.450000000000003</cx:pt>
          <cx:pt idx="2454">24.550000000000001</cx:pt>
          <cx:pt idx="2455">89.349999999999994</cx:pt>
          <cx:pt idx="2456">24.550000000000001</cx:pt>
          <cx:pt idx="2457">90.650000000000006</cx:pt>
          <cx:pt idx="2458">105.05</cx:pt>
          <cx:pt idx="2459">20.449999999999999</cx:pt>
          <cx:pt idx="2460">19.550000000000001</cx:pt>
          <cx:pt idx="2461">19.699999999999999</cx:pt>
          <cx:pt idx="2462">70.450000000000003</cx:pt>
          <cx:pt idx="2463">85.650000000000006</cx:pt>
          <cx:pt idx="2464">77.150000000000006</cx:pt>
          <cx:pt idx="2465">35.25</cx:pt>
          <cx:pt idx="2466">20.550000000000001</cx:pt>
          <cx:pt idx="2467">97.950000000000003</cx:pt>
          <cx:pt idx="2468">48.549999999999997</cx:pt>
          <cx:pt idx="2469">20</cx:pt>
          <cx:pt idx="2470">25.25</cx:pt>
          <cx:pt idx="2471">98.400000000000006</cx:pt>
          <cx:pt idx="2472">70.900000000000006</cx:pt>
          <cx:pt idx="2473">19.850000000000001</cx:pt>
          <cx:pt idx="2474">106.34999999999999</cx:pt>
          <cx:pt idx="2475">99.5</cx:pt>
          <cx:pt idx="2476">84.700000000000003</cx:pt>
          <cx:pt idx="2477">86.049999999999997</cx:pt>
          <cx:pt idx="2478">44.549999999999997</cx:pt>
          <cx:pt idx="2479">75.849999999999994</cx:pt>
          <cx:pt idx="2480">93.849999999999994</cx:pt>
          <cx:pt idx="2481">25</cx:pt>
          <cx:pt idx="2482">45</cx:pt>
          <cx:pt idx="2483">100.7</cx:pt>
          <cx:pt idx="2484">20.5</cx:pt>
          <cx:pt idx="2485">80.450000000000003</cx:pt>
          <cx:pt idx="2486">90.450000000000003</cx:pt>
          <cx:pt idx="2487">60.450000000000003</cx:pt>
          <cx:pt idx="2488">55.25</cx:pt>
          <cx:pt idx="2489">78.450000000000003</cx:pt>
          <cx:pt idx="2490">100.55</cx:pt>
          <cx:pt idx="2491">20.350000000000001</cx:pt>
          <cx:pt idx="2492">54.450000000000003</cx:pt>
          <cx:pt idx="2493">90.75</cx:pt>
          <cx:pt idx="2494">75.349999999999994</cx:pt>
          <cx:pt idx="2495">20.25</cx:pt>
          <cx:pt idx="2496">20.050000000000001</cx:pt>
          <cx:pt idx="2497">19.600000000000001</cx:pt>
          <cx:pt idx="2498">53.799999999999997</cx:pt>
          <cx:pt idx="2499">70.200000000000003</cx:pt>
          <cx:pt idx="2500">75.5</cx:pt>
          <cx:pt idx="2501">20.350000000000001</cx:pt>
          <cx:pt idx="2502">26.050000000000001</cx:pt>
          <cx:pt idx="2503">20.600000000000001</cx:pt>
          <cx:pt idx="2504">75.700000000000003</cx:pt>
          <cx:pt idx="2505">20.100000000000001</cx:pt>
          <cx:pt idx="2506">24.300000000000001</cx:pt>
          <cx:pt idx="2507">24.5</cx:pt>
          <cx:pt idx="2508">110.5</cx:pt>
          <cx:pt idx="2509">25.25</cx:pt>
          <cx:pt idx="2510">74.25</cx:pt>
          <cx:pt idx="2511">90.099999999999994</cx:pt>
          <cx:pt idx="2512">68.75</cx:pt>
          <cx:pt idx="2513">19.199999999999999</cx:pt>
          <cx:pt idx="2514">89.700000000000003</cx:pt>
          <cx:pt idx="2515">115.09999999999999</cx:pt>
          <cx:pt idx="2516">96.400000000000006</cx:pt>
          <cx:pt idx="2517">69.5</cx:pt>
          <cx:pt idx="2518">99.650000000000006</cx:pt>
          <cx:pt idx="2519">91.450000000000003</cx:pt>
          <cx:pt idx="2520">84.75</cx:pt>
          <cx:pt idx="2521">85.25</cx:pt>
          <cx:pt idx="2522">78.75</cx:pt>
          <cx:pt idx="2523">20.25</cx:pt>
          <cx:pt idx="2524">19.899999999999999</cx:pt>
          <cx:pt idx="2525">97.75</cx:pt>
          <cx:pt idx="2526">19.399999999999999</cx:pt>
          <cx:pt idx="2527">83.299999999999997</cx:pt>
          <cx:pt idx="2528">80.099999999999994</cx:pt>
          <cx:pt idx="2529">62.700000000000003</cx:pt>
          <cx:pt idx="2530">100.40000000000001</cx:pt>
          <cx:pt idx="2531">24.449999999999999</cx:pt>
          <cx:pt idx="2532">101.09999999999999</cx:pt>
          <cx:pt idx="2533">50.899999999999999</cx:pt>
          <cx:pt idx="2534">107.2</cx:pt>
          <cx:pt idx="2535">92.200000000000003</cx:pt>
          <cx:pt idx="2536">25.300000000000001</cx:pt>
          <cx:pt idx="2537">113.40000000000001</cx:pt>
          <cx:pt idx="2538">40.549999999999997</cx:pt>
          <cx:pt idx="2539">26</cx:pt>
          <cx:pt idx="2540">111.95</cx:pt>
          <cx:pt idx="2541">53.799999999999997</cx:pt>
          <cx:pt idx="2542">72.099999999999994</cx:pt>
          <cx:pt idx="2543">98.150000000000006</cx:pt>
          <cx:pt idx="2544">78.849999999999994</cx:pt>
          <cx:pt idx="2545">70.75</cx:pt>
          <cx:pt idx="2546">76.150000000000006</cx:pt>
          <cx:pt idx="2547">39.100000000000001</cx:pt>
          <cx:pt idx="2548">69.950000000000003</cx:pt>
          <cx:pt idx="2549">20.050000000000001</cx:pt>
          <cx:pt idx="2550">20.050000000000001</cx:pt>
          <cx:pt idx="2551">19.449999999999999</cx:pt>
          <cx:pt idx="2552">26.899999999999999</cx:pt>
          <cx:pt idx="2553">19.199999999999999</cx:pt>
          <cx:pt idx="2554">50</cx:pt>
          <cx:pt idx="2555">60</cx:pt>
          <cx:pt idx="2556">84.549999999999997</cx:pt>
          <cx:pt idx="2557">45.450000000000003</cx:pt>
          <cx:pt idx="2558">20.050000000000001</cx:pt>
          <cx:pt idx="2559">115.55</cx:pt>
          <cx:pt idx="2560">93.700000000000003</cx:pt>
          <cx:pt idx="2561">99</cx:pt>
          <cx:pt idx="2562">50.549999999999997</cx:pt>
          <cx:pt idx="2563">105.95</cx:pt>
          <cx:pt idx="2564">82</cx:pt>
          <cx:pt idx="2565">25</cx:pt>
          <cx:pt idx="2566">91.549999999999997</cx:pt>
          <cx:pt idx="2567">95.75</cx:pt>
          <cx:pt idx="2568">19.350000000000001</cx:pt>
          <cx:pt idx="2569">24.850000000000001</cx:pt>
          <cx:pt idx="2570">94.049999999999997</cx:pt>
          <cx:pt idx="2571">100.40000000000001</cx:pt>
          <cx:pt idx="2572">25</cx:pt>
          <cx:pt idx="2573">54.75</cx:pt>
          <cx:pt idx="2574">95.650000000000006</cx:pt>
          <cx:pt idx="2575">19.25</cx:pt>
          <cx:pt idx="2576">108.25</cx:pt>
          <cx:pt idx="2577">94.599999999999994</cx:pt>
          <cx:pt idx="2578">98.900000000000006</cx:pt>
          <cx:pt idx="2579">20.149999999999999</cx:pt>
          <cx:pt idx="2580">101.3</cx:pt>
          <cx:pt idx="2581">20</cx:pt>
          <cx:pt idx="2582">105.3</cx:pt>
          <cx:pt idx="2583">69.849999999999994</cx:pt>
          <cx:pt idx="2584">65.25</cx:pt>
          <cx:pt idx="2585">19.800000000000001</cx:pt>
          <cx:pt idx="2586">19.600000000000001</cx:pt>
          <cx:pt idx="2587">20.050000000000001</cx:pt>
          <cx:pt idx="2588">49.399999999999999</cx:pt>
          <cx:pt idx="2589">76.049999999999997</cx:pt>
          <cx:pt idx="2590">88.400000000000006</cx:pt>
          <cx:pt idx="2591">100.59999999999999</cx:pt>
          <cx:pt idx="2592">19.449999999999999</cx:pt>
          <cx:pt idx="2593">20.300000000000001</cx:pt>
          <cx:pt idx="2594">107.65000000000001</cx:pt>
          <cx:pt idx="2595">80.450000000000003</cx:pt>
          <cx:pt idx="2596">58.850000000000001</cx:pt>
          <cx:pt idx="2597">109.59999999999999</cx:pt>
          <cx:pt idx="2598">75.150000000000006</cx:pt>
          <cx:pt idx="2599">73</cx:pt>
          <cx:pt idx="2600">70.099999999999994</cx:pt>
          <cx:pt idx="2601">98.650000000000006</cx:pt>
          <cx:pt idx="2602">111.45</cx:pt>
          <cx:pt idx="2603">114.90000000000001</cx:pt>
          <cx:pt idx="2604">100.55</cx:pt>
          <cx:pt idx="2605">20.399999999999999</cx:pt>
          <cx:pt idx="2606">104.34999999999999</cx:pt>
          <cx:pt idx="2607">69.75</cx:pt>
          <cx:pt idx="2608">34.5</cx:pt>
          <cx:pt idx="2609">105.55</cx:pt>
          <cx:pt idx="2610">30.100000000000001</cx:pt>
          <cx:pt idx="2611">70.299999999999997</cx:pt>
          <cx:pt idx="2612">80.450000000000003</cx:pt>
          <cx:pt idx="2613">80.200000000000003</cx:pt>
          <cx:pt idx="2614">94.349999999999994</cx:pt>
          <cx:pt idx="2615">91.349999999999994</cx:pt>
          <cx:pt idx="2616">44.600000000000001</cx:pt>
          <cx:pt idx="2617">19.600000000000001</cx:pt>
          <cx:pt idx="2618">19.899999999999999</cx:pt>
          <cx:pt idx="2619">110.45</cx:pt>
          <cx:pt idx="2620">68.349999999999994</cx:pt>
          <cx:pt idx="2621">79.099999999999994</cx:pt>
          <cx:pt idx="2622">51</cx:pt>
          <cx:pt idx="2623">80.549999999999997</cx:pt>
          <cx:pt idx="2624">66.700000000000003</cx:pt>
          <cx:pt idx="2625">86.400000000000006</cx:pt>
          <cx:pt idx="2626">50.049999999999997</cx:pt>
          <cx:pt idx="2627">25.699999999999999</cx:pt>
          <cx:pt idx="2628">83.400000000000006</cx:pt>
          <cx:pt idx="2629">70.700000000000003</cx:pt>
          <cx:pt idx="2630">84.650000000000006</cx:pt>
          <cx:pt idx="2631">99.25</cx:pt>
          <cx:pt idx="2632">64.75</cx:pt>
          <cx:pt idx="2633">100.15000000000001</cx:pt>
          <cx:pt idx="2634">84.799999999999997</cx:pt>
          <cx:pt idx="2635">25.25</cx:pt>
          <cx:pt idx="2636">113</cx:pt>
          <cx:pt idx="2637">40.649999999999999</cx:pt>
          <cx:pt idx="2638">105</cx:pt>
          <cx:pt idx="2639">54.450000000000003</cx:pt>
          <cx:pt idx="2640">94.950000000000003</cx:pt>
          <cx:pt idx="2641">59.899999999999999</cx:pt>
          <cx:pt idx="2642">85.299999999999997</cx:pt>
          <cx:pt idx="2643">83.349999999999994</cx:pt>
          <cx:pt idx="2644">33.5</cx:pt>
          <cx:pt idx="2645">19.800000000000001</cx:pt>
          <cx:pt idx="2646">81.799999999999997</cx:pt>
          <cx:pt idx="2647">20</cx:pt>
          <cx:pt idx="2648">59.600000000000001</cx:pt>
          <cx:pt idx="2649">25</cx:pt>
          <cx:pt idx="2650">84.349999999999994</cx:pt>
          <cx:pt idx="2651">90.349999999999994</cx:pt>
          <cx:pt idx="2652">55.549999999999997</cx:pt>
          <cx:pt idx="2653">75.349999999999994</cx:pt>
          <cx:pt idx="2654">90.75</cx:pt>
          <cx:pt idx="2655">89.599999999999994</cx:pt>
          <cx:pt idx="2656">59.299999999999997</cx:pt>
          <cx:pt idx="2657">66.099999999999994</cx:pt>
          <cx:pt idx="2658">18.800000000000001</cx:pt>
          <cx:pt idx="2659">86.450000000000003</cx:pt>
          <cx:pt idx="2660">52.100000000000001</cx:pt>
          <cx:pt idx="2661">47.399999999999999</cx:pt>
          <cx:pt idx="2662">49.25</cx:pt>
          <cx:pt idx="2663">109.15000000000001</cx:pt>
          <cx:pt idx="2664">94.950000000000003</cx:pt>
          <cx:pt idx="2665">93.549999999999997</cx:pt>
          <cx:pt idx="2666">79.5</cx:pt>
          <cx:pt idx="2667">115.05</cx:pt>
          <cx:pt idx="2668">19.75</cx:pt>
          <cx:pt idx="2669">95.150000000000006</cx:pt>
          <cx:pt idx="2670">95.150000000000006</cx:pt>
          <cx:pt idx="2671">105.40000000000001</cx:pt>
          <cx:pt idx="2672">20.100000000000001</cx:pt>
          <cx:pt idx="2673">101.34999999999999</cx:pt>
          <cx:pt idx="2674">20.050000000000001</cx:pt>
          <cx:pt idx="2675">20.699999999999999</cx:pt>
          <cx:pt idx="2676">20.350000000000001</cx:pt>
          <cx:pt idx="2677">70.049999999999997</cx:pt>
          <cx:pt idx="2678">19.699999999999999</cx:pt>
          <cx:pt idx="2679">74.650000000000006</cx:pt>
          <cx:pt idx="2680">85.450000000000003</cx:pt>
          <cx:pt idx="2681">40.399999999999999</cx:pt>
          <cx:pt idx="2682">50.399999999999999</cx:pt>
          <cx:pt idx="2683">79.650000000000006</cx:pt>
          <cx:pt idx="2684">105.2</cx:pt>
          <cx:pt idx="2685">100.65000000000001</cx:pt>
          <cx:pt idx="2686">79.849999999999994</cx:pt>
          <cx:pt idx="2687">91</cx:pt>
          <cx:pt idx="2688">78.75</cx:pt>
          <cx:pt idx="2689">116.75</cx:pt>
          <cx:pt idx="2690">80.450000000000003</cx:pt>
          <cx:pt idx="2691">59.100000000000001</cx:pt>
          <cx:pt idx="2692">49.799999999999997</cx:pt>
          <cx:pt idx="2693">19.300000000000001</cx:pt>
          <cx:pt idx="2694">19.649999999999999</cx:pt>
          <cx:pt idx="2695">81.400000000000006</cx:pt>
          <cx:pt idx="2696">38.899999999999999</cx:pt>
          <cx:pt idx="2697">87.950000000000003</cx:pt>
          <cx:pt idx="2698">19.850000000000001</cx:pt>
          <cx:pt idx="2699">96.349999999999994</cx:pt>
          <cx:pt idx="2700">24.149999999999999</cx:pt>
          <cx:pt idx="2701">19.100000000000001</cx:pt>
          <cx:pt idx="2702">44</cx:pt>
          <cx:pt idx="2703">50.100000000000001</cx:pt>
          <cx:pt idx="2704">60.600000000000001</cx:pt>
          <cx:pt idx="2705">25.649999999999999</cx:pt>
          <cx:pt idx="2706">76.400000000000006</cx:pt>
          <cx:pt idx="2707">98.700000000000003</cx:pt>
          <cx:pt idx="2708">100.8</cx:pt>
          <cx:pt idx="2709">53.950000000000003</cx:pt>
          <cx:pt idx="2710">20.399999999999999</cx:pt>
          <cx:pt idx="2711">90.099999999999994</cx:pt>
          <cx:pt idx="2712">29.350000000000001</cx:pt>
          <cx:pt idx="2713">20.449999999999999</cx:pt>
          <cx:pt idx="2714">95.099999999999994</cx:pt>
          <cx:pt idx="2715">25.25</cx:pt>
          <cx:pt idx="2716">44.899999999999999</cx:pt>
          <cx:pt idx="2717">92.650000000000006</cx:pt>
          <cx:pt idx="2718">43.700000000000003</cx:pt>
          <cx:pt idx="2719">72.599999999999994</cx:pt>
          <cx:pt idx="2720">51.549999999999997</cx:pt>
          <cx:pt idx="2721">79.25</cx:pt>
          <cx:pt idx="2722">18.949999999999999</cx:pt>
          <cx:pt idx="2723">20.5</cx:pt>
          <cx:pt idx="2724">19.949999999999999</cx:pt>
          <cx:pt idx="2725">24.5</cx:pt>
          <cx:pt idx="2726">20.600000000000001</cx:pt>
          <cx:pt idx="2727">94.849999999999994</cx:pt>
          <cx:pt idx="2728">61.049999999999997</cx:pt>
          <cx:pt idx="2729">85.700000000000003</cx:pt>
          <cx:pt idx="2730">106.65000000000001</cx:pt>
          <cx:pt idx="2731">108.25</cx:pt>
          <cx:pt idx="2732">20.399999999999999</cx:pt>
          <cx:pt idx="2733">55.299999999999997</cx:pt>
          <cx:pt idx="2734">20.25</cx:pt>
          <cx:pt idx="2735">72.950000000000003</cx:pt>
          <cx:pt idx="2736">89.450000000000003</cx:pt>
          <cx:pt idx="2737">104.65000000000001</cx:pt>
          <cx:pt idx="2738">75.200000000000003</cx:pt>
          <cx:pt idx="2739">101.15000000000001</cx:pt>
          <cx:pt idx="2740">44.399999999999999</cx:pt>
          <cx:pt idx="2741">89.5</cx:pt>
          <cx:pt idx="2742">68.75</cx:pt>
          <cx:pt idx="2743">111.05</cx:pt>
          <cx:pt idx="2744">99</cx:pt>
          <cx:pt idx="2745">86.049999999999997</cx:pt>
          <cx:pt idx="2746">21</cx:pt>
          <cx:pt idx="2747">19.399999999999999</cx:pt>
          <cx:pt idx="2748">44.549999999999997</cx:pt>
          <cx:pt idx="2749">77.200000000000003</cx:pt>
          <cx:pt idx="2750">19.449999999999999</cx:pt>
          <cx:pt idx="2751">24.850000000000001</cx:pt>
          <cx:pt idx="2752">35.399999999999999</cx:pt>
          <cx:pt idx="2753">95.650000000000006</cx:pt>
          <cx:pt idx="2754">41.350000000000001</cx:pt>
          <cx:pt idx="2755">19.600000000000001</cx:pt>
          <cx:pt idx="2756">20.949999999999999</cx:pt>
          <cx:pt idx="2757">84.450000000000003</cx:pt>
          <cx:pt idx="2758">20.25</cx:pt>
          <cx:pt idx="2759">19.649999999999999</cx:pt>
          <cx:pt idx="2760">20.649999999999999</cx:pt>
          <cx:pt idx="2761">34.700000000000003</cx:pt>
          <cx:pt idx="2762">99.299999999999997</cx:pt>
          <cx:pt idx="2763">81.049999999999997</cx:pt>
          <cx:pt idx="2764">67.599999999999994</cx:pt>
          <cx:pt idx="2765">70.150000000000006</cx:pt>
          <cx:pt idx="2766">115</cx:pt>
          <cx:pt idx="2767">84.799999999999997</cx:pt>
          <cx:pt idx="2768">19.699999999999999</cx:pt>
          <cx:pt idx="2769">19.75</cx:pt>
          <cx:pt idx="2770">92.549999999999997</cx:pt>
          <cx:pt idx="2771">63.149999999999999</cx:pt>
          <cx:pt idx="2772">74</cx:pt>
          <cx:pt idx="2773">29.100000000000001</cx:pt>
          <cx:pt idx="2774">50.049999999999997</cx:pt>
          <cx:pt idx="2775">60.049999999999997</cx:pt>
          <cx:pt idx="2776">74.299999999999997</cx:pt>
          <cx:pt idx="2777">20</cx:pt>
          <cx:pt idx="2778">74.650000000000006</cx:pt>
          <cx:pt idx="2779">85.349999999999994</cx:pt>
          <cx:pt idx="2780">74.299999999999997</cx:pt>
          <cx:pt idx="2781">44.399999999999999</cx:pt>
          <cx:pt idx="2782">85.400000000000006</cx:pt>
          <cx:pt idx="2783">94.099999999999994</cx:pt>
          <cx:pt idx="2784">98.099999999999994</cx:pt>
          <cx:pt idx="2785">108.90000000000001</cx:pt>
          <cx:pt idx="2786">56.200000000000003</cx:pt>
          <cx:pt idx="2787">26.100000000000001</cx:pt>
          <cx:pt idx="2788">85.450000000000003</cx:pt>
          <cx:pt idx="2789">88.950000000000003</cx:pt>
          <cx:pt idx="2790">109.65000000000001</cx:pt>
          <cx:pt idx="2791">74.349999999999994</cx:pt>
          <cx:pt idx="2792">48.850000000000001</cx:pt>
          <cx:pt idx="2793">80.099999999999994</cx:pt>
          <cx:pt idx="2794">56.049999999999997</cx:pt>
          <cx:pt idx="2795">74.549999999999997</cx:pt>
          <cx:pt idx="2796">89.799999999999997</cx:pt>
          <cx:pt idx="2797">100.95</cx:pt>
          <cx:pt idx="2798">94.900000000000006</cx:pt>
          <cx:pt idx="2799">19.100000000000001</cx:pt>
          <cx:pt idx="2800">20.350000000000001</cx:pt>
          <cx:pt idx="2801">106.05</cx:pt>
          <cx:pt idx="2802">104.90000000000001</cx:pt>
          <cx:pt idx="2803">19.649999999999999</cx:pt>
          <cx:pt idx="2804">24.100000000000001</cx:pt>
          <cx:pt idx="2805">59.850000000000001</cx:pt>
          <cx:pt idx="2806">86.099999999999994</cx:pt>
          <cx:pt idx="2807">19.449999999999999</cx:pt>
          <cx:pt idx="2808">97.099999999999994</cx:pt>
          <cx:pt idx="2809">36.649999999999999</cx:pt>
          <cx:pt idx="2810">103.90000000000001</cx:pt>
          <cx:pt idx="2811">19.75</cx:pt>
          <cx:pt idx="2812">104.05</cx:pt>
          <cx:pt idx="2813">24.550000000000001</cx:pt>
          <cx:pt idx="2814">48.700000000000003</cx:pt>
          <cx:pt idx="2815">88.349999999999994</cx:pt>
          <cx:pt idx="2816">109.55</cx:pt>
          <cx:pt idx="2817">20.649999999999999</cx:pt>
          <cx:pt idx="2818">94.650000000000006</cx:pt>
          <cx:pt idx="2819">55.200000000000003</cx:pt>
          <cx:pt idx="2820">24.050000000000001</cx:pt>
          <cx:pt idx="2821">74.400000000000006</cx:pt>
          <cx:pt idx="2822">79.900000000000006</cx:pt>
          <cx:pt idx="2823">20.449999999999999</cx:pt>
          <cx:pt idx="2824">19.25</cx:pt>
          <cx:pt idx="2825">26.350000000000001</cx:pt>
          <cx:pt idx="2826">43.799999999999997</cx:pt>
          <cx:pt idx="2827">50.149999999999999</cx:pt>
          <cx:pt idx="2828">20.449999999999999</cx:pt>
          <cx:pt idx="2829">69.700000000000003</cx:pt>
          <cx:pt idx="2830">61.399999999999999</cx:pt>
          <cx:pt idx="2831">98.099999999999994</cx:pt>
          <cx:pt idx="2832">70.75</cx:pt>
          <cx:pt idx="2833">61.149999999999999</cx:pt>
          <cx:pt idx="2834">20.25</cx:pt>
          <cx:pt idx="2835">63.850000000000001</cx:pt>
          <cx:pt idx="2836">98.700000000000003</cx:pt>
          <cx:pt idx="2837">20.5</cx:pt>
          <cx:pt idx="2838">20</cx:pt>
          <cx:pt idx="2839">19.300000000000001</cx:pt>
          <cx:pt idx="2840">84.400000000000006</cx:pt>
          <cx:pt idx="2841">25.100000000000001</cx:pt>
          <cx:pt idx="2842">48.25</cx:pt>
          <cx:pt idx="2843">19.850000000000001</cx:pt>
          <cx:pt idx="2844">99.599999999999994</cx:pt>
          <cx:pt idx="2845">94.200000000000003</cx:pt>
          <cx:pt idx="2846">62.149999999999999</cx:pt>
          <cx:pt idx="2847">79.299999999999997</cx:pt>
          <cx:pt idx="2848">56.25</cx:pt>
          <cx:pt idx="2849">20.300000000000001</cx:pt>
          <cx:pt idx="2850">99</cx:pt>
          <cx:pt idx="2851">90.599999999999994</cx:pt>
          <cx:pt idx="2852">85.900000000000006</cx:pt>
          <cx:pt idx="2853">79.200000000000003</cx:pt>
          <cx:pt idx="2854">70.349999999999994</cx:pt>
          <cx:pt idx="2855">19.350000000000001</cx:pt>
          <cx:pt idx="2856">50.149999999999999</cx:pt>
          <cx:pt idx="2857">63.799999999999997</cx:pt>
          <cx:pt idx="2858">20.550000000000001</cx:pt>
          <cx:pt idx="2859">88.549999999999997</cx:pt>
          <cx:pt idx="2860">101.40000000000001</cx:pt>
          <cx:pt idx="2861">81.950000000000003</cx:pt>
          <cx:pt idx="2862">69.349999999999994</cx:pt>
          <cx:pt idx="2863">44.600000000000001</cx:pt>
          <cx:pt idx="2864">63.75</cx:pt>
          <cx:pt idx="2865">109.25</cx:pt>
          <cx:pt idx="2866">84.599999999999994</cx:pt>
          <cx:pt idx="2867">20.449999999999999</cx:pt>
          <cx:pt idx="2868">85.75</cx:pt>
          <cx:pt idx="2869">91.099999999999994</cx:pt>
          <cx:pt idx="2870">107.95</cx:pt>
          <cx:pt idx="2871">86.099999999999994</cx:pt>
          <cx:pt idx="2872">22.949999999999999</cx:pt>
          <cx:pt idx="2873">94.700000000000003</cx:pt>
          <cx:pt idx="2874">19.449999999999999</cx:pt>
          <cx:pt idx="2875">85.099999999999994</cx:pt>
          <cx:pt idx="2876">19.699999999999999</cx:pt>
          <cx:pt idx="2877">99.150000000000006</cx:pt>
          <cx:pt idx="2878">87</cx:pt>
          <cx:pt idx="2879">102.95</cx:pt>
          <cx:pt idx="2880">79.950000000000003</cx:pt>
          <cx:pt idx="2881">64</cx:pt>
          <cx:pt idx="2882">64.900000000000006</cx:pt>
          <cx:pt idx="2883">25.75</cx:pt>
          <cx:pt idx="2884">90.150000000000006</cx:pt>
          <cx:pt idx="2885">116.09999999999999</cx:pt>
          <cx:pt idx="2886">104.95</cx:pt>
          <cx:pt idx="2887">45.049999999999997</cx:pt>
          <cx:pt idx="2888">71</cx:pt>
          <cx:pt idx="2889">50</cx:pt>
          <cx:pt idx="2890">70.549999999999997</cx:pt>
          <cx:pt idx="2891">79.700000000000003</cx:pt>
          <cx:pt idx="2892">20.449999999999999</cx:pt>
          <cx:pt idx="2893">59</cx:pt>
          <cx:pt idx="2894">60.350000000000001</cx:pt>
          <cx:pt idx="2895">19.850000000000001</cx:pt>
          <cx:pt idx="2896">19.949999999999999</cx:pt>
          <cx:pt idx="2897">26.449999999999999</cx:pt>
          <cx:pt idx="2898">63.399999999999999</cx:pt>
          <cx:pt idx="2899">53.950000000000003</cx:pt>
          <cx:pt idx="2900">69.25</cx:pt>
          <cx:pt idx="2901">95.099999999999994</cx:pt>
          <cx:pt idx="2902">74.099999999999994</cx:pt>
          <cx:pt idx="2903">35.5</cx:pt>
          <cx:pt idx="2904">70.950000000000003</cx:pt>
          <cx:pt idx="2905">79.200000000000003</cx:pt>
          <cx:pt idx="2906">48.799999999999997</cx:pt>
          <cx:pt idx="2907">89</cx:pt>
          <cx:pt idx="2908">99.400000000000006</cx:pt>
          <cx:pt idx="2909">55.450000000000003</cx:pt>
          <cx:pt idx="2910">25.399999999999999</cx:pt>
          <cx:pt idx="2911">73.5</cx:pt>
          <cx:pt idx="2912">93.5</cx:pt>
          <cx:pt idx="2913">63.899999999999999</cx:pt>
          <cx:pt idx="2914">64.849999999999994</cx:pt>
          <cx:pt idx="2915">63.799999999999997</cx:pt>
          <cx:pt idx="2916">44.450000000000003</cx:pt>
          <cx:pt idx="2917">19.949999999999999</cx:pt>
          <cx:pt idx="2918">43.350000000000001</cx:pt>
          <cx:pt idx="2919">49.649999999999999</cx:pt>
          <cx:pt idx="2920">85.099999999999994</cx:pt>
          <cx:pt idx="2921">95.5</cx:pt>
          <cx:pt idx="2922">92.349999999999994</cx:pt>
          <cx:pt idx="2923">89.799999999999997</cx:pt>
          <cx:pt idx="2924">74.549999999999997</cx:pt>
          <cx:pt idx="2925">103.05</cx:pt>
          <cx:pt idx="2926">116</cx:pt>
          <cx:pt idx="2927">69.900000000000006</cx:pt>
          <cx:pt idx="2928">95.099999999999994</cx:pt>
          <cx:pt idx="2929">40.25</cx:pt>
          <cx:pt idx="2930">25.75</cx:pt>
          <cx:pt idx="2931">105.34999999999999</cx:pt>
          <cx:pt idx="2932">113.59999999999999</cx:pt>
          <cx:pt idx="2933">24</cx:pt>
          <cx:pt idx="2934">19.399999999999999</cx:pt>
          <cx:pt idx="2935">86.099999999999994</cx:pt>
          <cx:pt idx="2936">102.65000000000001</cx:pt>
          <cx:pt idx="2937">92.849999999999994</cx:pt>
          <cx:pt idx="2938">97.75</cx:pt>
          <cx:pt idx="2939">83.799999999999997</cx:pt>
          <cx:pt idx="2940">54.450000000000003</cx:pt>
          <cx:pt idx="2941">97.950000000000003</cx:pt>
          <cx:pt idx="2942">19.949999999999999</cx:pt>
          <cx:pt idx="2943">24.600000000000001</cx:pt>
          <cx:pt idx="2944">50.950000000000003</cx:pt>
          <cx:pt idx="2945">75.599999999999994</cx:pt>
          <cx:pt idx="2946">80.75</cx:pt>
          <cx:pt idx="2947">90.400000000000006</cx:pt>
          <cx:pt idx="2948">99.799999999999997</cx:pt>
          <cx:pt idx="2949">60.25</cx:pt>
          <cx:pt idx="2950">20.199999999999999</cx:pt>
          <cx:pt idx="2951">64.150000000000006</cx:pt>
          <cx:pt idx="2952">20.25</cx:pt>
          <cx:pt idx="2953">105.84999999999999</cx:pt>
          <cx:pt idx="2954">75.450000000000003</cx:pt>
          <cx:pt idx="2955">93.849999999999994</cx:pt>
          <cx:pt idx="2956">99</cx:pt>
          <cx:pt idx="2957">80.299999999999997</cx:pt>
          <cx:pt idx="2958">19.550000000000001</cx:pt>
          <cx:pt idx="2959">100.75</cx:pt>
          <cx:pt idx="2960">100.75</cx:pt>
          <cx:pt idx="2961">53.75</cx:pt>
          <cx:pt idx="2962">31</cx:pt>
          <cx:pt idx="2963">25.600000000000001</cx:pt>
          <cx:pt idx="2964">58.350000000000001</cx:pt>
          <cx:pt idx="2965">80</cx:pt>
          <cx:pt idx="2966">46.350000000000001</cx:pt>
          <cx:pt idx="2967">113.75</cx:pt>
          <cx:pt idx="2968">90.400000000000006</cx:pt>
          <cx:pt idx="2969">109.3</cx:pt>
          <cx:pt idx="2970">70.25</cx:pt>
          <cx:pt idx="2971">90.299999999999997</cx:pt>
          <cx:pt idx="2972">65.25</cx:pt>
          <cx:pt idx="2973">100.15000000000001</cx:pt>
          <cx:pt idx="2974">94.5</cx:pt>
          <cx:pt idx="2975">60.649999999999999</cx:pt>
          <cx:pt idx="2976">24.100000000000001</cx:pt>
          <cx:pt idx="2977">19.5</cx:pt>
          <cx:pt idx="2978">85.950000000000003</cx:pt>
          <cx:pt idx="2979">53.5</cx:pt>
          <cx:pt idx="2980">25.449999999999999</cx:pt>
          <cx:pt idx="2981">20.5</cx:pt>
          <cx:pt idx="2982">20.850000000000001</cx:pt>
          <cx:pt idx="2983">89.900000000000006</cx:pt>
          <cx:pt idx="2984">26</cx:pt>
          <cx:pt idx="2985">113.2</cx:pt>
          <cx:pt idx="2986">69.049999999999997</cx:pt>
          <cx:pt idx="2987">20.100000000000001</cx:pt>
          <cx:pt idx="2988">109.65000000000001</cx:pt>
          <cx:pt idx="2989">19.199999999999999</cx:pt>
          <cx:pt idx="2990">33.899999999999999</cx:pt>
          <cx:pt idx="2991">90</cx:pt>
          <cx:pt idx="2992">34</cx:pt>
          <cx:pt idx="2993">20.399999999999999</cx:pt>
          <cx:pt idx="2994">38.600000000000001</cx:pt>
          <cx:pt idx="2995">25.25</cx:pt>
          <cx:pt idx="2996">60.600000000000001</cx:pt>
          <cx:pt idx="2997">89.950000000000003</cx:pt>
          <cx:pt idx="2998">74.75</cx:pt>
          <cx:pt idx="2999">20.600000000000001</cx:pt>
          <cx:pt idx="3000">84.450000000000003</cx:pt>
          <cx:pt idx="3001">20.399999999999999</cx:pt>
          <cx:pt idx="3002">81.700000000000003</cx:pt>
          <cx:pt idx="3003">79.5</cx:pt>
          <cx:pt idx="3004">89.150000000000006</cx:pt>
          <cx:pt idx="3005">20.300000000000001</cx:pt>
          <cx:pt idx="3006">74.950000000000003</cx:pt>
          <cx:pt idx="3007">74.400000000000006</cx:pt>
          <cx:pt idx="3008">20</cx:pt>
          <cx:pt idx="3009">25</cx:pt>
          <cx:pt idx="3010">80.450000000000003</cx:pt>
          <cx:pt idx="3011">19.75</cx:pt>
          <cx:pt idx="3012">65.650000000000006</cx:pt>
          <cx:pt idx="3013">71</cx:pt>
          <cx:pt idx="3014">89.200000000000003</cx:pt>
          <cx:pt idx="3015">86.75</cx:pt>
          <cx:pt idx="3016">55.299999999999997</cx:pt>
          <cx:pt idx="3017">61.5</cx:pt>
          <cx:pt idx="3018">25.100000000000001</cx:pt>
          <cx:pt idx="3019">55.149999999999999</cx:pt>
          <cx:pt idx="3020">34.049999999999997</cx:pt>
          <cx:pt idx="3021">19.949999999999999</cx:pt>
          <cx:pt idx="3022">19.949999999999999</cx:pt>
          <cx:pt idx="3023">89.700000000000003</cx:pt>
          <cx:pt idx="3024">20.399999999999999</cx:pt>
          <cx:pt idx="3025">26.300000000000001</cx:pt>
          <cx:pt idx="3026">84.950000000000003</cx:pt>
          <cx:pt idx="3027">20.699999999999999</cx:pt>
          <cx:pt idx="3028">43.25</cx:pt>
          <cx:pt idx="3029">48.350000000000001</cx:pt>
          <cx:pt idx="3030">79.549999999999997</cx:pt>
          <cx:pt idx="3031">71.049999999999997</cx:pt>
          <cx:pt idx="3032">19.449999999999999</cx:pt>
          <cx:pt idx="3033">110.8</cx:pt>
          <cx:pt idx="3034">84.5</cx:pt>
          <cx:pt idx="3035">69.299999999999997</cx:pt>
          <cx:pt idx="3036">49.350000000000001</cx:pt>
          <cx:pt idx="3037">20.350000000000001</cx:pt>
          <cx:pt idx="3038">105.59999999999999</cx:pt>
          <cx:pt idx="3039">64.450000000000003</cx:pt>
          <cx:pt idx="3040">108.59999999999999</cx:pt>
          <cx:pt idx="3041">49.899999999999999</cx:pt>
          <cx:pt idx="3042">30.300000000000001</cx:pt>
          <cx:pt idx="3043">30.399999999999999</cx:pt>
          <cx:pt idx="3044">45.399999999999999</cx:pt>
          <cx:pt idx="3045">65.650000000000006</cx:pt>
          <cx:pt idx="3046">103.3</cx:pt>
          <cx:pt idx="3047">84.150000000000006</cx:pt>
          <cx:pt idx="3048">44.450000000000003</cx:pt>
          <cx:pt idx="3049">19.75</cx:pt>
          <cx:pt idx="3050">85.400000000000006</cx:pt>
          <cx:pt idx="3051">89.900000000000006</cx:pt>
          <cx:pt idx="3052">55.049999999999997</cx:pt>
          <cx:pt idx="3053">104.09999999999999</cx:pt>
          <cx:pt idx="3054">106.59999999999999</cx:pt>
          <cx:pt idx="3055">75.200000000000003</cx:pt>
          <cx:pt idx="3056">70.5</cx:pt>
          <cx:pt idx="3057">19.600000000000001</cx:pt>
          <cx:pt idx="3058">55.850000000000001</cx:pt>
          <cx:pt idx="3059">24.050000000000001</cx:pt>
          <cx:pt idx="3060">38.100000000000001</cx:pt>
          <cx:pt idx="3061">106.40000000000001</cx:pt>
          <cx:pt idx="3062">34.25</cx:pt>
          <cx:pt idx="3063">100.05</cx:pt>
          <cx:pt idx="3064">68.650000000000006</cx:pt>
          <cx:pt idx="3065">45.799999999999997</cx:pt>
          <cx:pt idx="3066">75.75</cx:pt>
          <cx:pt idx="3067">84.400000000000006</cx:pt>
          <cx:pt idx="3068">96.400000000000006</cx:pt>
          <cx:pt idx="3069">20.550000000000001</cx:pt>
          <cx:pt idx="3070">50.950000000000003</cx:pt>
          <cx:pt idx="3071">90.5</cx:pt>
          <cx:pt idx="3072">79.400000000000006</cx:pt>
          <cx:pt idx="3073">58.75</cx:pt>
          <cx:pt idx="3074">59.450000000000003</cx:pt>
          <cx:pt idx="3075">105.7</cx:pt>
          <cx:pt idx="3076">56.25</cx:pt>
          <cx:pt idx="3077">53.299999999999997</cx:pt>
          <cx:pt idx="3078">85.549999999999997</cx:pt>
          <cx:pt idx="3079">68.650000000000006</cx:pt>
          <cx:pt idx="3080">24.300000000000001</cx:pt>
          <cx:pt idx="3081">77.849999999999994</cx:pt>
          <cx:pt idx="3082">59.899999999999999</cx:pt>
          <cx:pt idx="3083">23.949999999999999</cx:pt>
          <cx:pt idx="3084">20.149999999999999</cx:pt>
          <cx:pt idx="3085">105.34999999999999</cx:pt>
          <cx:pt idx="3086">95.650000000000006</cx:pt>
          <cx:pt idx="3087">87.049999999999997</cx:pt>
          <cx:pt idx="3088">81</cx:pt>
          <cx:pt idx="3089">82.450000000000003</cx:pt>
          <cx:pt idx="3090">53.5</cx:pt>
          <cx:pt idx="3091">20.5</cx:pt>
          <cx:pt idx="3092">25.100000000000001</cx:pt>
          <cx:pt idx="3093">54.399999999999999</cx:pt>
          <cx:pt idx="3094">58.600000000000001</cx:pt>
          <cx:pt idx="3095">84.799999999999997</cx:pt>
          <cx:pt idx="3096">61.399999999999999</cx:pt>
          <cx:pt idx="3097">20.399999999999999</cx:pt>
          <cx:pt idx="3098">79.650000000000006</cx:pt>
          <cx:pt idx="3099">20.149999999999999</cx:pt>
          <cx:pt idx="3100">94.450000000000003</cx:pt>
          <cx:pt idx="3101">79.799999999999997</cx:pt>
          <cx:pt idx="3102">54.200000000000003</cx:pt>
          <cx:pt idx="3103">19.449999999999999</cx:pt>
          <cx:pt idx="3104">74.049999999999997</cx:pt>
          <cx:pt idx="3105">49.149999999999999</cx:pt>
          <cx:pt idx="3106">19.399999999999999</cx:pt>
          <cx:pt idx="3107">113.65000000000001</cx:pt>
          <cx:pt idx="3108">106</cx:pt>
          <cx:pt idx="3109">25.949999999999999</cx:pt>
          <cx:pt idx="3110">19.100000000000001</cx:pt>
          <cx:pt idx="3111">103.40000000000001</cx:pt>
          <cx:pt idx="3112">100.55</cx:pt>
          <cx:pt idx="3113">95.400000000000006</cx:pt>
          <cx:pt idx="3114">75.150000000000006</cx:pt>
          <cx:pt idx="3115">84.450000000000003</cx:pt>
          <cx:pt idx="3116">89.150000000000006</cx:pt>
          <cx:pt idx="3117">107.90000000000001</cx:pt>
          <cx:pt idx="3118">19.5</cx:pt>
          <cx:pt idx="3119">85.950000000000003</cx:pt>
          <cx:pt idx="3120">24.949999999999999</cx:pt>
          <cx:pt idx="3121">59.399999999999999</cx:pt>
          <cx:pt idx="3122">19.5</cx:pt>
          <cx:pt idx="3123">69.950000000000003</cx:pt>
          <cx:pt idx="3124">82.849999999999994</cx:pt>
          <cx:pt idx="3125">19</cx:pt>
          <cx:pt idx="3126">38.850000000000001</cx:pt>
          <cx:pt idx="3127">30.600000000000001</cx:pt>
          <cx:pt idx="3128">20.350000000000001</cx:pt>
          <cx:pt idx="3129">95</cx:pt>
          <cx:pt idx="3130">74.400000000000006</cx:pt>
          <cx:pt idx="3131">78.450000000000003</cx:pt>
          <cx:pt idx="3132">74.299999999999997</cx:pt>
          <cx:pt idx="3133">51.049999999999997</cx:pt>
          <cx:pt idx="3134">19.199999999999999</cx:pt>
          <cx:pt idx="3135">99.549999999999997</cx:pt>
          <cx:pt idx="3136">70</cx:pt>
          <cx:pt idx="3137">109.09999999999999</cx:pt>
          <cx:pt idx="3138">45.299999999999997</cx:pt>
          <cx:pt idx="3139">29.850000000000001</cx:pt>
          <cx:pt idx="3140">76.450000000000003</cx:pt>
          <cx:pt idx="3141">95.099999999999994</cx:pt>
          <cx:pt idx="3142">19.800000000000001</cx:pt>
          <cx:pt idx="3143">72.799999999999997</cx:pt>
          <cx:pt idx="3144">18.949999999999999</cx:pt>
          <cx:pt idx="3145">76.650000000000006</cx:pt>
          <cx:pt idx="3146">99.150000000000006</cx:pt>
          <cx:pt idx="3147">101.75</cx:pt>
          <cx:pt idx="3148">75.450000000000003</cx:pt>
          <cx:pt idx="3149">64.099999999999994</cx:pt>
          <cx:pt idx="3150">25.649999999999999</cx:pt>
          <cx:pt idx="3151">75.099999999999994</cx:pt>
          <cx:pt idx="3152">95.849999999999994</cx:pt>
          <cx:pt idx="3153">54.399999999999999</cx:pt>
          <cx:pt idx="3154">72.75</cx:pt>
          <cx:pt idx="3155">19.850000000000001</cx:pt>
          <cx:pt idx="3156">19.050000000000001</cx:pt>
          <cx:pt idx="3157">44.950000000000003</cx:pt>
          <cx:pt idx="3158">49.549999999999997</cx:pt>
          <cx:pt idx="3159">94.849999999999994</cx:pt>
          <cx:pt idx="3160">46.25</cx:pt>
          <cx:pt idx="3161">19.350000000000001</cx:pt>
          <cx:pt idx="3162">69.599999999999994</cx:pt>
          <cx:pt idx="3163">90.700000000000003</cx:pt>
          <cx:pt idx="3164">101.40000000000001</cx:pt>
          <cx:pt idx="3165">20.25</cx:pt>
          <cx:pt idx="3166">48.799999999999997</cx:pt>
          <cx:pt idx="3167">74.349999999999994</cx:pt>
          <cx:pt idx="3168">19.350000000000001</cx:pt>
          <cx:pt idx="3169">68.75</cx:pt>
          <cx:pt idx="3170">100.2</cx:pt>
          <cx:pt idx="3171">20.850000000000001</cx:pt>
          <cx:pt idx="3172">95.900000000000006</cx:pt>
          <cx:pt idx="3173">19.350000000000001</cx:pt>
          <cx:pt idx="3174">45</cx:pt>
          <cx:pt idx="3175">81.5</cx:pt>
          <cx:pt idx="3176">25.5</cx:pt>
          <cx:pt idx="3177">48.899999999999999</cx:pt>
          <cx:pt idx="3178">84.099999999999994</cx:pt>
          <cx:pt idx="3179">19.600000000000001</cx:pt>
          <cx:pt idx="3180">20</cx:pt>
          <cx:pt idx="3181">81.299999999999997</cx:pt>
          <cx:pt idx="3182">95.200000000000003</cx:pt>
          <cx:pt idx="3183">36.450000000000003</cx:pt>
          <cx:pt idx="3184">83.299999999999997</cx:pt>
          <cx:pt idx="3185">25.050000000000001</cx:pt>
          <cx:pt idx="3186">20.300000000000001</cx:pt>
          <cx:pt idx="3187">89.849999999999994</cx:pt>
          <cx:pt idx="3188">49.850000000000001</cx:pt>
          <cx:pt idx="3189">19.800000000000001</cx:pt>
          <cx:pt idx="3190">54.649999999999999</cx:pt>
          <cx:pt idx="3191">29.350000000000001</cx:pt>
          <cx:pt idx="3192">19.149999999999999</cx:pt>
          <cx:pt idx="3193">19.100000000000001</cx:pt>
          <cx:pt idx="3194">55.549999999999997</cx:pt>
          <cx:pt idx="3195">80.549999999999997</cx:pt>
          <cx:pt idx="3196">20.25</cx:pt>
          <cx:pt idx="3197">69.5</cx:pt>
          <cx:pt idx="3198">106</cx:pt>
          <cx:pt idx="3199">25.5</cx:pt>
          <cx:pt idx="3200">104.3</cx:pt>
          <cx:pt idx="3201">79.599999999999994</cx:pt>
          <cx:pt idx="3202">55.25</cx:pt>
          <cx:pt idx="3203">88.049999999999997</cx:pt>
          <cx:pt idx="3204">20.399999999999999</cx:pt>
          <cx:pt idx="3205">117.59999999999999</cx:pt>
          <cx:pt idx="3206">20</cx:pt>
          <cx:pt idx="3207">19.649999999999999</cx:pt>
          <cx:pt idx="3208">70.549999999999997</cx:pt>
          <cx:pt idx="3209">93.849999999999994</cx:pt>
          <cx:pt idx="3210">65.799999999999997</cx:pt>
          <cx:pt idx="3211">20.050000000000001</cx:pt>
          <cx:pt idx="3212">80</cx:pt>
          <cx:pt idx="3213">35.399999999999999</cx:pt>
          <cx:pt idx="3214">79.599999999999994</cx:pt>
          <cx:pt idx="3215">80.25</cx:pt>
          <cx:pt idx="3216">50.450000000000003</cx:pt>
          <cx:pt idx="3217">20.449999999999999</cx:pt>
          <cx:pt idx="3218">79.599999999999994</cx:pt>
          <cx:pt idx="3219">24.699999999999999</cx:pt>
          <cx:pt idx="3220">77.299999999999997</cx:pt>
          <cx:pt idx="3221">29.75</cx:pt>
          <cx:pt idx="3222">44.899999999999999</cx:pt>
          <cx:pt idx="3223">29.800000000000001</cx:pt>
          <cx:pt idx="3224">74.650000000000006</cx:pt>
          <cx:pt idx="3225">71.950000000000003</cx:pt>
          <cx:pt idx="3226">20.75</cx:pt>
          <cx:pt idx="3227">56.299999999999997</cx:pt>
          <cx:pt idx="3228">105.25</cx:pt>
          <cx:pt idx="3229">94.200000000000003</cx:pt>
          <cx:pt idx="3230">19.550000000000001</cx:pt>
          <cx:pt idx="3231">84.450000000000003</cx:pt>
          <cx:pt idx="3232">53.649999999999999</cx:pt>
          <cx:pt idx="3233">29.899999999999999</cx:pt>
          <cx:pt idx="3234">19.699999999999999</cx:pt>
          <cx:pt idx="3235">43.700000000000003</cx:pt>
          <cx:pt idx="3236">55.299999999999997</cx:pt>
          <cx:pt idx="3237">19.850000000000001</cx:pt>
          <cx:pt idx="3238">19.649999999999999</cx:pt>
          <cx:pt idx="3239">49.450000000000003</cx:pt>
          <cx:pt idx="3240">106.55</cx:pt>
          <cx:pt idx="3241">20.100000000000001</cx:pt>
          <cx:pt idx="3242">20.449999999999999</cx:pt>
          <cx:pt idx="3243">39.700000000000003</cx:pt>
          <cx:pt idx="3244">54.5</cx:pt>
          <cx:pt idx="3245">83.799999999999997</cx:pt>
          <cx:pt idx="3246">55.149999999999999</cx:pt>
          <cx:pt idx="3247">111.59999999999999</cx:pt>
          <cx:pt idx="3248">86.650000000000006</cx:pt>
          <cx:pt idx="3249">55.549999999999997</cx:pt>
          <cx:pt idx="3250">20.550000000000001</cx:pt>
          <cx:pt idx="3251">106.75</cx:pt>
          <cx:pt idx="3252">62.100000000000001</cx:pt>
          <cx:pt idx="3253">104.5</cx:pt>
          <cx:pt idx="3254">101.8</cx:pt>
          <cx:pt idx="3255">110.59999999999999</cx:pt>
          <cx:pt idx="3256">84.900000000000006</cx:pt>
          <cx:pt idx="3257">93.200000000000003</cx:pt>
          <cx:pt idx="3258">24.399999999999999</cx:pt>
          <cx:pt idx="3259">70.549999999999997</cx:pt>
          <cx:pt idx="3260">78.450000000000003</cx:pt>
          <cx:pt idx="3261">85</cx:pt>
          <cx:pt idx="3262">87.450000000000003</cx:pt>
          <cx:pt idx="3263">85.799999999999997</cx:pt>
          <cx:pt idx="3264">91.099999999999994</cx:pt>
          <cx:pt idx="3265">70.75</cx:pt>
          <cx:pt idx="3266">20.100000000000001</cx:pt>
          <cx:pt idx="3267">20.050000000000001</cx:pt>
          <cx:pt idx="3268">74.799999999999997</cx:pt>
          <cx:pt idx="3269">24.800000000000001</cx:pt>
          <cx:pt idx="3270">100.84999999999999</cx:pt>
          <cx:pt idx="3271">101.34999999999999</cx:pt>
          <cx:pt idx="3272">81.700000000000003</cx:pt>
          <cx:pt idx="3273">68.25</cx:pt>
          <cx:pt idx="3274">105.09999999999999</cx:pt>
          <cx:pt idx="3275">20.399999999999999</cx:pt>
          <cx:pt idx="3276">79.150000000000006</cx:pt>
          <cx:pt idx="3277">20</cx:pt>
          <cx:pt idx="3278">79.400000000000006</cx:pt>
          <cx:pt idx="3279">57.200000000000003</cx:pt>
          <cx:pt idx="3280">58.600000000000001</cx:pt>
          <cx:pt idx="3281">94.799999999999997</cx:pt>
          <cx:pt idx="3282">102.5</cx:pt>
          <cx:pt idx="3283">20.350000000000001</cx:pt>
          <cx:pt idx="3284">84.900000000000006</cx:pt>
          <cx:pt idx="3285">69.200000000000003</cx:pt>
          <cx:pt idx="3286">95.450000000000003</cx:pt>
          <cx:pt idx="3287">100.95</cx:pt>
          <cx:pt idx="3288">20.850000000000001</cx:pt>
          <cx:pt idx="3289">88.5</cx:pt>
          <cx:pt idx="3290">35</cx:pt>
          <cx:pt idx="3291">55.149999999999999</cx:pt>
          <cx:pt idx="3292">50.950000000000003</cx:pt>
          <cx:pt idx="3293">64</cx:pt>
          <cx:pt idx="3294">69.099999999999994</cx:pt>
          <cx:pt idx="3295">80.200000000000003</cx:pt>
          <cx:pt idx="3296">49.299999999999997</cx:pt>
          <cx:pt idx="3297">84.349999999999994</cx:pt>
          <cx:pt idx="3298">20.050000000000001</cx:pt>
          <cx:pt idx="3299">117.2</cx:pt>
          <cx:pt idx="3300">20.100000000000001</cx:pt>
          <cx:pt idx="3301">69.599999999999994</cx:pt>
          <cx:pt idx="3302">103.45</cx:pt>
          <cx:pt idx="3303">77.950000000000003</cx:pt>
          <cx:pt idx="3304">109.95</cx:pt>
          <cx:pt idx="3305">94.75</cx:pt>
          <cx:pt idx="3306">80</cx:pt>
          <cx:pt idx="3307">79.650000000000006</cx:pt>
          <cx:pt idx="3308">25.199999999999999</cx:pt>
          <cx:pt idx="3309">19.899999999999999</cx:pt>
          <cx:pt idx="3310">78.450000000000003</cx:pt>
          <cx:pt idx="3311">44.799999999999997</cx:pt>
          <cx:pt idx="3312">20.300000000000001</cx:pt>
          <cx:pt idx="3313">19.199999999999999</cx:pt>
          <cx:pt idx="3314">80.049999999999997</cx:pt>
          <cx:pt idx="3315">107.34999999999999</cx:pt>
          <cx:pt idx="3316">47.850000000000001</cx:pt>
          <cx:pt idx="3317">70.799999999999997</cx:pt>
          <cx:pt idx="3318">29.5</cx:pt>
          <cx:pt idx="3319">70.75</cx:pt>
          <cx:pt idx="3320">59.100000000000001</cx:pt>
          <cx:pt idx="3321">25.550000000000001</cx:pt>
          <cx:pt idx="3322">84.450000000000003</cx:pt>
          <cx:pt idx="3323">20.25</cx:pt>
          <cx:pt idx="3324">75.549999999999997</cx:pt>
          <cx:pt idx="3325">85.650000000000006</cx:pt>
          <cx:pt idx="3326">70.150000000000006</cx:pt>
          <cx:pt idx="3327">95.299999999999997</cx:pt>
          <cx:pt idx="3328">70.25</cx:pt>
          <cx:pt idx="3329">50.299999999999997</cx:pt>
          <cx:pt idx="3330">97.799999999999997</cx:pt>
          <cx:pt idx="3331">19.850000000000001</cx:pt>
          <cx:pt idx="3332">46.299999999999997</cx:pt>
          <cx:pt idx="3333">19.350000000000001</cx:pt>
          <cx:pt idx="3334">106.3</cx:pt>
          <cx:pt idx="3335">25</cx:pt>
          <cx:pt idx="3336">20.300000000000001</cx:pt>
          <cx:pt idx="3337">75.349999999999994</cx:pt>
          <cx:pt idx="3338">89.400000000000006</cx:pt>
          <cx:pt idx="3339">88</cx:pt>
          <cx:pt idx="3340">83.150000000000006</cx:pt>
          <cx:pt idx="3341">43.799999999999997</cx:pt>
          <cx:pt idx="3342">62.049999999999997</cx:pt>
          <cx:pt idx="3343">20.100000000000001</cx:pt>
          <cx:pt idx="3344">74.150000000000006</cx:pt>
          <cx:pt idx="3345">101.34999999999999</cx:pt>
          <cx:pt idx="3346">84.049999999999997</cx:pt>
          <cx:pt idx="3347">20.899999999999999</cx:pt>
          <cx:pt idx="3348">105.90000000000001</cx:pt>
          <cx:pt idx="3349">99.5</cx:pt>
          <cx:pt idx="3350">44.149999999999999</cx:pt>
          <cx:pt idx="3351">53.899999999999999</cx:pt>
          <cx:pt idx="3352">85.450000000000003</cx:pt>
          <cx:pt idx="3353">85.049999999999997</cx:pt>
          <cx:pt idx="3354">44.100000000000001</cx:pt>
          <cx:pt idx="3355">90.200000000000003</cx:pt>
          <cx:pt idx="3356">50.850000000000001</cx:pt>
          <cx:pt idx="3357">59.200000000000003</cx:pt>
          <cx:pt idx="3358">53.450000000000003</cx:pt>
          <cx:pt idx="3359">19.949999999999999</cx:pt>
          <cx:pt idx="3360">83.200000000000003</cx:pt>
          <cx:pt idx="3361">74.650000000000006</cx:pt>
          <cx:pt idx="3362">54.899999999999999</cx:pt>
          <cx:pt idx="3363">57.5</cx:pt>
          <cx:pt idx="3364">103.90000000000001</cx:pt>
          <cx:pt idx="3365">19.649999999999999</cx:pt>
          <cx:pt idx="3366">93.799999999999997</cx:pt>
          <cx:pt idx="3367">89.25</cx:pt>
          <cx:pt idx="3368">94.150000000000006</cx:pt>
          <cx:pt idx="3369">55.600000000000001</cx:pt>
          <cx:pt idx="3370">48.700000000000003</cx:pt>
          <cx:pt idx="3371">19.25</cx:pt>
          <cx:pt idx="3372">104.90000000000001</cx:pt>
          <cx:pt idx="3373">75.450000000000003</cx:pt>
          <cx:pt idx="3374">54.850000000000001</cx:pt>
          <cx:pt idx="3375">19.899999999999999</cx:pt>
          <cx:pt idx="3376">19.399999999999999</cx:pt>
          <cx:pt idx="3377">25.050000000000001</cx:pt>
          <cx:pt idx="3378">84.450000000000003</cx:pt>
          <cx:pt idx="3379">19.300000000000001</cx:pt>
          <cx:pt idx="3380">95.099999999999994</cx:pt>
          <cx:pt idx="3381">79.849999999999994</cx:pt>
          <cx:pt idx="3382">25.550000000000001</cx:pt>
          <cx:pt idx="3383">75.5</cx:pt>
          <cx:pt idx="3384">73.75</cx:pt>
          <cx:pt idx="3385">96.049999999999997</cx:pt>
          <cx:pt idx="3386">68.400000000000006</cx:pt>
          <cx:pt idx="3387">20.649999999999999</cx:pt>
          <cx:pt idx="3388">55.149999999999999</cx:pt>
          <cx:pt idx="3389">70.599999999999994</cx:pt>
          <cx:pt idx="3390">19.949999999999999</cx:pt>
          <cx:pt idx="3391">19</cx:pt>
          <cx:pt idx="3392">44.100000000000001</cx:pt>
          <cx:pt idx="3393">107.59999999999999</cx:pt>
          <cx:pt idx="3394">61.549999999999997</cx:pt>
          <cx:pt idx="3395">90.700000000000003</cx:pt>
          <cx:pt idx="3396">99.25</cx:pt>
          <cx:pt idx="3397">91.700000000000003</cx:pt>
          <cx:pt idx="3398">100.7</cx:pt>
          <cx:pt idx="3399">78.450000000000003</cx:pt>
          <cx:pt idx="3400">84.299999999999997</cx:pt>
          <cx:pt idx="3401">19.550000000000001</cx:pt>
          <cx:pt idx="3402">88.950000000000003</cx:pt>
          <cx:pt idx="3403">20.449999999999999</cx:pt>
          <cx:pt idx="3404">55.600000000000001</cx:pt>
          <cx:pt idx="3405">86.799999999999997</cx:pt>
          <cx:pt idx="3406">20.949999999999999</cx:pt>
          <cx:pt idx="3407">20.050000000000001</cx:pt>
          <cx:pt idx="3408">50.700000000000003</cx:pt>
          <cx:pt idx="3409">113.65000000000001</cx:pt>
          <cx:pt idx="3410">53.399999999999999</cx:pt>
          <cx:pt idx="3411">101.90000000000001</cx:pt>
          <cx:pt idx="3412">59.5</cx:pt>
          <cx:pt idx="3413">87.799999999999997</cx:pt>
          <cx:pt idx="3414">41.899999999999999</cx:pt>
          <cx:pt idx="3415">83</cx:pt>
          <cx:pt idx="3416">69.849999999999994</cx:pt>
          <cx:pt idx="3417">56.299999999999997</cx:pt>
          <cx:pt idx="3418">109.55</cx:pt>
          <cx:pt idx="3419">92.150000000000006</cx:pt>
          <cx:pt idx="3420">69.5</cx:pt>
          <cx:pt idx="3421">97</cx:pt>
          <cx:pt idx="3422">58.350000000000001</cx:pt>
          <cx:pt idx="3423">50.600000000000001</cx:pt>
          <cx:pt idx="3424">89.5</cx:pt>
          <cx:pt idx="3425">70.400000000000006</cx:pt>
          <cx:pt idx="3426">69.799999999999997</cx:pt>
          <cx:pt idx="3427">94.299999999999997</cx:pt>
          <cx:pt idx="3428">93.799999999999997</cx:pt>
          <cx:pt idx="3429">19.550000000000001</cx:pt>
          <cx:pt idx="3430">95.950000000000003</cx:pt>
          <cx:pt idx="3431">101.05</cx:pt>
          <cx:pt idx="3432">94.799999999999997</cx:pt>
          <cx:pt idx="3433">107.75</cx:pt>
          <cx:pt idx="3434">54.600000000000001</cx:pt>
          <cx:pt idx="3435">71.299999999999997</cx:pt>
          <cx:pt idx="3436">19.5</cx:pt>
          <cx:pt idx="3437">56.299999999999997</cx:pt>
          <cx:pt idx="3438">94.700000000000003</cx:pt>
          <cx:pt idx="3439">104.15000000000001</cx:pt>
          <cx:pt idx="3440">90.549999999999997</cx:pt>
          <cx:pt idx="3441">60.799999999999997</cx:pt>
          <cx:pt idx="3442">98.799999999999997</cx:pt>
          <cx:pt idx="3443">98.150000000000006</cx:pt>
          <cx:pt idx="3444">35.350000000000001</cx:pt>
          <cx:pt idx="3445">103.15000000000001</cx:pt>
          <cx:pt idx="3446">107.75</cx:pt>
          <cx:pt idx="3447">81.400000000000006</cx:pt>
          <cx:pt idx="3448">61.450000000000003</cx:pt>
          <cx:pt idx="3449">95.700000000000003</cx:pt>
          <cx:pt idx="3450">104.8</cx:pt>
          <cx:pt idx="3451">70.950000000000003</cx:pt>
          <cx:pt idx="3452">44.950000000000003</cx:pt>
          <cx:pt idx="3453">97.650000000000006</cx:pt>
          <cx:pt idx="3454">35.649999999999999</cx:pt>
          <cx:pt idx="3455">90.549999999999997</cx:pt>
          <cx:pt idx="3456">85.25</cx:pt>
          <cx:pt idx="3457">19.5</cx:pt>
          <cx:pt idx="3458">88.799999999999997</cx:pt>
          <cx:pt idx="3459">25.100000000000001</cx:pt>
          <cx:pt idx="3460">100.05</cx:pt>
          <cx:pt idx="3461">55.700000000000003</cx:pt>
          <cx:pt idx="3462">85.200000000000003</cx:pt>
          <cx:pt idx="3463">91.150000000000006</cx:pt>
          <cx:pt idx="3464">83.849999999999994</cx:pt>
          <cx:pt idx="3465">45.899999999999999</cx:pt>
          <cx:pt idx="3466">25.100000000000001</cx:pt>
          <cx:pt idx="3467">91.400000000000006</cx:pt>
          <cx:pt idx="3468">19.699999999999999</cx:pt>
          <cx:pt idx="3469">91.5</cx:pt>
          <cx:pt idx="3470">51.299999999999997</cx:pt>
          <cx:pt idx="3471">21.100000000000001</cx:pt>
          <cx:pt idx="3472">104.75</cx:pt>
          <cx:pt idx="3473">106.15000000000001</cx:pt>
          <cx:pt idx="3474">85.75</cx:pt>
          <cx:pt idx="3475">20.300000000000001</cx:pt>
          <cx:pt idx="3476">100.75</cx:pt>
          <cx:pt idx="3477">74.150000000000006</cx:pt>
          <cx:pt idx="3478">78.549999999999997</cx:pt>
          <cx:pt idx="3479">45.299999999999997</cx:pt>
          <cx:pt idx="3480">19.850000000000001</cx:pt>
          <cx:pt idx="3481">50.700000000000003</cx:pt>
          <cx:pt idx="3482">45</cx:pt>
          <cx:pt idx="3483">77.799999999999997</cx:pt>
          <cx:pt idx="3484">83.450000000000003</cx:pt>
          <cx:pt idx="3485">73.25</cx:pt>
          <cx:pt idx="3486">94.799999999999997</cx:pt>
          <cx:pt idx="3487">20.100000000000001</cx:pt>
          <cx:pt idx="3488">59.899999999999999</cx:pt>
          <cx:pt idx="3489">90.099999999999994</cx:pt>
          <cx:pt idx="3490">51.049999999999997</cx:pt>
          <cx:pt idx="3491">70.950000000000003</cx:pt>
          <cx:pt idx="3492">29.199999999999999</cx:pt>
          <cx:pt idx="3493">46.600000000000001</cx:pt>
          <cx:pt idx="3494">85.349999999999994</cx:pt>
          <cx:pt idx="3495">75.349999999999994</cx:pt>
          <cx:pt idx="3496">74.299999999999997</cx:pt>
          <cx:pt idx="3497">69.299999999999997</cx:pt>
          <cx:pt idx="3498">75.200000000000003</cx:pt>
          <cx:pt idx="3499">20.899999999999999</cx:pt>
          <cx:pt idx="3500">94.299999999999997</cx:pt>
          <cx:pt idx="3501">76.450000000000003</cx:pt>
          <cx:pt idx="3502">54</cx:pt>
          <cx:pt idx="3503">104.25</cx:pt>
          <cx:pt idx="3504">19.949999999999999</cx:pt>
          <cx:pt idx="3505">24.949999999999999</cx:pt>
          <cx:pt idx="3506">84.75</cx:pt>
          <cx:pt idx="3507">19.75</cx:pt>
          <cx:pt idx="3508">113.65000000000001</cx:pt>
          <cx:pt idx="3509">44.899999999999999</cx:pt>
          <cx:pt idx="3510">75.25</cx:pt>
          <cx:pt idx="3511">24.600000000000001</cx:pt>
          <cx:pt idx="3512">25</cx:pt>
          <cx:pt idx="3513">20.949999999999999</cx:pt>
          <cx:pt idx="3514">110.59999999999999</cx:pt>
          <cx:pt idx="3515">55.5</cx:pt>
          <cx:pt idx="3516">43.299999999999997</cx:pt>
          <cx:pt idx="3517">109.5</cx:pt>
          <cx:pt idx="3518">19.449999999999999</cx:pt>
          <cx:pt idx="3519">84.849999999999994</cx:pt>
          <cx:pt idx="3520">19.600000000000001</cx:pt>
          <cx:pt idx="3521">53.450000000000003</cx:pt>
          <cx:pt idx="3522">19.800000000000001</cx:pt>
          <cx:pt idx="3523">112.09999999999999</cx:pt>
          <cx:pt idx="3524">84.799999999999997</cx:pt>
          <cx:pt idx="3525">95.049999999999997</cx:pt>
          <cx:pt idx="3526">50.350000000000001</cx:pt>
          <cx:pt idx="3527">74.599999999999994</cx:pt>
          <cx:pt idx="3528">19.699999999999999</cx:pt>
          <cx:pt idx="3529">74.200000000000003</cx:pt>
          <cx:pt idx="3530">69</cx:pt>
          <cx:pt idx="3531">19.350000000000001</cx:pt>
          <cx:pt idx="3532">59.450000000000003</cx:pt>
          <cx:pt idx="3533">19.800000000000001</cx:pt>
          <cx:pt idx="3534">105.2</cx:pt>
          <cx:pt idx="3535">109.2</cx:pt>
          <cx:pt idx="3536">79.150000000000006</cx:pt>
          <cx:pt idx="3537">53.649999999999999</cx:pt>
          <cx:pt idx="3538">100.2</cx:pt>
          <cx:pt idx="3539">45.149999999999999</cx:pt>
          <cx:pt idx="3540">108.65000000000001</cx:pt>
          <cx:pt idx="3541">40.649999999999999</cx:pt>
          <cx:pt idx="3542">55.350000000000001</cx:pt>
          <cx:pt idx="3543">105.59999999999999</cx:pt>
          <cx:pt idx="3544">93.799999999999997</cx:pt>
          <cx:pt idx="3545">95.700000000000003</cx:pt>
          <cx:pt idx="3546">83.200000000000003</cx:pt>
          <cx:pt idx="3547">90.049999999999997</cx:pt>
          <cx:pt idx="3548">97.650000000000006</cx:pt>
          <cx:pt idx="3549">68.049999999999997</cx:pt>
          <cx:pt idx="3550">96.200000000000003</cx:pt>
          <cx:pt idx="3551">79.599999999999994</cx:pt>
          <cx:pt idx="3552">102.09999999999999</cx:pt>
          <cx:pt idx="3553">23.399999999999999</cx:pt>
          <cx:pt idx="3554">71.049999999999997</cx:pt>
          <cx:pt idx="3555">85.25</cx:pt>
          <cx:pt idx="3556">19.449999999999999</cx:pt>
          <cx:pt idx="3557">59.450000000000003</cx:pt>
          <cx:pt idx="3558">92.200000000000003</cx:pt>
          <cx:pt idx="3559">19.850000000000001</cx:pt>
          <cx:pt idx="3560">43.899999999999999</cx:pt>
          <cx:pt idx="3561">80.5</cx:pt>
          <cx:pt idx="3562">89.799999999999997</cx:pt>
          <cx:pt idx="3563">90.5</cx:pt>
          <cx:pt idx="3564">90.450000000000003</cx:pt>
          <cx:pt idx="3565">50.75</cx:pt>
          <cx:pt idx="3566">84.599999999999994</cx:pt>
          <cx:pt idx="3567">89.650000000000006</cx:pt>
          <cx:pt idx="3568">99.150000000000006</cx:pt>
          <cx:pt idx="3569">19.949999999999999</cx:pt>
          <cx:pt idx="3570">20.5</cx:pt>
          <cx:pt idx="3571">62.100000000000001</cx:pt>
          <cx:pt idx="3572">79.5</cx:pt>
          <cx:pt idx="3573">19.550000000000001</cx:pt>
          <cx:pt idx="3574">20.350000000000001</cx:pt>
          <cx:pt idx="3575">51.700000000000003</cx:pt>
          <cx:pt idx="3576">23.300000000000001</cx:pt>
          <cx:pt idx="3577">65.400000000000006</cx:pt>
          <cx:pt idx="3578">65.099999999999994</cx:pt>
          <cx:pt idx="3579">81.200000000000003</cx:pt>
          <cx:pt idx="3580">72.900000000000006</cx:pt>
          <cx:pt idx="3581">74.5</cx:pt>
          <cx:pt idx="3582">80.5</cx:pt>
          <cx:pt idx="3583">60.299999999999997</cx:pt>
          <cx:pt idx="3584">75</cx:pt>
          <cx:pt idx="3585">90.150000000000006</cx:pt>
          <cx:pt idx="3586">40</cx:pt>
          <cx:pt idx="3587">99.450000000000003</cx:pt>
          <cx:pt idx="3588">69.049999999999997</cx:pt>
          <cx:pt idx="3589">59.700000000000003</cx:pt>
          <cx:pt idx="3590">19.850000000000001</cx:pt>
          <cx:pt idx="3591">86.25</cx:pt>
          <cx:pt idx="3592">45.649999999999999</cx:pt>
          <cx:pt idx="3593">70.099999999999994</cx:pt>
          <cx:pt idx="3594">40.75</cx:pt>
          <cx:pt idx="3595">70.200000000000003</cx:pt>
          <cx:pt idx="3596">55.350000000000001</cx:pt>
          <cx:pt idx="3597">95.700000000000003</cx:pt>
          <cx:pt idx="3598">46.299999999999997</cx:pt>
          <cx:pt idx="3599">81.299999999999997</cx:pt>
          <cx:pt idx="3600">84.200000000000003</cx:pt>
          <cx:pt idx="3601">20</cx:pt>
          <cx:pt idx="3602">66.150000000000006</cx:pt>
          <cx:pt idx="3603">45.850000000000001</cx:pt>
          <cx:pt idx="3604">19.600000000000001</cx:pt>
          <cx:pt idx="3605">49.799999999999997</cx:pt>
          <cx:pt idx="3606">101.75</cx:pt>
          <cx:pt idx="3607">55.149999999999999</cx:pt>
          <cx:pt idx="3608">75.25</cx:pt>
          <cx:pt idx="3609">103.95</cx:pt>
          <cx:pt idx="3610">100.15000000000001</cx:pt>
          <cx:pt idx="3611">99.650000000000006</cx:pt>
          <cx:pt idx="3612">73.700000000000003</cx:pt>
          <cx:pt idx="3613">50.049999999999997</cx:pt>
          <cx:pt idx="3614">60.25</cx:pt>
          <cx:pt idx="3615">105.75</cx:pt>
          <cx:pt idx="3616">87.299999999999997</cx:pt>
          <cx:pt idx="3617">48.350000000000001</cx:pt>
          <cx:pt idx="3618">54.25</cx:pt>
          <cx:pt idx="3619">85.299999999999997</cx:pt>
          <cx:pt idx="3620">50</cx:pt>
          <cx:pt idx="3621">24.399999999999999</cx:pt>
          <cx:pt idx="3622">90.950000000000003</cx:pt>
          <cx:pt idx="3623">72.25</cx:pt>
          <cx:pt idx="3624">96.099999999999994</cx:pt>
          <cx:pt idx="3625">19.850000000000001</cx:pt>
          <cx:pt idx="3626">55.299999999999997</cx:pt>
          <cx:pt idx="3627">20.100000000000001</cx:pt>
          <cx:pt idx="3628">69.5</cx:pt>
          <cx:pt idx="3629">25.149999999999999</cx:pt>
          <cx:pt idx="3630">20.949999999999999</cx:pt>
          <cx:pt idx="3631">49.549999999999997</cx:pt>
          <cx:pt idx="3632">79.650000000000006</cx:pt>
          <cx:pt idx="3633">71.25</cx:pt>
          <cx:pt idx="3634">113.8</cx:pt>
          <cx:pt idx="3635">24.550000000000001</cx:pt>
          <cx:pt idx="3636">19.699999999999999</cx:pt>
          <cx:pt idx="3637">20.25</cx:pt>
          <cx:pt idx="3638">50.149999999999999</cx:pt>
          <cx:pt idx="3639">100.5</cx:pt>
          <cx:pt idx="3640">95.900000000000006</cx:pt>
          <cx:pt idx="3641">74.450000000000003</cx:pt>
          <cx:pt idx="3642">104.09999999999999</cx:pt>
          <cx:pt idx="3643">19.050000000000001</cx:pt>
          <cx:pt idx="3644">25</cx:pt>
          <cx:pt idx="3645">19.050000000000001</cx:pt>
          <cx:pt idx="3646">81.900000000000006</cx:pt>
          <cx:pt idx="3647">69.700000000000003</cx:pt>
          <cx:pt idx="3648">90.150000000000006</cx:pt>
          <cx:pt idx="3649">25.350000000000001</cx:pt>
          <cx:pt idx="3650">24.649999999999999</cx:pt>
          <cx:pt idx="3651">19.550000000000001</cx:pt>
          <cx:pt idx="3652">25.25</cx:pt>
          <cx:pt idx="3653">60</cx:pt>
          <cx:pt idx="3654">89.900000000000006</cx:pt>
          <cx:pt idx="3655">19.399999999999999</cx:pt>
          <cx:pt idx="3656">49.799999999999997</cx:pt>
          <cx:pt idx="3657">24.100000000000001</cx:pt>
          <cx:pt idx="3658">54.25</cx:pt>
          <cx:pt idx="3659">109.90000000000001</cx:pt>
          <cx:pt idx="3660">35.5</cx:pt>
          <cx:pt idx="3661">87.549999999999997</cx:pt>
          <cx:pt idx="3662">45.149999999999999</cx:pt>
          <cx:pt idx="3663">88.400000000000006</cx:pt>
          <cx:pt idx="3664">50.799999999999997</cx:pt>
          <cx:pt idx="3665">99</cx:pt>
          <cx:pt idx="3666">84.400000000000006</cx:pt>
          <cx:pt idx="3667">96.549999999999997</cx:pt>
          <cx:pt idx="3668">59.75</cx:pt>
          <cx:pt idx="3669">111.5</cx:pt>
          <cx:pt idx="3670">24.25</cx:pt>
          <cx:pt idx="3671">75.099999999999994</cx:pt>
          <cx:pt idx="3672">70.150000000000006</cx:pt>
          <cx:pt idx="3673">101.75</cx:pt>
          <cx:pt idx="3674">45.799999999999997</cx:pt>
          <cx:pt idx="3675">20.5</cx:pt>
          <cx:pt idx="3676">70.400000000000006</cx:pt>
          <cx:pt idx="3677">30.550000000000001</cx:pt>
          <cx:pt idx="3678">84.900000000000006</cx:pt>
          <cx:pt idx="3679">20.100000000000001</cx:pt>
          <cx:pt idx="3680">40.649999999999999</cx:pt>
          <cx:pt idx="3681">101</cx:pt>
          <cx:pt idx="3682">69.099999999999994</cx:pt>
          <cx:pt idx="3683">54.5</cx:pt>
          <cx:pt idx="3684">75.349999999999994</cx:pt>
          <cx:pt idx="3685">44.450000000000003</cx:pt>
          <cx:pt idx="3686">75</cx:pt>
          <cx:pt idx="3687">100</cx:pt>
          <cx:pt idx="3688">98.049999999999997</cx:pt>
          <cx:pt idx="3689">71.150000000000006</cx:pt>
          <cx:pt idx="3690">54.149999999999999</cx:pt>
          <cx:pt idx="3691">63.899999999999999</cx:pt>
          <cx:pt idx="3692">69.150000000000006</cx:pt>
          <cx:pt idx="3693">64.650000000000006</cx:pt>
          <cx:pt idx="3694">108.75</cx:pt>
          <cx:pt idx="3695">98.849999999999994</cx:pt>
          <cx:pt idx="3696">49.149999999999999</cx:pt>
          <cx:pt idx="3697">89.599999999999994</cx:pt>
          <cx:pt idx="3698">83.25</cx:pt>
          <cx:pt idx="3699">70.25</cx:pt>
          <cx:pt idx="3700">19.399999999999999</cx:pt>
          <cx:pt idx="3701">24.5</cx:pt>
          <cx:pt idx="3702">79.150000000000006</cx:pt>
          <cx:pt idx="3703">20.100000000000001</cx:pt>
          <cx:pt idx="3704">73</cx:pt>
          <cx:pt idx="3705">61.399999999999999</cx:pt>
          <cx:pt idx="3706">84.299999999999997</cx:pt>
          <cx:pt idx="3707">19.899999999999999</cx:pt>
          <cx:pt idx="3708">20.399999999999999</cx:pt>
          <cx:pt idx="3709">50.75</cx:pt>
          <cx:pt idx="3710">20.449999999999999</cx:pt>
          <cx:pt idx="3711">75.75</cx:pt>
          <cx:pt idx="3712">65.400000000000006</cx:pt>
          <cx:pt idx="3713">80.400000000000006</cx:pt>
          <cx:pt idx="3714">59.75</cx:pt>
          <cx:pt idx="3715">78.5</cx:pt>
          <cx:pt idx="3716">102</cx:pt>
          <cx:pt idx="3717">48.950000000000003</cx:pt>
          <cx:pt idx="3718">99.650000000000006</cx:pt>
          <cx:pt idx="3719">18.25</cx:pt>
          <cx:pt idx="3720">54.549999999999997</cx:pt>
          <cx:pt idx="3721">20.649999999999999</cx:pt>
          <cx:pt idx="3722">40.649999999999999</cx:pt>
          <cx:pt idx="3723">20.449999999999999</cx:pt>
          <cx:pt idx="3724">24.800000000000001</cx:pt>
          <cx:pt idx="3725">70.799999999999997</cx:pt>
          <cx:pt idx="3726">89.049999999999997</cx:pt>
          <cx:pt idx="3727">96.599999999999994</cx:pt>
          <cx:pt idx="3728">88.799999999999997</cx:pt>
          <cx:pt idx="3729">20.050000000000001</cx:pt>
          <cx:pt idx="3730">104.5</cx:pt>
          <cx:pt idx="3731">69.799999999999997</cx:pt>
          <cx:pt idx="3732">77.150000000000006</cx:pt>
          <cx:pt idx="3733">35.049999999999997</cx:pt>
          <cx:pt idx="3734">108.09999999999999</cx:pt>
          <cx:pt idx="3735">84.049999999999997</cx:pt>
          <cx:pt idx="3736">20.199999999999999</cx:pt>
          <cx:pt idx="3737">50.600000000000001</cx:pt>
          <cx:pt idx="3738">49.200000000000003</cx:pt>
          <cx:pt idx="3739">24.600000000000001</cx:pt>
          <cx:pt idx="3740">71.650000000000006</cx:pt>
          <cx:pt idx="3741">104.90000000000001</cx:pt>
          <cx:pt idx="3742">106.5</cx:pt>
          <cx:pt idx="3743">49.350000000000001</cx:pt>
          <cx:pt idx="3744">75.5</cx:pt>
          <cx:pt idx="3745">94.25</cx:pt>
          <cx:pt idx="3746">68.950000000000003</cx:pt>
          <cx:pt idx="3747">58.5</cx:pt>
          <cx:pt idx="3748">78.900000000000006</cx:pt>
          <cx:pt idx="3749">93.849999999999994</cx:pt>
          <cx:pt idx="3750">79.200000000000003</cx:pt>
          <cx:pt idx="3751">109.45</cx:pt>
          <cx:pt idx="3752">59.200000000000003</cx:pt>
          <cx:pt idx="3753">29.149999999999999</cx:pt>
          <cx:pt idx="3754">20.050000000000001</cx:pt>
          <cx:pt idx="3755">76.049999999999997</cx:pt>
          <cx:pt idx="3756">24.449999999999999</cx:pt>
          <cx:pt idx="3757">66.5</cx:pt>
          <cx:pt idx="3758">49.549999999999997</cx:pt>
          <cx:pt idx="3759">89.349999999999994</cx:pt>
          <cx:pt idx="3760">73.599999999999994</cx:pt>
          <cx:pt idx="3761">82.650000000000006</cx:pt>
          <cx:pt idx="3762">49</cx:pt>
          <cx:pt idx="3763">80.349999999999994</cx:pt>
          <cx:pt idx="3764">25.199999999999999</cx:pt>
          <cx:pt idx="3765">25.449999999999999</cx:pt>
          <cx:pt idx="3766">55.799999999999997</cx:pt>
          <cx:pt idx="3767">110.90000000000001</cx:pt>
          <cx:pt idx="3768">77.75</cx:pt>
          <cx:pt idx="3769">26.199999999999999</cx:pt>
          <cx:pt idx="3770">19.899999999999999</cx:pt>
          <cx:pt idx="3771">79.049999999999997</cx:pt>
          <cx:pt idx="3772">95</cx:pt>
          <cx:pt idx="3773">25.199999999999999</cx:pt>
          <cx:pt idx="3774">80.849999999999994</cx:pt>
          <cx:pt idx="3775">98.400000000000006</cx:pt>
          <cx:pt idx="3776">56.350000000000001</cx:pt>
          <cx:pt idx="3777">19.300000000000001</cx:pt>
          <cx:pt idx="3778">50.399999999999999</cx:pt>
          <cx:pt idx="3779">79.400000000000006</cx:pt>
          <cx:pt idx="3780">55.25</cx:pt>
          <cx:pt idx="3781">19.100000000000001</cx:pt>
          <cx:pt idx="3782">84.049999999999997</cx:pt>
          <cx:pt idx="3783">105.2</cx:pt>
          <cx:pt idx="3784">101.40000000000001</cx:pt>
          <cx:pt idx="3785">89.799999999999997</cx:pt>
          <cx:pt idx="3786">75.75</cx:pt>
          <cx:pt idx="3787">95.299999999999997</cx:pt>
          <cx:pt idx="3788">109.75</cx:pt>
          <cx:pt idx="3789">19.850000000000001</cx:pt>
          <cx:pt idx="3790">19.300000000000001</cx:pt>
          <cx:pt idx="3791">69.099999999999994</cx:pt>
          <cx:pt idx="3792">91.25</cx:pt>
          <cx:pt idx="3793">20.25</cx:pt>
          <cx:pt idx="3794">54.75</cx:pt>
          <cx:pt idx="3795">81.450000000000003</cx:pt>
          <cx:pt idx="3796">49.100000000000001</cx:pt>
          <cx:pt idx="3797">80.200000000000003</cx:pt>
          <cx:pt idx="3798">100.3</cx:pt>
          <cx:pt idx="3799">65.25</cx:pt>
          <cx:pt idx="3800">90.950000000000003</cx:pt>
          <cx:pt idx="3801">85.450000000000003</cx:pt>
          <cx:pt idx="3802">20</cx:pt>
          <cx:pt idx="3803">94.099999999999994</cx:pt>
          <cx:pt idx="3804">79.849999999999994</cx:pt>
          <cx:pt idx="3805">71.650000000000006</cx:pt>
          <cx:pt idx="3806">73.549999999999997</cx:pt>
          <cx:pt idx="3807">104.65000000000001</cx:pt>
          <cx:pt idx="3808">19.300000000000001</cx:pt>
          <cx:pt idx="3809">20.149999999999999</cx:pt>
          <cx:pt idx="3810">44.549999999999997</cx:pt>
          <cx:pt idx="3811">54.450000000000003</cx:pt>
          <cx:pt idx="3812">19.649999999999999</cx:pt>
          <cx:pt idx="3813">105</cx:pt>
          <cx:pt idx="3814">88.700000000000003</cx:pt>
          <cx:pt idx="3815">74.25</cx:pt>
          <cx:pt idx="3816">75.150000000000006</cx:pt>
          <cx:pt idx="3817">20.25</cx:pt>
          <cx:pt idx="3818">109.09999999999999</cx:pt>
          <cx:pt idx="3819">30.75</cx:pt>
          <cx:pt idx="3820">112.90000000000001</cx:pt>
          <cx:pt idx="3821">74.200000000000003</cx:pt>
          <cx:pt idx="3822">94.049999999999997</cx:pt>
          <cx:pt idx="3823">78.849999999999994</cx:pt>
          <cx:pt idx="3824">55.299999999999997</cx:pt>
          <cx:pt idx="3825">19.350000000000001</cx:pt>
          <cx:pt idx="3826">25.350000000000001</cx:pt>
          <cx:pt idx="3827">20.449999999999999</cx:pt>
          <cx:pt idx="3828">19.350000000000001</cx:pt>
          <cx:pt idx="3829">101</cx:pt>
          <cx:pt idx="3830">100.2</cx:pt>
          <cx:pt idx="3831">89.049999999999997</cx:pt>
          <cx:pt idx="3832">78.650000000000006</cx:pt>
          <cx:pt idx="3833">74.75</cx:pt>
          <cx:pt idx="3834">70.099999999999994</cx:pt>
          <cx:pt idx="3835">19.899999999999999</cx:pt>
          <cx:pt idx="3836">58.350000000000001</cx:pt>
          <cx:pt idx="3837">105.65000000000001</cx:pt>
          <cx:pt idx="3838">100.5</cx:pt>
          <cx:pt idx="3839">20.050000000000001</cx:pt>
          <cx:pt idx="3840">25.649999999999999</cx:pt>
          <cx:pt idx="3841">96.5</cx:pt>
          <cx:pt idx="3842">95</cx:pt>
          <cx:pt idx="3843">70.849999999999994</cx:pt>
          <cx:pt idx="3844">85.950000000000003</cx:pt>
          <cx:pt idx="3845">73.900000000000006</cx:pt>
          <cx:pt idx="3846">45.450000000000003</cx:pt>
          <cx:pt idx="3847">20</cx:pt>
          <cx:pt idx="3848">49.200000000000003</cx:pt>
          <cx:pt idx="3849">109.45</cx:pt>
          <cx:pt idx="3850">83.25</cx:pt>
          <cx:pt idx="3851">19.25</cx:pt>
          <cx:pt idx="3852">19.649999999999999</cx:pt>
          <cx:pt idx="3853">72.799999999999997</cx:pt>
          <cx:pt idx="3854">109.65000000000001</cx:pt>
          <cx:pt idx="3855">65</cx:pt>
          <cx:pt idx="3856">114.09999999999999</cx:pt>
          <cx:pt idx="3857">20.649999999999999</cx:pt>
          <cx:pt idx="3858">86.950000000000003</cx:pt>
          <cx:pt idx="3859">94.75</cx:pt>
          <cx:pt idx="3860">25.350000000000001</cx:pt>
          <cx:pt idx="3861">105.45</cx:pt>
          <cx:pt idx="3862">25.399999999999999</cx:pt>
          <cx:pt idx="3863">102.55</cx:pt>
          <cx:pt idx="3864">100.2</cx:pt>
          <cx:pt idx="3865">24</cx:pt>
          <cx:pt idx="3866">25.600000000000001</cx:pt>
          <cx:pt idx="3867">73.5</cx:pt>
          <cx:pt idx="3868">74.049999999999997</cx:pt>
          <cx:pt idx="3869">98.25</cx:pt>
          <cx:pt idx="3870">54.399999999999999</cx:pt>
          <cx:pt idx="3871">101.55</cx:pt>
          <cx:pt idx="3872">103.09999999999999</cx:pt>
          <cx:pt idx="3873">34.200000000000003</cx:pt>
          <cx:pt idx="3874">43.75</cx:pt>
          <cx:pt idx="3875">111.95</cx:pt>
          <cx:pt idx="3876">100.65000000000001</cx:pt>
          <cx:pt idx="3877">55.950000000000003</cx:pt>
          <cx:pt idx="3878">116.05</cx:pt>
          <cx:pt idx="3879">45.75</cx:pt>
          <cx:pt idx="3880">82</cx:pt>
          <cx:pt idx="3881">65.150000000000006</cx:pt>
          <cx:pt idx="3882">44.799999999999997</cx:pt>
          <cx:pt idx="3883">79.799999999999997</cx:pt>
          <cx:pt idx="3884">88.849999999999994</cx:pt>
          <cx:pt idx="3885">74.950000000000003</cx:pt>
          <cx:pt idx="3886">106.84999999999999</cx:pt>
          <cx:pt idx="3887">74.950000000000003</cx:pt>
          <cx:pt idx="3888">80.150000000000006</cx:pt>
          <cx:pt idx="3889">19.300000000000001</cx:pt>
          <cx:pt idx="3890">109.25</cx:pt>
          <cx:pt idx="3891">56.100000000000001</cx:pt>
          <cx:pt idx="3892">19.699999999999999</cx:pt>
          <cx:pt idx="3893">51.299999999999997</cx:pt>
          <cx:pt idx="3894">118.59999999999999</cx:pt>
          <cx:pt idx="3895">24.149999999999999</cx:pt>
          <cx:pt idx="3896">20.300000000000001</cx:pt>
          <cx:pt idx="3897">115.5</cx:pt>
          <cx:pt idx="3898">25.050000000000001</cx:pt>
          <cx:pt idx="3899">109.09999999999999</cx:pt>
          <cx:pt idx="3900">19.649999999999999</cx:pt>
          <cx:pt idx="3901">111.3</cx:pt>
          <cx:pt idx="3902">29.899999999999999</cx:pt>
          <cx:pt idx="3903">80.599999999999994</cx:pt>
          <cx:pt idx="3904">20.800000000000001</cx:pt>
          <cx:pt idx="3905">35.200000000000003</cx:pt>
          <cx:pt idx="3906">78.799999999999997</cx:pt>
          <cx:pt idx="3907">89.950000000000003</cx:pt>
          <cx:pt idx="3908">116.05</cx:pt>
          <cx:pt idx="3909">19.550000000000001</cx:pt>
          <cx:pt idx="3910">106.40000000000001</cx:pt>
          <cx:pt idx="3911">49.399999999999999</cx:pt>
          <cx:pt idx="3912">115.25</cx:pt>
          <cx:pt idx="3913">24.800000000000001</cx:pt>
          <cx:pt idx="3914">19.899999999999999</cx:pt>
          <cx:pt idx="3915">81.25</cx:pt>
          <cx:pt idx="3916">69.950000000000003</cx:pt>
          <cx:pt idx="3917">69.099999999999994</cx:pt>
          <cx:pt idx="3918">90.200000000000003</cx:pt>
          <cx:pt idx="3919">93.549999999999997</cx:pt>
          <cx:pt idx="3920">86.400000000000006</cx:pt>
          <cx:pt idx="3921">66.299999999999997</cx:pt>
          <cx:pt idx="3922">94.650000000000006</cx:pt>
          <cx:pt idx="3923">80.849999999999994</cx:pt>
          <cx:pt idx="3924">82.049999999999997</cx:pt>
          <cx:pt idx="3925">72.099999999999994</cx:pt>
          <cx:pt idx="3926">34.700000000000003</cx:pt>
          <cx:pt idx="3927">20.550000000000001</cx:pt>
          <cx:pt idx="3928">95.950000000000003</cx:pt>
          <cx:pt idx="3929">44.799999999999997</cx:pt>
          <cx:pt idx="3930">109.40000000000001</cx:pt>
          <cx:pt idx="3931">71.049999999999997</cx:pt>
          <cx:pt idx="3932">78.549999999999997</cx:pt>
          <cx:pt idx="3933">19.699999999999999</cx:pt>
          <cx:pt idx="3934">40.25</cx:pt>
          <cx:pt idx="3935">19.850000000000001</cx:pt>
          <cx:pt idx="3936">68.25</cx:pt>
          <cx:pt idx="3937">20.149999999999999</cx:pt>
          <cx:pt idx="3938">50.950000000000003</cx:pt>
          <cx:pt idx="3939">78.650000000000006</cx:pt>
          <cx:pt idx="3940">25.149999999999999</cx:pt>
          <cx:pt idx="3941">20.25</cx:pt>
          <cx:pt idx="3942">42.899999999999999</cx:pt>
          <cx:pt idx="3943">44</cx:pt>
          <cx:pt idx="3944">20.25</cx:pt>
          <cx:pt idx="3945">34.25</cx:pt>
          <cx:pt idx="3946">58.5</cx:pt>
          <cx:pt idx="3947">55.799999999999997</cx:pt>
          <cx:pt idx="3948">88.900000000000006</cx:pt>
          <cx:pt idx="3949">57.649999999999999</cx:pt>
          <cx:pt idx="3950">96.200000000000003</cx:pt>
          <cx:pt idx="3951">79.150000000000006</cx:pt>
          <cx:pt idx="3952">108.05</cx:pt>
          <cx:pt idx="3953">74.400000000000006</cx:pt>
          <cx:pt idx="3954">94.799999999999997</cx:pt>
          <cx:pt idx="3955">45.899999999999999</cx:pt>
          <cx:pt idx="3956">0</cx:pt>
          <cx:pt idx="3957">0</cx:pt>
          <cx:pt idx="3958">0</cx:pt>
          <cx:pt idx="3959">61.350000000000001</cx:pt>
          <cx:pt idx="3960">57.549999999999997</cx:pt>
          <cx:pt idx="3961">29.25</cx:pt>
          <cx:pt idx="3962">84.549999999999997</cx:pt>
          <cx:pt idx="3963">19.600000000000001</cx:pt>
          <cx:pt idx="3964">111.75</cx:pt>
          <cx:pt idx="3965">106.5</cx:pt>
          <cx:pt idx="3966">107.7</cx:pt>
          <cx:pt idx="3967">19.300000000000001</cx:pt>
          <cx:pt idx="3968">20.050000000000001</cx:pt>
          <cx:pt idx="3969">69.950000000000003</cx:pt>
          <cx:pt idx="3970">63.700000000000003</cx:pt>
          <cx:pt idx="3971">24.75</cx:pt>
          <cx:pt idx="3972">50.899999999999999</cx:pt>
          <cx:pt idx="3973">60.399999999999999</cx:pt>
          <cx:pt idx="3974">79.25</cx:pt>
          <cx:pt idx="3975">85.799999999999997</cx:pt>
          <cx:pt idx="3976">24.449999999999999</cx:pt>
          <cx:pt idx="3977">110.09999999999999</cx:pt>
          <cx:pt idx="3978">90.700000000000003</cx:pt>
          <cx:pt idx="3979">25.300000000000001</cx:pt>
          <cx:pt idx="3980">105.7</cx:pt>
          <cx:pt idx="3981">85.200000000000003</cx:pt>
          <cx:pt idx="3982">24.350000000000001</cx:pt>
          <cx:pt idx="3983">24.25</cx:pt>
          <cx:pt idx="3984">25.100000000000001</cx:pt>
          <cx:pt idx="3985">54.549999999999997</cx:pt>
          <cx:pt idx="3986">96.599999999999994</cx:pt>
          <cx:pt idx="3987">76.5</cx:pt>
          <cx:pt idx="3988">81.150000000000006</cx:pt>
          <cx:pt idx="3989">38.5</cx:pt>
          <cx:pt idx="3990">92.900000000000006</cx:pt>
          <cx:pt idx="3991">93.5</cx:pt>
          <cx:pt idx="3992">84.700000000000003</cx:pt>
          <cx:pt idx="3993">66</cx:pt>
          <cx:pt idx="3994">101.5</cx:pt>
          <cx:pt idx="3995">74.900000000000006</cx:pt>
          <cx:pt idx="3996">20.75</cx:pt>
          <cx:pt idx="3997">61.450000000000003</cx:pt>
          <cx:pt idx="3998">54.5</cx:pt>
          <cx:pt idx="3999">69.599999999999994</cx:pt>
          <cx:pt idx="4000">99.75</cx:pt>
          <cx:pt idx="4001">109.75</cx:pt>
          <cx:pt idx="4002">80.849999999999994</cx:pt>
          <cx:pt idx="4003">20.300000000000001</cx:pt>
          <cx:pt idx="4004">67.799999999999997</cx:pt>
          <cx:pt idx="4005">24.050000000000001</cx:pt>
          <cx:pt idx="4006">19.800000000000001</cx:pt>
          <cx:pt idx="4007">25.699999999999999</cx:pt>
          <cx:pt idx="4008">56.149999999999999</cx:pt>
          <cx:pt idx="4009">86.700000000000003</cx:pt>
          <cx:pt idx="4010">20.399999999999999</cx:pt>
          <cx:pt idx="4011">19.649999999999999</cx:pt>
          <cx:pt idx="4012">50.549999999999997</cx:pt>
          <cx:pt idx="4013">54.350000000000001</cx:pt>
          <cx:pt idx="4014">108.09999999999999</cx:pt>
          <cx:pt idx="4015">54.450000000000003</cx:pt>
          <cx:pt idx="4016">45.350000000000001</cx:pt>
          <cx:pt idx="4017">59</cx:pt>
          <cx:pt idx="4018">69.450000000000003</cx:pt>
          <cx:pt idx="4019">100.55</cx:pt>
          <cx:pt idx="4020">64.950000000000003</cx:pt>
          <cx:pt idx="4021">20.5</cx:pt>
          <cx:pt idx="4022">18.850000000000001</cx:pt>
          <cx:pt idx="4023">19.800000000000001</cx:pt>
          <cx:pt idx="4024">25.050000000000001</cx:pt>
          <cx:pt idx="4025">74.799999999999997</cx:pt>
          <cx:pt idx="4026">114.3</cx:pt>
          <cx:pt idx="4027">24.449999999999999</cx:pt>
          <cx:pt idx="4028">109.2</cx:pt>
          <cx:pt idx="4029">45.049999999999997</cx:pt>
          <cx:pt idx="4030">51</cx:pt>
          <cx:pt idx="4031">110.45</cx:pt>
          <cx:pt idx="4032">84.650000000000006</cx:pt>
          <cx:pt idx="4033">60.049999999999997</cx:pt>
          <cx:pt idx="4034">44.649999999999999</cx:pt>
          <cx:pt idx="4035">93.25</cx:pt>
          <cx:pt idx="4036">20.25</cx:pt>
          <cx:pt idx="4037">25.449999999999999</cx:pt>
          <cx:pt idx="4038">20.600000000000001</cx:pt>
          <cx:pt idx="4039">94.099999999999994</cx:pt>
          <cx:pt idx="4040">34.799999999999997</cx:pt>
          <cx:pt idx="4041">60.75</cx:pt>
          <cx:pt idx="4042">51.350000000000001</cx:pt>
          <cx:pt idx="4043">64.049999999999997</cx:pt>
          <cx:pt idx="4044">84.799999999999997</cx:pt>
          <cx:pt idx="4045">71</cx:pt>
          <cx:pt idx="4046">50.149999999999999</cx:pt>
          <cx:pt idx="4047">94.599999999999994</cx:pt>
          <cx:pt idx="4048">59.75</cx:pt>
          <cx:pt idx="4049">100.25</cx:pt>
          <cx:pt idx="4050">98.900000000000006</cx:pt>
          <cx:pt idx="4051">97.700000000000003</cx:pt>
          <cx:pt idx="4052">40.299999999999997</cx:pt>
          <cx:pt idx="4053">60.25</cx:pt>
          <cx:pt idx="4054">56.25</cx:pt>
          <cx:pt idx="4055">46.200000000000003</cx:pt>
          <cx:pt idx="4056">50.600000000000001</cx:pt>
          <cx:pt idx="4057">24.899999999999999</cx:pt>
          <cx:pt idx="4058">84.849999999999994</cx:pt>
          <cx:pt idx="4059">65.700000000000003</cx:pt>
          <cx:pt idx="4060">63.350000000000001</cx:pt>
          <cx:pt idx="4061">50.100000000000001</cx:pt>
          <cx:pt idx="4062">70.5</cx:pt>
          <cx:pt idx="4063">94.849999999999994</cx:pt>
          <cx:pt idx="4064">50.149999999999999</cx:pt>
          <cx:pt idx="4065">19.75</cx:pt>
          <cx:pt idx="4066">64.650000000000006</cx:pt>
          <cx:pt idx="4067">79.599999999999994</cx:pt>
          <cx:pt idx="4068">19.5</cx:pt>
          <cx:pt idx="4069">99.549999999999997</cx:pt>
          <cx:pt idx="4070">74</cx:pt>
          <cx:pt idx="4071">38.899999999999999</cx:pt>
          <cx:pt idx="4072">79.549999999999997</cx:pt>
          <cx:pt idx="4073">65.450000000000003</cx:pt>
          <cx:pt idx="4074">98.700000000000003</cx:pt>
          <cx:pt idx="4075">46.299999999999997</cx:pt>
          <cx:pt idx="4076">99.349999999999994</cx:pt>
          <cx:pt idx="4077">95.799999999999997</cx:pt>
          <cx:pt idx="4078">67.5</cx:pt>
          <cx:pt idx="4079">78.150000000000006</cx:pt>
          <cx:pt idx="4080">26.100000000000001</cx:pt>
          <cx:pt idx="4081">69.599999999999994</cx:pt>
          <cx:pt idx="4082">84.349999999999994</cx:pt>
          <cx:pt idx="4083">100.2</cx:pt>
          <cx:pt idx="4084">78.049999999999997</cx:pt>
          <cx:pt idx="4085">40.350000000000001</cx:pt>
          <cx:pt idx="4086">79.200000000000003</cx:pt>
          <cx:pt idx="4087">20.899999999999999</cx:pt>
          <cx:pt idx="4088">73.599999999999994</cx:pt>
          <cx:pt idx="4089">74.75</cx:pt>
          <cx:pt idx="4090">49.899999999999999</cx:pt>
          <cx:pt idx="4091">68.900000000000006</cx:pt>
          <cx:pt idx="4092">20.25</cx:pt>
          <cx:pt idx="4093">76</cx:pt>
          <cx:pt idx="4094">74</cx:pt>
          <cx:pt idx="4095">82.299999999999997</cx:pt>
          <cx:pt idx="4096">89.400000000000006</cx:pt>
          <cx:pt idx="4097">99.150000000000006</cx:pt>
          <cx:pt idx="4098">20.199999999999999</cx:pt>
          <cx:pt idx="4099">29.449999999999999</cx:pt>
          <cx:pt idx="4100">19.800000000000001</cx:pt>
          <cx:pt idx="4101">59.149999999999999</cx:pt>
          <cx:pt idx="4102">44.75</cx:pt>
          <cx:pt idx="4103">90.799999999999997</cx:pt>
          <cx:pt idx="4104">49.549999999999997</cx:pt>
          <cx:pt idx="4105">106.7</cx:pt>
          <cx:pt idx="4106">93.549999999999997</cx:pt>
          <cx:pt idx="4107">94.450000000000003</cx:pt>
          <cx:pt idx="4108">19.449999999999999</cx:pt>
          <cx:pt idx="4109">25.050000000000001</cx:pt>
          <cx:pt idx="4110">67.950000000000003</cx:pt>
          <cx:pt idx="4111">65.25</cx:pt>
          <cx:pt idx="4112">99.450000000000003</cx:pt>
          <cx:pt idx="4113">20.350000000000001</cx:pt>
          <cx:pt idx="4114">19.949999999999999</cx:pt>
          <cx:pt idx="4115">77.400000000000006</cx:pt>
          <cx:pt idx="4116">19.699999999999999</cx:pt>
          <cx:pt idx="4117">99.700000000000003</cx:pt>
          <cx:pt idx="4118">74.799999999999997</cx:pt>
          <cx:pt idx="4119">19.149999999999999</cx:pt>
          <cx:pt idx="4120">78.950000000000003</cx:pt>
          <cx:pt idx="4121">95.549999999999997</cx:pt>
          <cx:pt idx="4122">62.850000000000001</cx:pt>
          <cx:pt idx="4123">71.549999999999997</cx:pt>
          <cx:pt idx="4124">94.950000000000003</cx:pt>
          <cx:pt idx="4125">86.099999999999994</cx:pt>
          <cx:pt idx="4126">19.550000000000001</cx:pt>
          <cx:pt idx="4127">24.800000000000001</cx:pt>
          <cx:pt idx="4128">39.299999999999997</cx:pt>
          <cx:pt idx="4129">84.049999999999997</cx:pt>
          <cx:pt idx="4130">36.25</cx:pt>
          <cx:pt idx="4131">20.25</cx:pt>
          <cx:pt idx="4132">23.899999999999999</cx:pt>
          <cx:pt idx="4133">98.599999999999994</cx:pt>
          <cx:pt idx="4134">103.65000000000001</cx:pt>
          <cx:pt idx="4135">92.900000000000006</cx:pt>
          <cx:pt idx="4136">19.899999999999999</cx:pt>
          <cx:pt idx="4137">20.100000000000001</cx:pt>
          <cx:pt idx="4138">85.450000000000003</cx:pt>
          <cx:pt idx="4139">80.5</cx:pt>
          <cx:pt idx="4140">99.900000000000006</cx:pt>
          <cx:pt idx="4141">39.850000000000001</cx:pt>
          <cx:pt idx="4142">60.5</cx:pt>
          <cx:pt idx="4143">84.799999999999997</cx:pt>
          <cx:pt idx="4144">103.84999999999999</cx:pt>
          <cx:pt idx="4145">67.799999999999997</cx:pt>
          <cx:pt idx="4146">75.200000000000003</cx:pt>
          <cx:pt idx="4147">24.850000000000001</cx:pt>
          <cx:pt idx="4148">19.350000000000001</cx:pt>
          <cx:pt idx="4149">49.350000000000001</cx:pt>
          <cx:pt idx="4150">89</cx:pt>
          <cx:pt idx="4151">55</cx:pt>
          <cx:pt idx="4152">76.150000000000006</cx:pt>
          <cx:pt idx="4153">20.300000000000001</cx:pt>
          <cx:pt idx="4154">74.900000000000006</cx:pt>
          <cx:pt idx="4155">117.34999999999999</cx:pt>
          <cx:pt idx="4156">19.75</cx:pt>
          <cx:pt idx="4157">45.200000000000003</cx:pt>
          <cx:pt idx="4158">25.199999999999999</cx:pt>
          <cx:pt idx="4159">89.75</cx:pt>
          <cx:pt idx="4160">75</cx:pt>
          <cx:pt idx="4161">49.950000000000003</cx:pt>
          <cx:pt idx="4162">65.700000000000003</cx:pt>
          <cx:pt idx="4163">67.049999999999997</cx:pt>
          <cx:pt idx="4164">110.90000000000001</cx:pt>
          <cx:pt idx="4165">87.950000000000003</cx:pt>
          <cx:pt idx="4166">19.800000000000001</cx:pt>
          <cx:pt idx="4167">75.700000000000003</cx:pt>
          <cx:pt idx="4168">62.149999999999999</cx:pt>
          <cx:pt idx="4169">101.25</cx:pt>
          <cx:pt idx="4170">115.15000000000001</cx:pt>
          <cx:pt idx="4171">18.949999999999999</cx:pt>
          <cx:pt idx="4172">19.5</cx:pt>
          <cx:pt idx="4173">86.549999999999997</cx:pt>
          <cx:pt idx="4174">28.600000000000001</cx:pt>
          <cx:pt idx="4175">20.399999999999999</cx:pt>
          <cx:pt idx="4176">19.800000000000001</cx:pt>
          <cx:pt idx="4177">45.649999999999999</cx:pt>
          <cx:pt idx="4178">56.399999999999999</cx:pt>
          <cx:pt idx="4179">73.299999999999997</cx:pt>
          <cx:pt idx="4180">24.350000000000001</cx:pt>
          <cx:pt idx="4181">101.34999999999999</cx:pt>
          <cx:pt idx="4182">98.650000000000006</cx:pt>
          <cx:pt idx="4183">33.600000000000001</cx:pt>
          <cx:pt idx="4184">79.900000000000006</cx:pt>
          <cx:pt idx="4185">20.699999999999999</cx:pt>
          <cx:pt idx="4186">104.05</cx:pt>
          <cx:pt idx="4187">20.25</cx:pt>
          <cx:pt idx="4188">103.3</cx:pt>
          <cx:pt idx="4189">73.700000000000003</cx:pt>
          <cx:pt idx="4190">96.200000000000003</cx:pt>
          <cx:pt idx="4191">108.75</cx:pt>
          <cx:pt idx="4192">20.149999999999999</cx:pt>
          <cx:pt idx="4193">19.75</cx:pt>
          <cx:pt idx="4194">25.949999999999999</cx:pt>
          <cx:pt idx="4195">70.049999999999997</cx:pt>
          <cx:pt idx="4196">24.050000000000001</cx:pt>
          <cx:pt idx="4197">84.75</cx:pt>
          <cx:pt idx="4198">23.050000000000001</cx:pt>
          <cx:pt idx="4199">104.15000000000001</cx:pt>
          <cx:pt idx="4200">59.950000000000003</cx:pt>
          <cx:pt idx="4201">19.550000000000001</cx:pt>
          <cx:pt idx="4202">19.600000000000001</cx:pt>
          <cx:pt idx="4203">20.050000000000001</cx:pt>
          <cx:pt idx="4204">85.549999999999997</cx:pt>
          <cx:pt idx="4205">78.599999999999994</cx:pt>
          <cx:pt idx="4206">116.8</cx:pt>
          <cx:pt idx="4207">43.549999999999997</cx:pt>
          <cx:pt idx="4208">60.799999999999997</cx:pt>
          <cx:pt idx="4209">54.899999999999999</cx:pt>
          <cx:pt idx="4210">65.200000000000003</cx:pt>
          <cx:pt idx="4211">102.95</cx:pt>
          <cx:pt idx="4212">90.599999999999994</cx:pt>
          <cx:pt idx="4213">50.799999999999997</cx:pt>
          <cx:pt idx="4214">90.049999999999997</cx:pt>
          <cx:pt idx="4215">108.2</cx:pt>
          <cx:pt idx="4216">92</cx:pt>
          <cx:pt idx="4217">75.099999999999994</cx:pt>
          <cx:pt idx="4218">25.050000000000001</cx:pt>
          <cx:pt idx="4219">75.150000000000006</cx:pt>
          <cx:pt idx="4220">19.5</cx:pt>
          <cx:pt idx="4221">19.300000000000001</cx:pt>
          <cx:pt idx="4222">112.2</cx:pt>
          <cx:pt idx="4223">70.299999999999997</cx:pt>
          <cx:pt idx="4224">19.600000000000001</cx:pt>
          <cx:pt idx="4225">20.25</cx:pt>
          <cx:pt idx="4226">75.849999999999994</cx:pt>
          <cx:pt idx="4227">80.650000000000006</cx:pt>
          <cx:pt idx="4228">68.5</cx:pt>
          <cx:pt idx="4229">115.75</cx:pt>
          <cx:pt idx="4230">73.5</cx:pt>
          <cx:pt idx="4231">80.599999999999994</cx:pt>
          <cx:pt idx="4232">69.950000000000003</cx:pt>
          <cx:pt idx="4233">59.549999999999997</cx:pt>
          <cx:pt idx="4234">19.050000000000001</cx:pt>
          <cx:pt idx="4235">95.650000000000006</cx:pt>
          <cx:pt idx="4236">19.949999999999999</cx:pt>
          <cx:pt idx="4237">70.049999999999997</cx:pt>
          <cx:pt idx="4238">19.399999999999999</cx:pt>
          <cx:pt idx="4239">36.100000000000001</cx:pt>
          <cx:pt idx="4240">94</cx:pt>
          <cx:pt idx="4241">61.149999999999999</cx:pt>
          <cx:pt idx="4242">19.75</cx:pt>
          <cx:pt idx="4243">64.099999999999994</cx:pt>
          <cx:pt idx="4244">19.75</cx:pt>
          <cx:pt idx="4245">19.699999999999999</cx:pt>
          <cx:pt idx="4246">110.2</cx:pt>
          <cx:pt idx="4247">106.34999999999999</cx:pt>
          <cx:pt idx="4248">90.549999999999997</cx:pt>
          <cx:pt idx="4249">65.900000000000006</cx:pt>
          <cx:pt idx="4250">104.5</cx:pt>
          <cx:pt idx="4251">52.5</cx:pt>
          <cx:pt idx="4252">56.100000000000001</cx:pt>
          <cx:pt idx="4253">88.75</cx:pt>
          <cx:pt idx="4254">84.450000000000003</cx:pt>
          <cx:pt idx="4255">75.299999999999997</cx:pt>
          <cx:pt idx="4256">26</cx:pt>
          <cx:pt idx="4257">99.400000000000006</cx:pt>
          <cx:pt idx="4258">109.55</cx:pt>
          <cx:pt idx="4259">19.600000000000001</cx:pt>
          <cx:pt idx="4260">73.150000000000006</cx:pt>
          <cx:pt idx="4261">54.649999999999999</cx:pt>
          <cx:pt idx="4262">66.400000000000006</cx:pt>
          <cx:pt idx="4263">115.55</cx:pt>
          <cx:pt idx="4264">104.45</cx:pt>
          <cx:pt idx="4265">100.05</cx:pt>
          <cx:pt idx="4266">102</cx:pt>
          <cx:pt idx="4267">91.150000000000006</cx:pt>
          <cx:pt idx="4268">89.700000000000003</cx:pt>
          <cx:pt idx="4269">90.200000000000003</cx:pt>
          <cx:pt idx="4270">92.400000000000006</cx:pt>
          <cx:pt idx="4271">19.899999999999999</cx:pt>
          <cx:pt idx="4272">25.149999999999999</cx:pt>
          <cx:pt idx="4273">79.849999999999994</cx:pt>
          <cx:pt idx="4274">18.850000000000001</cx:pt>
          <cx:pt idx="4275">25.75</cx:pt>
          <cx:pt idx="4276">49.600000000000001</cx:pt>
          <cx:pt idx="4277">20.949999999999999</cx:pt>
          <cx:pt idx="4278">97.049999999999997</cx:pt>
          <cx:pt idx="4279">25.399999999999999</cx:pt>
          <cx:pt idx="4280">19.699999999999999</cx:pt>
          <cx:pt idx="4281">35</cx:pt>
          <cx:pt idx="4282">101.25</cx:pt>
          <cx:pt idx="4283">70.200000000000003</cx:pt>
          <cx:pt idx="4284">90.950000000000003</cx:pt>
          <cx:pt idx="4285">73.849999999999994</cx:pt>
          <cx:pt idx="4286">88.049999999999997</cx:pt>
          <cx:pt idx="4287">105.95</cx:pt>
          <cx:pt idx="4288">91.849999999999994</cx:pt>
          <cx:pt idx="4289">20.100000000000001</cx:pt>
          <cx:pt idx="4290">40.100000000000001</cx:pt>
          <cx:pt idx="4291">110.3</cx:pt>
          <cx:pt idx="4292">73.900000000000006</cx:pt>
          <cx:pt idx="4293">89.799999999999997</cx:pt>
          <cx:pt idx="4294">85.150000000000006</cx:pt>
          <cx:pt idx="4295">60.950000000000003</cx:pt>
          <cx:pt idx="4296">72.25</cx:pt>
          <cx:pt idx="4297">73.549999999999997</cx:pt>
          <cx:pt idx="4298">46</cx:pt>
          <cx:pt idx="4299">58.549999999999997</cx:pt>
          <cx:pt idx="4300">24.600000000000001</cx:pt>
          <cx:pt idx="4301">19.75</cx:pt>
          <cx:pt idx="4302">86.349999999999994</cx:pt>
          <cx:pt idx="4303">25.5</cx:pt>
          <cx:pt idx="4304">19</cx:pt>
          <cx:pt idx="4305">19.550000000000001</cx:pt>
          <cx:pt idx="4306">110.09999999999999</cx:pt>
          <cx:pt idx="4307">96.549999999999997</cx:pt>
          <cx:pt idx="4308">69.75</cx:pt>
          <cx:pt idx="4309">50.600000000000001</cx:pt>
          <cx:pt idx="4310">65.599999999999994</cx:pt>
          <cx:pt idx="4311">40.100000000000001</cx:pt>
          <cx:pt idx="4312">82.099999999999994</cx:pt>
          <cx:pt idx="4313">79.099999999999994</cx:pt>
          <cx:pt idx="4314">101.25</cx:pt>
          <cx:pt idx="4315">79.549999999999997</cx:pt>
          <cx:pt idx="4316">90.650000000000006</cx:pt>
          <cx:pt idx="4317">20.550000000000001</cx:pt>
          <cx:pt idx="4318">75.75</cx:pt>
          <cx:pt idx="4319">110</cx:pt>
          <cx:pt idx="4320">20.850000000000001</cx:pt>
          <cx:pt idx="4321">80.349999999999994</cx:pt>
          <cx:pt idx="4322">70.150000000000006</cx:pt>
          <cx:pt idx="4323">84.049999999999997</cx:pt>
          <cx:pt idx="4324">67.450000000000003</cx:pt>
          <cx:pt idx="4325">20.75</cx:pt>
          <cx:pt idx="4326">89.099999999999994</cx:pt>
          <cx:pt idx="4327">69.900000000000006</cx:pt>
          <cx:pt idx="4328">51.100000000000001</cx:pt>
          <cx:pt idx="4329">94.400000000000006</cx:pt>
          <cx:pt idx="4330">78.25</cx:pt>
          <cx:pt idx="4331">25.550000000000001</cx:pt>
          <cx:pt idx="4332">60</cx:pt>
          <cx:pt idx="4333">90.549999999999997</cx:pt>
          <cx:pt idx="4334">76.400000000000006</cx:pt>
          <cx:pt idx="4335">84.950000000000003</cx:pt>
          <cx:pt idx="4336">110.09999999999999</cx:pt>
          <cx:pt idx="4337">99.650000000000006</cx:pt>
          <cx:pt idx="4338">45.399999999999999</cx:pt>
          <cx:pt idx="4339">69</cx:pt>
          <cx:pt idx="4340">48.649999999999999</cx:pt>
          <cx:pt idx="4341">44.149999999999999</cx:pt>
          <cx:pt idx="4342">59.850000000000001</cx:pt>
          <cx:pt idx="4343">75.75</cx:pt>
          <cx:pt idx="4344">80.650000000000006</cx:pt>
          <cx:pt idx="4345">20.550000000000001</cx:pt>
          <cx:pt idx="4346">66.400000000000006</cx:pt>
          <cx:pt idx="4347">100.2</cx:pt>
          <cx:pt idx="4348">19.100000000000001</cx:pt>
          <cx:pt idx="4349">80.299999999999997</cx:pt>
          <cx:pt idx="4350">44.549999999999997</cx:pt>
          <cx:pt idx="4351">20.350000000000001</cx:pt>
          <cx:pt idx="4352">91.799999999999997</cx:pt>
          <cx:pt idx="4353">74.900000000000006</cx:pt>
          <cx:pt idx="4354">20.199999999999999</cx:pt>
          <cx:pt idx="4355">50.350000000000001</cx:pt>
          <cx:pt idx="4356">18.800000000000001</cx:pt>
          <cx:pt idx="4357">20.449999999999999</cx:pt>
          <cx:pt idx="4358">64.75</cx:pt>
          <cx:pt idx="4359">98.700000000000003</cx:pt>
          <cx:pt idx="4360">89.450000000000003</cx:pt>
          <cx:pt idx="4361">58.75</cx:pt>
          <cx:pt idx="4362">20.699999999999999</cx:pt>
          <cx:pt idx="4363">85.599999999999994</cx:pt>
          <cx:pt idx="4364">80.299999999999997</cx:pt>
          <cx:pt idx="4365">79.799999999999997</cx:pt>
          <cx:pt idx="4366">79.849999999999994</cx:pt>
          <cx:pt idx="4367">54.100000000000001</cx:pt>
          <cx:pt idx="4368">80.849999999999994</cx:pt>
          <cx:pt idx="4369">24.75</cx:pt>
          <cx:pt idx="4370">80.900000000000006</cx:pt>
          <cx:pt idx="4371">24.5</cx:pt>
          <cx:pt idx="4372">20.149999999999999</cx:pt>
          <cx:pt idx="4373">20.050000000000001</cx:pt>
          <cx:pt idx="4374">19.600000000000001</cx:pt>
          <cx:pt idx="4375">114.3</cx:pt>
          <cx:pt idx="4376">100.3</cx:pt>
          <cx:pt idx="4377">80</cx:pt>
          <cx:pt idx="4378">20.850000000000001</cx:pt>
          <cx:pt idx="4379">89.950000000000003</cx:pt>
          <cx:pt idx="4380">20</cx:pt>
          <cx:pt idx="4381">90.849999999999994</cx:pt>
          <cx:pt idx="4382">48.75</cx:pt>
          <cx:pt idx="4383">80</cx:pt>
          <cx:pt idx="4384">79.700000000000003</cx:pt>
          <cx:pt idx="4385">20.350000000000001</cx:pt>
          <cx:pt idx="4386">57.549999999999997</cx:pt>
          <cx:pt idx="4387">20.25</cx:pt>
          <cx:pt idx="4388">19.399999999999999</cx:pt>
          <cx:pt idx="4389">100.40000000000001</cx:pt>
          <cx:pt idx="4390">57.950000000000003</cx:pt>
          <cx:pt idx="4391">59.5</cx:pt>
          <cx:pt idx="4392">19.199999999999999</cx:pt>
          <cx:pt idx="4393">86.5</cx:pt>
          <cx:pt idx="4394">59.549999999999997</cx:pt>
          <cx:pt idx="4395">103.95</cx:pt>
          <cx:pt idx="4396">25.100000000000001</cx:pt>
          <cx:pt idx="4397">103.95</cx:pt>
          <cx:pt idx="4398">68.950000000000003</cx:pt>
          <cx:pt idx="4399">103.09999999999999</cx:pt>
          <cx:pt idx="4400">24.699999999999999</cx:pt>
          <cx:pt idx="4401">110.2</cx:pt>
          <cx:pt idx="4402">48.950000000000003</cx:pt>
          <cx:pt idx="4403">62.450000000000003</cx:pt>
          <cx:pt idx="4404">89.549999999999997</cx:pt>
          <cx:pt idx="4405">83.549999999999997</cx:pt>
          <cx:pt idx="4406">78.900000000000006</cx:pt>
          <cx:pt idx="4407">20.350000000000001</cx:pt>
          <cx:pt idx="4408">71.450000000000003</cx:pt>
          <cx:pt idx="4409">46.350000000000001</cx:pt>
          <cx:pt idx="4410">94.650000000000006</cx:pt>
          <cx:pt idx="4411">49.899999999999999</cx:pt>
          <cx:pt idx="4412">25.449999999999999</cx:pt>
          <cx:pt idx="4413">89.150000000000006</cx:pt>
          <cx:pt idx="4414">20.75</cx:pt>
          <cx:pt idx="4415">66.099999999999994</cx:pt>
          <cx:pt idx="4416">75.400000000000006</cx:pt>
          <cx:pt idx="4417">70.450000000000003</cx:pt>
          <cx:pt idx="4418">60.299999999999997</cx:pt>
          <cx:pt idx="4419">21.050000000000001</cx:pt>
          <cx:pt idx="4420">69.349999999999994</cx:pt>
          <cx:pt idx="4421">88.849999999999994</cx:pt>
          <cx:pt idx="4422">97</cx:pt>
          <cx:pt idx="4423">66.400000000000006</cx:pt>
          <cx:pt idx="4424">24.75</cx:pt>
          <cx:pt idx="4425">69.200000000000003</cx:pt>
          <cx:pt idx="4426">79.5</cx:pt>
          <cx:pt idx="4427">100.65000000000001</cx:pt>
          <cx:pt idx="4428">103.3</cx:pt>
          <cx:pt idx="4429">79.700000000000003</cx:pt>
          <cx:pt idx="4430">61.399999999999999</cx:pt>
          <cx:pt idx="4431">69.799999999999997</cx:pt>
          <cx:pt idx="4432">40.549999999999997</cx:pt>
          <cx:pt idx="4433">75.650000000000006</cx:pt>
          <cx:pt idx="4434">90.700000000000003</cx:pt>
          <cx:pt idx="4435">80.5</cx:pt>
          <cx:pt idx="4436">60.600000000000001</cx:pt>
          <cx:pt idx="4437">101.15000000000001</cx:pt>
          <cx:pt idx="4438">24.949999999999999</cx:pt>
          <cx:pt idx="4439">20.300000000000001</cx:pt>
          <cx:pt idx="4440">60</cx:pt>
          <cx:pt idx="4441">20.25</cx:pt>
          <cx:pt idx="4442">78.5</cx:pt>
          <cx:pt idx="4443">44.75</cx:pt>
          <cx:pt idx="4444">19.850000000000001</cx:pt>
          <cx:pt idx="4445">98</cx:pt>
          <cx:pt idx="4446">79.900000000000006</cx:pt>
          <cx:pt idx="4447">107.7</cx:pt>
          <cx:pt idx="4448">99.700000000000003</cx:pt>
          <cx:pt idx="4449">104.7</cx:pt>
          <cx:pt idx="4450">58.600000000000001</cx:pt>
          <cx:pt idx="4451">93.900000000000006</cx:pt>
          <cx:pt idx="4452">86.450000000000003</cx:pt>
          <cx:pt idx="4453">98.5</cx:pt>
          <cx:pt idx="4454">19.399999999999999</cx:pt>
          <cx:pt idx="4455">50.450000000000003</cx:pt>
          <cx:pt idx="4456">24.949999999999999</cx:pt>
          <cx:pt idx="4457">75</cx:pt>
          <cx:pt idx="4458">94.650000000000006</cx:pt>
          <cx:pt idx="4459">100.25</cx:pt>
          <cx:pt idx="4460">78.200000000000003</cx:pt>
          <cx:pt idx="4461">94.200000000000003</cx:pt>
          <cx:pt idx="4462">88.450000000000003</cx:pt>
          <cx:pt idx="4463">69.849999999999994</cx:pt>
          <cx:pt idx="4464">81.700000000000003</cx:pt>
          <cx:pt idx="4465">50.049999999999997</cx:pt>
          <cx:pt idx="4466">79.900000000000006</cx:pt>
          <cx:pt idx="4467">69.549999999999997</cx:pt>
          <cx:pt idx="4468">25.399999999999999</cx:pt>
          <cx:pt idx="4469">90.099999999999994</cx:pt>
          <cx:pt idx="4470">44.649999999999999</cx:pt>
          <cx:pt idx="4471">83.75</cx:pt>
          <cx:pt idx="4472">80.349999999999994</cx:pt>
          <cx:pt idx="4473">98.099999999999994</cx:pt>
          <cx:pt idx="4474">53.350000000000001</cx:pt>
          <cx:pt idx="4475">19.550000000000001</cx:pt>
          <cx:pt idx="4476">20.899999999999999</cx:pt>
          <cx:pt idx="4477">48.950000000000003</cx:pt>
          <cx:pt idx="4478">54.200000000000003</cx:pt>
          <cx:pt idx="4479">24.449999999999999</cx:pt>
          <cx:pt idx="4480">69.400000000000006</cx:pt>
          <cx:pt idx="4481">40.149999999999999</cx:pt>
          <cx:pt idx="4482">74.900000000000006</cx:pt>
          <cx:pt idx="4483">25.600000000000001</cx:pt>
          <cx:pt idx="4484">70.349999999999994</cx:pt>
          <cx:pt idx="4485">91.700000000000003</cx:pt>
          <cx:pt idx="4486">89.200000000000003</cx:pt>
          <cx:pt idx="4487">24.100000000000001</cx:pt>
          <cx:pt idx="4488">74.150000000000006</cx:pt>
          <cx:pt idx="4489">53.850000000000001</cx:pt>
          <cx:pt idx="4490">115.59999999999999</cx:pt>
          <cx:pt idx="4491">19.75</cx:pt>
          <cx:pt idx="4492">24.050000000000001</cx:pt>
          <cx:pt idx="4493">25.300000000000001</cx:pt>
          <cx:pt idx="4494">84.299999999999997</cx:pt>
          <cx:pt idx="4495">70.099999999999994</cx:pt>
          <cx:pt idx="4496">89.75</cx:pt>
          <cx:pt idx="4497">97.950000000000003</cx:pt>
          <cx:pt idx="4498">20</cx:pt>
          <cx:pt idx="4499">78.299999999999997</cx:pt>
          <cx:pt idx="4500">103.90000000000001</cx:pt>
          <cx:pt idx="4501">20.699999999999999</cx:pt>
          <cx:pt idx="4502">96.799999999999997</cx:pt>
          <cx:pt idx="4503">94.400000000000006</cx:pt>
          <cx:pt idx="4504">20.149999999999999</cx:pt>
          <cx:pt idx="4505">26</cx:pt>
          <cx:pt idx="4506">77.349999999999994</cx:pt>
          <cx:pt idx="4507">66.049999999999997</cx:pt>
          <cx:pt idx="4508">19.899999999999999</cx:pt>
          <cx:pt idx="4509">84.299999999999997</cx:pt>
          <cx:pt idx="4510">68.150000000000006</cx:pt>
          <cx:pt idx="4511">80.849999999999994</cx:pt>
          <cx:pt idx="4512">75.5</cx:pt>
          <cx:pt idx="4513">92.450000000000003</cx:pt>
          <cx:pt idx="4514">80.599999999999994</cx:pt>
          <cx:pt idx="4515">83.200000000000003</cx:pt>
          <cx:pt idx="4516">87.549999999999997</cx:pt>
          <cx:pt idx="4517">99.549999999999997</cx:pt>
          <cx:pt idx="4518">81.25</cx:pt>
          <cx:pt idx="4519">109.40000000000001</cx:pt>
          <cx:pt idx="4520">19.949999999999999</cx:pt>
          <cx:pt idx="4521">45.549999999999997</cx:pt>
          <cx:pt idx="4522">20.699999999999999</cx:pt>
          <cx:pt idx="4523">75.299999999999997</cx:pt>
          <cx:pt idx="4524">99.25</cx:pt>
          <cx:pt idx="4525">93.400000000000006</cx:pt>
          <cx:pt idx="4526">73.75</cx:pt>
          <cx:pt idx="4527">80.450000000000003</cx:pt>
          <cx:pt idx="4528">88.150000000000006</cx:pt>
          <cx:pt idx="4529">49.200000000000003</cx:pt>
          <cx:pt idx="4530">19.649999999999999</cx:pt>
          <cx:pt idx="4531">79.349999999999994</cx:pt>
          <cx:pt idx="4532">79.75</cx:pt>
          <cx:pt idx="4533">105.15000000000001</cx:pt>
          <cx:pt idx="4534">49</cx:pt>
          <cx:pt idx="4535">100.05</cx:pt>
          <cx:pt idx="4536">69.349999999999994</cx:pt>
          <cx:pt idx="4537">49.799999999999997</cx:pt>
          <cx:pt idx="4538">85.799999999999997</cx:pt>
          <cx:pt idx="4539">79.700000000000003</cx:pt>
          <cx:pt idx="4540">20.949999999999999</cx:pt>
          <cx:pt idx="4541">50.549999999999997</cx:pt>
          <cx:pt idx="4542">79.299999999999997</cx:pt>
          <cx:pt idx="4543">19.5</cx:pt>
          <cx:pt idx="4544">80.549999999999997</cx:pt>
          <cx:pt idx="4545">44.149999999999999</cx:pt>
          <cx:pt idx="4546">84.5</cx:pt>
          <cx:pt idx="4547">105.5</cx:pt>
          <cx:pt idx="4548">84.299999999999997</cx:pt>
          <cx:pt idx="4549">92.700000000000003</cx:pt>
          <cx:pt idx="4550">26.25</cx:pt>
          <cx:pt idx="4551">96.950000000000003</cx:pt>
          <cx:pt idx="4552">20.449999999999999</cx:pt>
          <cx:pt idx="4553">115.8</cx:pt>
          <cx:pt idx="4554">108.2</cx:pt>
          <cx:pt idx="4555">20.199999999999999</cx:pt>
          <cx:pt idx="4556">67.75</cx:pt>
          <cx:pt idx="4557">54.899999999999999</cx:pt>
          <cx:pt idx="4558">85.25</cx:pt>
          <cx:pt idx="4559">20.149999999999999</cx:pt>
          <cx:pt idx="4560">90.349999999999994</cx:pt>
          <cx:pt idx="4561">55.75</cx:pt>
          <cx:pt idx="4562">114.59999999999999</cx:pt>
          <cx:pt idx="4563">80.049999999999997</cx:pt>
          <cx:pt idx="4564">20</cx:pt>
          <cx:pt idx="4565">66.799999999999997</cx:pt>
          <cx:pt idx="4566">100.3</cx:pt>
          <cx:pt idx="4567">105.34999999999999</cx:pt>
          <cx:pt idx="4568">85.200000000000003</cx:pt>
          <cx:pt idx="4569">48.799999999999997</cx:pt>
          <cx:pt idx="4570">18.949999999999999</cx:pt>
          <cx:pt idx="4571">69.799999999999997</cx:pt>
          <cx:pt idx="4572">106.15000000000001</cx:pt>
          <cx:pt idx="4573">20.550000000000001</cx:pt>
          <cx:pt idx="4574">105.75</cx:pt>
          <cx:pt idx="4575">25.25</cx:pt>
          <cx:pt idx="4576">19.75</cx:pt>
          <cx:pt idx="4577">104.84999999999999</cx:pt>
          <cx:pt idx="4578">60.950000000000003</cx:pt>
          <cx:pt idx="4579">81.150000000000006</cx:pt>
          <cx:pt idx="4580">19.100000000000001</cx:pt>
          <cx:pt idx="4581">20.800000000000001</cx:pt>
          <cx:pt idx="4582">90.150000000000006</cx:pt>
          <cx:pt idx="4583">90.099999999999994</cx:pt>
          <cx:pt idx="4584">74.099999999999994</cx:pt>
          <cx:pt idx="4585">85.049999999999997</cx:pt>
          <cx:pt idx="4586">118.75</cx:pt>
          <cx:pt idx="4587">85.900000000000006</cx:pt>
          <cx:pt idx="4588">95</cx:pt>
          <cx:pt idx="4589">20.149999999999999</cx:pt>
          <cx:pt idx="4590">101.3</cx:pt>
          <cx:pt idx="4591">21.199999999999999</cx:pt>
          <cx:pt idx="4592">24.199999999999999</cx:pt>
          <cx:pt idx="4593">20.300000000000001</cx:pt>
          <cx:pt idx="4594">102.8</cx:pt>
          <cx:pt idx="4595">85.299999999999997</cx:pt>
          <cx:pt idx="4596">89.599999999999994</cx:pt>
          <cx:pt idx="4597">99.950000000000003</cx:pt>
          <cx:pt idx="4598">56.25</cx:pt>
          <cx:pt idx="4599">50.950000000000003</cx:pt>
          <cx:pt idx="4600">115.84999999999999</cx:pt>
          <cx:pt idx="4601">103.65000000000001</cx:pt>
          <cx:pt idx="4602">26.100000000000001</cx:pt>
          <cx:pt idx="4603">35.100000000000001</cx:pt>
          <cx:pt idx="4604">99.099999999999994</cx:pt>
          <cx:pt idx="4605">67.25</cx:pt>
          <cx:pt idx="4606">25</cx:pt>
          <cx:pt idx="4607">59.549999999999997</cx:pt>
          <cx:pt idx="4608">77.799999999999997</cx:pt>
          <cx:pt idx="4609">55.100000000000001</cx:pt>
          <cx:pt idx="4610">117.8</cx:pt>
          <cx:pt idx="4611">24.149999999999999</cx:pt>
          <cx:pt idx="4612">45.25</cx:pt>
          <cx:pt idx="4613">79.5</cx:pt>
          <cx:pt idx="4614">20.25</cx:pt>
          <cx:pt idx="4615">64.75</cx:pt>
          <cx:pt idx="4616">54.600000000000001</cx:pt>
          <cx:pt idx="4617">20.699999999999999</cx:pt>
          <cx:pt idx="4618">94.75</cx:pt>
          <cx:pt idx="4619">79.650000000000006</cx:pt>
          <cx:pt idx="4620">115.8</cx:pt>
          <cx:pt idx="4621">49.450000000000003</cx:pt>
          <cx:pt idx="4622">83.799999999999997</cx:pt>
          <cx:pt idx="4623">95.349999999999994</cx:pt>
          <cx:pt idx="4624">94.700000000000003</cx:pt>
          <cx:pt idx="4625">74.049999999999997</cx:pt>
          <cx:pt idx="4626">89.599999999999994</cx:pt>
          <cx:pt idx="4627">116.59999999999999</cx:pt>
          <cx:pt idx="4628">54.200000000000003</cx:pt>
          <cx:pt idx="4629">19.300000000000001</cx:pt>
          <cx:pt idx="4630">65.049999999999997</cx:pt>
          <cx:pt idx="4631">92.5</cx:pt>
          <cx:pt idx="4632">19.449999999999999</cx:pt>
          <cx:pt idx="4633">24.050000000000001</cx:pt>
          <cx:pt idx="4634">18.75</cx:pt>
          <cx:pt idx="4635">20.149999999999999</cx:pt>
          <cx:pt idx="4636">20</cx:pt>
          <cx:pt idx="4637">71</cx:pt>
          <cx:pt idx="4638">75.549999999999997</cx:pt>
          <cx:pt idx="4639">93.599999999999994</cx:pt>
          <cx:pt idx="4640">70</cx:pt>
          <cx:pt idx="4641">24.399999999999999</cx:pt>
          <cx:pt idx="4642">74.799999999999997</cx:pt>
          <cx:pt idx="4643">65.25</cx:pt>
          <cx:pt idx="4644">50.549999999999997</cx:pt>
          <cx:pt idx="4645">104.40000000000001</cx:pt>
          <cx:pt idx="4646">70.700000000000003</cx:pt>
          <cx:pt idx="4647">45.25</cx:pt>
          <cx:pt idx="4648">70.299999999999997</cx:pt>
          <cx:pt idx="4649">108.95</cx:pt>
          <cx:pt idx="4650">26.449999999999999</cx:pt>
          <cx:pt idx="4651">86.200000000000003</cx:pt>
          <cx:pt idx="4652">19.649999999999999</cx:pt>
          <cx:pt idx="4653">51.200000000000003</cx:pt>
          <cx:pt idx="4654">19.050000000000001</cx:pt>
          <cx:pt idx="4655">74.75</cx:pt>
          <cx:pt idx="4656">75.799999999999997</cx:pt>
          <cx:pt idx="4657">25.100000000000001</cx:pt>
          <cx:pt idx="4658">44.450000000000003</cx:pt>
          <cx:pt idx="4659">104.3</cx:pt>
          <cx:pt idx="4660">19.5</cx:pt>
          <cx:pt idx="4661">89</cx:pt>
          <cx:pt idx="4662">20.149999999999999</cx:pt>
          <cx:pt idx="4663">74.900000000000006</cx:pt>
          <cx:pt idx="4664">74.900000000000006</cx:pt>
          <cx:pt idx="4665">36.149999999999999</cx:pt>
          <cx:pt idx="4666">19.199999999999999</cx:pt>
          <cx:pt idx="4667">19.25</cx:pt>
          <cx:pt idx="4668">61.200000000000003</cx:pt>
          <cx:pt idx="4669">20.449999999999999</cx:pt>
          <cx:pt idx="4670">35.049999999999997</cx:pt>
          <cx:pt idx="4671">100.25</cx:pt>
          <cx:pt idx="4672">44</cx:pt>
          <cx:pt idx="4673">102.8</cx:pt>
          <cx:pt idx="4674">50.350000000000001</cx:pt>
          <cx:pt idx="4675">100</cx:pt>
          <cx:pt idx="4676">20</cx:pt>
          <cx:pt idx="4677">99.849999999999994</cx:pt>
          <cx:pt idx="4678">94.200000000000003</cx:pt>
          <cx:pt idx="4679">86.400000000000006</cx:pt>
          <cx:pt idx="4680">58.399999999999999</cx:pt>
          <cx:pt idx="4681">83.849999999999994</cx:pt>
          <cx:pt idx="4682">88.299999999999997</cx:pt>
          <cx:pt idx="4683">94.099999999999994</cx:pt>
          <cx:pt idx="4684">104.05</cx:pt>
          <cx:pt idx="4685">108.90000000000001</cx:pt>
          <cx:pt idx="4686">107.40000000000001</cx:pt>
          <cx:pt idx="4687">94.700000000000003</cx:pt>
          <cx:pt idx="4688">90.849999999999994</cx:pt>
          <cx:pt idx="4689">19.899999999999999</cx:pt>
          <cx:pt idx="4690">66.400000000000006</cx:pt>
          <cx:pt idx="4691">100.65000000000001</cx:pt>
          <cx:pt idx="4692">100.7</cx:pt>
          <cx:pt idx="4693">25.600000000000001</cx:pt>
          <cx:pt idx="4694">19.850000000000001</cx:pt>
          <cx:pt idx="4695">20.75</cx:pt>
          <cx:pt idx="4696">95.799999999999997</cx:pt>
          <cx:pt idx="4697">94.650000000000006</cx:pt>
          <cx:pt idx="4698">80.549999999999997</cx:pt>
          <cx:pt idx="4699">106.65000000000001</cx:pt>
          <cx:pt idx="4700">45.850000000000001</cx:pt>
          <cx:pt idx="4701">104.34999999999999</cx:pt>
          <cx:pt idx="4702">55.450000000000003</cx:pt>
          <cx:pt idx="4703">78.849999999999994</cx:pt>
          <cx:pt idx="4704">61.149999999999999</cx:pt>
          <cx:pt idx="4705">78.950000000000003</cx:pt>
          <cx:pt idx="4706">44.450000000000003</cx:pt>
          <cx:pt idx="4707">109.2</cx:pt>
          <cx:pt idx="4708">61.299999999999997</cx:pt>
          <cx:pt idx="4709">96.849999999999994</cx:pt>
          <cx:pt idx="4710">40.549999999999997</cx:pt>
          <cx:pt idx="4711">19.800000000000001</cx:pt>
          <cx:pt idx="4712">108.25</cx:pt>
          <cx:pt idx="4713">105.05</cx:pt>
          <cx:pt idx="4714">90.450000000000003</cx:pt>
          <cx:pt idx="4715">86.400000000000006</cx:pt>
          <cx:pt idx="4716">66.900000000000006</cx:pt>
          <cx:pt idx="4717">110.7</cx:pt>
          <cx:pt idx="4718">20</cx:pt>
          <cx:pt idx="4719">84.900000000000006</cx:pt>
          <cx:pt idx="4720">102.09999999999999</cx:pt>
          <cx:pt idx="4721">20.25</cx:pt>
          <cx:pt idx="4722">70.150000000000006</cx:pt>
          <cx:pt idx="4723">74.349999999999994</cx:pt>
          <cx:pt idx="4724">80.049999999999997</cx:pt>
          <cx:pt idx="4725">62.049999999999997</cx:pt>
          <cx:pt idx="4726">49.200000000000003</cx:pt>
          <cx:pt idx="4727">20.5</cx:pt>
          <cx:pt idx="4728">38.25</cx:pt>
          <cx:pt idx="4729">54.950000000000003</cx:pt>
          <cx:pt idx="4730">96.599999999999994</cx:pt>
          <cx:pt idx="4731">19.899999999999999</cx:pt>
          <cx:pt idx="4732">19.899999999999999</cx:pt>
          <cx:pt idx="4733">84.599999999999994</cx:pt>
          <cx:pt idx="4734">80</cx:pt>
          <cx:pt idx="4735">85.25</cx:pt>
          <cx:pt idx="4736">81.25</cx:pt>
          <cx:pt idx="4737">115.5</cx:pt>
          <cx:pt idx="4738">104.09999999999999</cx:pt>
          <cx:pt idx="4739">79</cx:pt>
          <cx:pt idx="4740">39.100000000000001</cx:pt>
          <cx:pt idx="4741">94.650000000000006</cx:pt>
          <cx:pt idx="4742">20.800000000000001</cx:pt>
          <cx:pt idx="4743">59.5</cx:pt>
          <cx:pt idx="4744">20.050000000000001</cx:pt>
          <cx:pt idx="4745">100.45</cx:pt>
          <cx:pt idx="4746">76.5</cx:pt>
          <cx:pt idx="4747">20.600000000000001</cx:pt>
          <cx:pt idx="4748">20.300000000000001</cx:pt>
          <cx:pt idx="4749">49.200000000000003</cx:pt>
          <cx:pt idx="4750">39.549999999999997</cx:pt>
          <cx:pt idx="4751">23.149999999999999</cx:pt>
          <cx:pt idx="4752">20.449999999999999</cx:pt>
          <cx:pt idx="4753">80.849999999999994</cx:pt>
          <cx:pt idx="4754">25.25</cx:pt>
          <cx:pt idx="4755">91.25</cx:pt>
          <cx:pt idx="4756">72.450000000000003</cx:pt>
          <cx:pt idx="4757">60.100000000000001</cx:pt>
          <cx:pt idx="4758">19.699999999999999</cx:pt>
          <cx:pt idx="4759">78.950000000000003</cx:pt>
          <cx:pt idx="4760">75.099999999999994</cx:pt>
          <cx:pt idx="4761">25</cx:pt>
          <cx:pt idx="4762">69.150000000000006</cx:pt>
          <cx:pt idx="4763">91.549999999999997</cx:pt>
          <cx:pt idx="4764">45.149999999999999</cx:pt>
          <cx:pt idx="4765">35.799999999999997</cx:pt>
          <cx:pt idx="4766">113.15000000000001</cx:pt>
          <cx:pt idx="4767">19.850000000000001</cx:pt>
          <cx:pt idx="4768">19.800000000000001</cx:pt>
          <cx:pt idx="4769">19.899999999999999</cx:pt>
          <cx:pt idx="4770">19.699999999999999</cx:pt>
          <cx:pt idx="4771">79.400000000000006</cx:pt>
          <cx:pt idx="4772">59.100000000000001</cx:pt>
          <cx:pt idx="4773">53.950000000000003</cx:pt>
          <cx:pt idx="4774">91.150000000000006</cx:pt>
          <cx:pt idx="4775">99.299999999999997</cx:pt>
          <cx:pt idx="4776">68.950000000000003</cx:pt>
          <cx:pt idx="4777">51.549999999999997</cx:pt>
          <cx:pt idx="4778">24.399999999999999</cx:pt>
          <cx:pt idx="4779">96.799999999999997</cx:pt>
          <cx:pt idx="4780">70.049999999999997</cx:pt>
          <cx:pt idx="4781">19.5</cx:pt>
          <cx:pt idx="4782">78.75</cx:pt>
          <cx:pt idx="4783">69.200000000000003</cx:pt>
          <cx:pt idx="4784">19.550000000000001</cx:pt>
          <cx:pt idx="4785">80.650000000000006</cx:pt>
          <cx:pt idx="4786">103.65000000000001</cx:pt>
          <cx:pt idx="4787">54.700000000000003</cx:pt>
          <cx:pt idx="4788">54.149999999999999</cx:pt>
          <cx:pt idx="4789">71.099999999999994</cx:pt>
          <cx:pt idx="4790">84.849999999999994</cx:pt>
          <cx:pt idx="4791">20</cx:pt>
          <cx:pt idx="4792">106.25</cx:pt>
          <cx:pt idx="4793">99.25</cx:pt>
          <cx:pt idx="4794">19.350000000000001</cx:pt>
          <cx:pt idx="4795">20.800000000000001</cx:pt>
          <cx:pt idx="4796">94.75</cx:pt>
          <cx:pt idx="4797">114.05</cx:pt>
          <cx:pt idx="4798">74.900000000000006</cx:pt>
          <cx:pt idx="4799">19.800000000000001</cx:pt>
          <cx:pt idx="4800">94</cx:pt>
          <cx:pt idx="4801">80.849999999999994</cx:pt>
          <cx:pt idx="4802">54.649999999999999</cx:pt>
          <cx:pt idx="4803">91.700000000000003</cx:pt>
          <cx:pt idx="4804">118.59999999999999</cx:pt>
          <cx:pt idx="4805">24.550000000000001</cx:pt>
          <cx:pt idx="4806">19.449999999999999</cx:pt>
          <cx:pt idx="4807">116.15000000000001</cx:pt>
          <cx:pt idx="4808">80.599999999999994</cx:pt>
          <cx:pt idx="4809">20.300000000000001</cx:pt>
          <cx:pt idx="4810">89.849999999999994</cx:pt>
          <cx:pt idx="4811">46</cx:pt>
          <cx:pt idx="4812">66.25</cx:pt>
          <cx:pt idx="4813">99.799999999999997</cx:pt>
          <cx:pt idx="4814">90</cx:pt>
          <cx:pt idx="4815">70.450000000000003</cx:pt>
          <cx:pt idx="4816">75</cx:pt>
          <cx:pt idx="4817">19.899999999999999</cx:pt>
          <cx:pt idx="4818">80.299999999999997</cx:pt>
          <cx:pt idx="4819">19.75</cx:pt>
          <cx:pt idx="4820">84.299999999999997</cx:pt>
          <cx:pt idx="4821">54.049999999999997</cx:pt>
          <cx:pt idx="4822">104.90000000000001</cx:pt>
          <cx:pt idx="4823">53.950000000000003</cx:pt>
          <cx:pt idx="4824">97.25</cx:pt>
          <cx:pt idx="4825">83.049999999999997</cx:pt>
          <cx:pt idx="4826">105.5</cx:pt>
          <cx:pt idx="4827">81</cx:pt>
          <cx:pt idx="4828">41.100000000000001</cx:pt>
          <cx:pt idx="4829">45</cx:pt>
          <cx:pt idx="4830">74.549999999999997</cx:pt>
          <cx:pt idx="4831">40.200000000000003</cx:pt>
          <cx:pt idx="4832">70.5</cx:pt>
          <cx:pt idx="4833">19.75</cx:pt>
          <cx:pt idx="4834">24.649999999999999</cx:pt>
          <cx:pt idx="4835">104.25</cx:pt>
          <cx:pt idx="4836">78.349999999999994</cx:pt>
          <cx:pt idx="4837">69.799999999999997</cx:pt>
          <cx:pt idx="4838">109.7</cx:pt>
          <cx:pt idx="4839">73.75</cx:pt>
          <cx:pt idx="4840">33.450000000000003</cx:pt>
          <cx:pt idx="4841">94.599999999999994</cx:pt>
          <cx:pt idx="4842">54.549999999999997</cx:pt>
          <cx:pt idx="4843">20.199999999999999</cx:pt>
          <cx:pt idx="4844">20.300000000000001</cx:pt>
          <cx:pt idx="4845">39.399999999999999</cx:pt>
          <cx:pt idx="4846">69.150000000000006</cx:pt>
          <cx:pt idx="4847">76.25</cx:pt>
          <cx:pt idx="4848">93.900000000000006</cx:pt>
          <cx:pt idx="4849">51.350000000000001</cx:pt>
          <cx:pt idx="4850">100.05</cx:pt>
          <cx:pt idx="4851">70.400000000000006</cx:pt>
          <cx:pt idx="4852">20.300000000000001</cx:pt>
          <cx:pt idx="4853">94.450000000000003</cx:pt>
          <cx:pt idx="4854">46.399999999999999</cx:pt>
          <cx:pt idx="4855">104.05</cx:pt>
          <cx:pt idx="4856">91.150000000000006</cx:pt>
          <cx:pt idx="4857">24.899999999999999</cx:pt>
          <cx:pt idx="4858">59.600000000000001</cx:pt>
          <cx:pt idx="4859">108.5</cx:pt>
          <cx:pt idx="4860">40.549999999999997</cx:pt>
          <cx:pt idx="4861">58.950000000000003</cx:pt>
          <cx:pt idx="4862">70.950000000000003</cx:pt>
          <cx:pt idx="4863">20.75</cx:pt>
          <cx:pt idx="4864">113.15000000000001</cx:pt>
          <cx:pt idx="4865">48.799999999999997</cx:pt>
          <cx:pt idx="4866">63.049999999999997</cx:pt>
          <cx:pt idx="4867">100.84999999999999</cx:pt>
          <cx:pt idx="4868">99.5</cx:pt>
          <cx:pt idx="4869">80.549999999999997</cx:pt>
          <cx:pt idx="4870">64.400000000000006</cx:pt>
          <cx:pt idx="4871">75.200000000000003</cx:pt>
          <cx:pt idx="4872">84.900000000000006</cx:pt>
          <cx:pt idx="4873">19.300000000000001</cx:pt>
          <cx:pt idx="4874">83.900000000000006</cx:pt>
          <cx:pt idx="4875">117.45</cx:pt>
          <cx:pt idx="4876">104.40000000000001</cx:pt>
          <cx:pt idx="4877">74.650000000000006</cx:pt>
          <cx:pt idx="4878">59.049999999999997</cx:pt>
          <cx:pt idx="4879">69.099999999999994</cx:pt>
          <cx:pt idx="4880">20.550000000000001</cx:pt>
          <cx:pt idx="4881">76.549999999999997</cx:pt>
          <cx:pt idx="4882">62.5</cx:pt>
          <cx:pt idx="4883">29.399999999999999</cx:pt>
          <cx:pt idx="4884">94.900000000000006</cx:pt>
          <cx:pt idx="4885">111.65000000000001</cx:pt>
          <cx:pt idx="4886">19.899999999999999</cx:pt>
          <cx:pt idx="4887">20.449999999999999</cx:pt>
          <cx:pt idx="4888">106.05</cx:pt>
          <cx:pt idx="4889">113.45</cx:pt>
          <cx:pt idx="4890">92.549999999999997</cx:pt>
          <cx:pt idx="4891">65.599999999999994</cx:pt>
          <cx:pt idx="4892">84.349999999999994</cx:pt>
          <cx:pt idx="4893">44.649999999999999</cx:pt>
          <cx:pt idx="4894">71.099999999999994</cx:pt>
          <cx:pt idx="4895">85.150000000000006</cx:pt>
          <cx:pt idx="4896">49.700000000000003</cx:pt>
          <cx:pt idx="4897">30.199999999999999</cx:pt>
          <cx:pt idx="4898">25.25</cx:pt>
          <cx:pt idx="4899">84.049999999999997</cx:pt>
          <cx:pt idx="4900">85.700000000000003</cx:pt>
          <cx:pt idx="4901">74.700000000000003</cx:pt>
          <cx:pt idx="4902">56.350000000000001</cx:pt>
          <cx:pt idx="4903">90.799999999999997</cx:pt>
          <cx:pt idx="4904">107.55</cx:pt>
          <cx:pt idx="4905">19.850000000000001</cx:pt>
          <cx:pt idx="4906">95.900000000000006</cx:pt>
          <cx:pt idx="4907">23.850000000000001</cx:pt>
          <cx:pt idx="4908">106.15000000000001</cx:pt>
          <cx:pt idx="4909">83.849999999999994</cx:pt>
          <cx:pt idx="4910">85.349999999999994</cx:pt>
          <cx:pt idx="4911">84.799999999999997</cx:pt>
          <cx:pt idx="4912">90.849999999999994</cx:pt>
          <cx:pt idx="4913">76.099999999999994</cx:pt>
          <cx:pt idx="4914">74.549999999999997</cx:pt>
          <cx:pt idx="4915">39.200000000000003</cx:pt>
          <cx:pt idx="4916">79.549999999999997</cx:pt>
          <cx:pt idx="4917">19.600000000000001</cx:pt>
          <cx:pt idx="4918">19.550000000000001</cx:pt>
          <cx:pt idx="4919">39.149999999999999</cx:pt>
          <cx:pt idx="4920">20.100000000000001</cx:pt>
          <cx:pt idx="4921">99.950000000000003</cx:pt>
          <cx:pt idx="4922">59.799999999999997</cx:pt>
          <cx:pt idx="4923">49.75</cx:pt>
          <cx:pt idx="4924">35.75</cx:pt>
          <cx:pt idx="4925">108.5</cx:pt>
          <cx:pt idx="4926">60.149999999999999</cx:pt>
          <cx:pt idx="4927">19.050000000000001</cx:pt>
          <cx:pt idx="4928">46</cx:pt>
          <cx:pt idx="4929">84</cx:pt>
          <cx:pt idx="4930">44.549999999999997</cx:pt>
          <cx:pt idx="4931">103.45</cx:pt>
          <cx:pt idx="4932">80.650000000000006</cx:pt>
          <cx:pt idx="4933">57.200000000000003</cx:pt>
          <cx:pt idx="4934">110.75</cx:pt>
          <cx:pt idx="4935">24.699999999999999</cx:pt>
          <cx:pt idx="4936">97.049999999999997</cx:pt>
          <cx:pt idx="4937">76.349999999999994</cx:pt>
          <cx:pt idx="4938">89.400000000000006</cx:pt>
          <cx:pt idx="4939">18.899999999999999</cx:pt>
          <cx:pt idx="4940">74.450000000000003</cx:pt>
          <cx:pt idx="4941">19.800000000000001</cx:pt>
          <cx:pt idx="4942">50.899999999999999</cx:pt>
          <cx:pt idx="4943">84.400000000000006</cx:pt>
          <cx:pt idx="4944">24.399999999999999</cx:pt>
          <cx:pt idx="4945">20.050000000000001</cx:pt>
          <cx:pt idx="4946">81</cx:pt>
          <cx:pt idx="4947">98.349999999999994</cx:pt>
          <cx:pt idx="4948">55.5</cx:pt>
          <cx:pt idx="4949">51</cx:pt>
          <cx:pt idx="4950">91.650000000000006</cx:pt>
          <cx:pt idx="4951">84.299999999999997</cx:pt>
          <cx:pt idx="4952">100.2</cx:pt>
          <cx:pt idx="4953">19.399999999999999</cx:pt>
          <cx:pt idx="4954">90.849999999999994</cx:pt>
          <cx:pt idx="4955">69.400000000000006</cx:pt>
          <cx:pt idx="4956">94.450000000000003</cx:pt>
          <cx:pt idx="4957">20.399999999999999</cx:pt>
          <cx:pt idx="4958">94.75</cx:pt>
          <cx:pt idx="4959">20.149999999999999</cx:pt>
          <cx:pt idx="4960">95.700000000000003</cx:pt>
          <cx:pt idx="4961">44.350000000000001</cx:pt>
          <cx:pt idx="4962">74.549999999999997</cx:pt>
          <cx:pt idx="4963">73.599999999999994</cx:pt>
          <cx:pt idx="4964">74.950000000000003</cx:pt>
          <cx:pt idx="4965">47.950000000000003</cx:pt>
          <cx:pt idx="4966">50.100000000000001</cx:pt>
          <cx:pt idx="4967">63.600000000000001</cx:pt>
          <cx:pt idx="4968">53</cx:pt>
          <cx:pt idx="4969">19.850000000000001</cx:pt>
          <cx:pt idx="4970">24.350000000000001</cx:pt>
          <cx:pt idx="4971">19.550000000000001</cx:pt>
          <cx:pt idx="4972">25.050000000000001</cx:pt>
          <cx:pt idx="4973">93.799999999999997</cx:pt>
          <cx:pt idx="4974">36.850000000000001</cx:pt>
          <cx:pt idx="4975">103.75</cx:pt>
          <cx:pt idx="4976">56.75</cx:pt>
          <cx:pt idx="4977">20.800000000000001</cx:pt>
          <cx:pt idx="4978">44.100000000000001</cx:pt>
          <cx:pt idx="4979">24.449999999999999</cx:pt>
          <cx:pt idx="4980">25.600000000000001</cx:pt>
          <cx:pt idx="4981">50.75</cx:pt>
          <cx:pt idx="4982">104.40000000000001</cx:pt>
          <cx:pt idx="4983">39.299999999999997</cx:pt>
          <cx:pt idx="4984">59.649999999999999</cx:pt>
          <cx:pt idx="4985">83.299999999999997</cx:pt>
          <cx:pt idx="4986">79.549999999999997</cx:pt>
          <cx:pt idx="4987">24.449999999999999</cx:pt>
          <cx:pt idx="4988">19.199999999999999</cx:pt>
          <cx:pt idx="4989">29.800000000000001</cx:pt>
          <cx:pt idx="4990">45.5</cx:pt>
          <cx:pt idx="4991">106.45</cx:pt>
          <cx:pt idx="4992">30.050000000000001</cx:pt>
          <cx:pt idx="4993">65.650000000000006</cx:pt>
          <cx:pt idx="4994">96.049999999999997</cx:pt>
          <cx:pt idx="4995">75.099999999999994</cx:pt>
          <cx:pt idx="4996">74.049999999999997</cx:pt>
          <cx:pt idx="4997">44.700000000000003</cx:pt>
          <cx:pt idx="4998">110.75</cx:pt>
          <cx:pt idx="4999">19.699999999999999</cx:pt>
          <cx:pt idx="5000">49.5</cx:pt>
          <cx:pt idx="5001">55</cx:pt>
          <cx:pt idx="5002">43.950000000000003</cx:pt>
          <cx:pt idx="5003">74.349999999999994</cx:pt>
          <cx:pt idx="5004">111.15000000000001</cx:pt>
          <cx:pt idx="5005">104.7</cx:pt>
          <cx:pt idx="5006">55.700000000000003</cx:pt>
          <cx:pt idx="5007">20.600000000000001</cx:pt>
          <cx:pt idx="5008">19.649999999999999</cx:pt>
          <cx:pt idx="5009">115.8</cx:pt>
          <cx:pt idx="5010">88.650000000000006</cx:pt>
          <cx:pt idx="5011">94.5</cx:pt>
          <cx:pt idx="5012">20.100000000000001</cx:pt>
          <cx:pt idx="5013">34.649999999999999</cx:pt>
          <cx:pt idx="5014">52.299999999999997</cx:pt>
          <cx:pt idx="5015">65</cx:pt>
          <cx:pt idx="5016">19.850000000000001</cx:pt>
          <cx:pt idx="5017">35.450000000000003</cx:pt>
          <cx:pt idx="5018">19.699999999999999</cx:pt>
          <cx:pt idx="5019">95.599999999999994</cx:pt>
          <cx:pt idx="5020">19.850000000000001</cx:pt>
          <cx:pt idx="5021">81.849999999999994</cx:pt>
          <cx:pt idx="5022">109.3</cx:pt>
          <cx:pt idx="5023">70.299999999999997</cx:pt>
          <cx:pt idx="5024">25.399999999999999</cx:pt>
          <cx:pt idx="5025">69.799999999999997</cx:pt>
          <cx:pt idx="5026">20</cx:pt>
          <cx:pt idx="5027">85.549999999999997</cx:pt>
          <cx:pt idx="5028">109.90000000000001</cx:pt>
          <cx:pt idx="5029">50.299999999999997</cx:pt>
          <cx:pt idx="5030">94.5</cx:pt>
          <cx:pt idx="5031">101.5</cx:pt>
          <cx:pt idx="5032">89.150000000000006</cx:pt>
          <cx:pt idx="5033">19.399999999999999</cx:pt>
          <cx:pt idx="5034">29.899999999999999</cx:pt>
          <cx:pt idx="5035">78.799999999999997</cx:pt>
          <cx:pt idx="5036">85.349999999999994</cx:pt>
          <cx:pt idx="5037">79.650000000000006</cx:pt>
          <cx:pt idx="5038">19.300000000000001</cx:pt>
          <cx:pt idx="5039">79.599999999999994</cx:pt>
          <cx:pt idx="5040">96.799999999999997</cx:pt>
          <cx:pt idx="5041">20.649999999999999</cx:pt>
          <cx:pt idx="5042">19.800000000000001</cx:pt>
          <cx:pt idx="5043">90.599999999999994</cx:pt>
          <cx:pt idx="5044">104.59999999999999</cx:pt>
          <cx:pt idx="5045">80.049999999999997</cx:pt>
          <cx:pt idx="5046">45.149999999999999</cx:pt>
          <cx:pt idx="5047">73.150000000000006</cx:pt>
          <cx:pt idx="5048">99.099999999999994</cx:pt>
          <cx:pt idx="5049">20.199999999999999</cx:pt>
          <cx:pt idx="5050">106.05</cx:pt>
          <cx:pt idx="5051">105.34999999999999</cx:pt>
          <cx:pt idx="5052">45.649999999999999</cx:pt>
          <cx:pt idx="5053">79.950000000000003</cx:pt>
          <cx:pt idx="5054">54.450000000000003</cx:pt>
          <cx:pt idx="5055">25.100000000000001</cx:pt>
          <cx:pt idx="5056">84.700000000000003</cx:pt>
          <cx:pt idx="5057">75.849999999999994</cx:pt>
          <cx:pt idx="5058">48.799999999999997</cx:pt>
          <cx:pt idx="5059">99.150000000000006</cx:pt>
          <cx:pt idx="5060">35.200000000000003</cx:pt>
          <cx:pt idx="5061">76.25</cx:pt>
          <cx:pt idx="5062">55.899999999999999</cx:pt>
          <cx:pt idx="5063">82.349999999999994</cx:pt>
          <cx:pt idx="5064">40.399999999999999</cx:pt>
          <cx:pt idx="5065">24.899999999999999</cx:pt>
          <cx:pt idx="5066">54.299999999999997</cx:pt>
          <cx:pt idx="5067">66.299999999999997</cx:pt>
          <cx:pt idx="5068">20.899999999999999</cx:pt>
          <cx:pt idx="5069">75.349999999999994</cx:pt>
          <cx:pt idx="5070">85.150000000000006</cx:pt>
          <cx:pt idx="5071">75.349999999999994</cx:pt>
          <cx:pt idx="5072">104.45</cx:pt>
          <cx:pt idx="5073">49.450000000000003</cx:pt>
          <cx:pt idx="5074">19.449999999999999</cx:pt>
          <cx:pt idx="5075">92.150000000000006</cx:pt>
          <cx:pt idx="5076">93.799999999999997</cx:pt>
          <cx:pt idx="5077">19.850000000000001</cx:pt>
          <cx:pt idx="5078">100.25</cx:pt>
          <cx:pt idx="5079">95.700000000000003</cx:pt>
          <cx:pt idx="5080">93.150000000000006</cx:pt>
          <cx:pt idx="5081">69.700000000000003</cx:pt>
          <cx:pt idx="5082">19.800000000000001</cx:pt>
          <cx:pt idx="5083">71.349999999999994</cx:pt>
          <cx:pt idx="5084">20.75</cx:pt>
          <cx:pt idx="5085">40.600000000000001</cx:pt>
          <cx:pt idx="5086">20.399999999999999</cx:pt>
          <cx:pt idx="5087">20.350000000000001</cx:pt>
          <cx:pt idx="5088">19.75</cx:pt>
          <cx:pt idx="5089">54.399999999999999</cx:pt>
          <cx:pt idx="5090">94.700000000000003</cx:pt>
          <cx:pt idx="5091">30.5</cx:pt>
          <cx:pt idx="5092">20.449999999999999</cx:pt>
          <cx:pt idx="5093">66.150000000000006</cx:pt>
          <cx:pt idx="5094">89.849999999999994</cx:pt>
          <cx:pt idx="5095">45.049999999999997</cx:pt>
          <cx:pt idx="5096">86.849999999999994</cx:pt>
          <cx:pt idx="5097">96.75</cx:pt>
          <cx:pt idx="5098">77</cx:pt>
          <cx:pt idx="5099">20.100000000000001</cx:pt>
          <cx:pt idx="5100">75.299999999999997</cx:pt>
          <cx:pt idx="5101">106.65000000000001</cx:pt>
          <cx:pt idx="5102">110.15000000000001</cx:pt>
          <cx:pt idx="5103">82.849999999999994</cx:pt>
          <cx:pt idx="5104">20.100000000000001</cx:pt>
          <cx:pt idx="5105">99.200000000000003</cx:pt>
          <cx:pt idx="5106">59.450000000000003</cx:pt>
          <cx:pt idx="5107">58.600000000000001</cx:pt>
          <cx:pt idx="5108">49.700000000000003</cx:pt>
          <cx:pt idx="5109">65.849999999999994</cx:pt>
          <cx:pt idx="5110">73.5</cx:pt>
          <cx:pt idx="5111">85.5</cx:pt>
          <cx:pt idx="5112">20.050000000000001</cx:pt>
          <cx:pt idx="5113">113.65000000000001</cx:pt>
          <cx:pt idx="5114">83.400000000000006</cx:pt>
          <cx:pt idx="5115">65.650000000000006</cx:pt>
          <cx:pt idx="5116">70.400000000000006</cx:pt>
          <cx:pt idx="5117">61.350000000000001</cx:pt>
          <cx:pt idx="5118">85.900000000000006</cx:pt>
          <cx:pt idx="5119">75.650000000000006</cx:pt>
          <cx:pt idx="5120">49.75</cx:pt>
          <cx:pt idx="5121">70.900000000000006</cx:pt>
          <cx:pt idx="5122">49.850000000000001</cx:pt>
          <cx:pt idx="5123">75.299999999999997</cx:pt>
          <cx:pt idx="5124">20.100000000000001</cx:pt>
          <cx:pt idx="5125">94</cx:pt>
          <cx:pt idx="5126">103.05</cx:pt>
          <cx:pt idx="5127">118.34999999999999</cx:pt>
          <cx:pt idx="5128">99.700000000000003</cx:pt>
          <cx:pt idx="5129">81.900000000000006</cx:pt>
          <cx:pt idx="5130">30.449999999999999</cx:pt>
          <cx:pt idx="5131">96.099999999999994</cx:pt>
          <cx:pt idx="5132">66.200000000000003</cx:pt>
          <cx:pt idx="5133">104.25</cx:pt>
          <cx:pt idx="5134">80.200000000000003</cx:pt>
          <cx:pt idx="5135">19.75</cx:pt>
          <cx:pt idx="5136">72.599999999999994</cx:pt>
          <cx:pt idx="5137">116.5</cx:pt>
          <cx:pt idx="5138">106.8</cx:pt>
          <cx:pt idx="5139">24.949999999999999</cx:pt>
          <cx:pt idx="5140">89.25</cx:pt>
          <cx:pt idx="5141">19.25</cx:pt>
          <cx:pt idx="5142">104.55</cx:pt>
          <cx:pt idx="5143">87.200000000000003</cx:pt>
          <cx:pt idx="5144">30.75</cx:pt>
          <cx:pt idx="5145">25.699999999999999</cx:pt>
          <cx:pt idx="5146">86.200000000000003</cx:pt>
          <cx:pt idx="5147">30.100000000000001</cx:pt>
          <cx:pt idx="5148">99.349999999999994</cx:pt>
          <cx:pt idx="5149">19.199999999999999</cx:pt>
          <cx:pt idx="5150">20.100000000000001</cx:pt>
          <cx:pt idx="5151">20.350000000000001</cx:pt>
          <cx:pt idx="5152">25.649999999999999</cx:pt>
          <cx:pt idx="5153">94.549999999999997</cx:pt>
          <cx:pt idx="5154">104.2</cx:pt>
          <cx:pt idx="5155">94.400000000000006</cx:pt>
          <cx:pt idx="5156">56.100000000000001</cx:pt>
          <cx:pt idx="5157">68.25</cx:pt>
          <cx:pt idx="5158">24.75</cx:pt>
          <cx:pt idx="5159">76.25</cx:pt>
          <cx:pt idx="5160">74.349999999999994</cx:pt>
          <cx:pt idx="5161">54.149999999999999</cx:pt>
          <cx:pt idx="5162">19.449999999999999</cx:pt>
          <cx:pt idx="5163">34.950000000000003</cx:pt>
          <cx:pt idx="5164">53.649999999999999</cx:pt>
          <cx:pt idx="5165">69.650000000000006</cx:pt>
          <cx:pt idx="5166">104</cx:pt>
          <cx:pt idx="5167">70.349999999999994</cx:pt>
          <cx:pt idx="5168">80.799999999999997</cx:pt>
          <cx:pt idx="5169">64.849999999999994</cx:pt>
          <cx:pt idx="5170">19.649999999999999</cx:pt>
          <cx:pt idx="5171">45.899999999999999</cx:pt>
          <cx:pt idx="5172">20</cx:pt>
          <cx:pt idx="5173">44.799999999999997</cx:pt>
          <cx:pt idx="5174">80.299999999999997</cx:pt>
          <cx:pt idx="5175">20.350000000000001</cx:pt>
          <cx:pt idx="5176">45.799999999999997</cx:pt>
          <cx:pt idx="5177">84.099999999999994</cx:pt>
          <cx:pt idx="5178">108.95</cx:pt>
          <cx:pt idx="5179">69.349999999999994</cx:pt>
          <cx:pt idx="5180">64.349999999999994</cx:pt>
          <cx:pt idx="5181">90.799999999999997</cx:pt>
          <cx:pt idx="5182">24.949999999999999</cx:pt>
          <cx:pt idx="5183">79.599999999999994</cx:pt>
          <cx:pt idx="5184">84.700000000000003</cx:pt>
          <cx:pt idx="5185">70.799999999999997</cx:pt>
          <cx:pt idx="5186">36.450000000000003</cx:pt>
          <cx:pt idx="5187">104.40000000000001</cx:pt>
          <cx:pt idx="5188">101.5</cx:pt>
          <cx:pt idx="5189">54.299999999999997</cx:pt>
          <cx:pt idx="5190">103.95</cx:pt>
          <cx:pt idx="5191">91.099999999999994</cx:pt>
          <cx:pt idx="5192">19.949999999999999</cx:pt>
          <cx:pt idx="5193">26.449999999999999</cx:pt>
          <cx:pt idx="5194">89.400000000000006</cx:pt>
          <cx:pt idx="5195">75.099999999999994</cx:pt>
          <cx:pt idx="5196">108.09999999999999</cx:pt>
          <cx:pt idx="5197">110.15000000000001</cx:pt>
          <cx:pt idx="5198">80.349999999999994</cx:pt>
          <cx:pt idx="5199">111.5</cx:pt>
          <cx:pt idx="5200">106.5</cx:pt>
          <cx:pt idx="5201">19.899999999999999</cx:pt>
          <cx:pt idx="5202">111.09999999999999</cx:pt>
          <cx:pt idx="5203">70.700000000000003</cx:pt>
          <cx:pt idx="5204">24.850000000000001</cx:pt>
          <cx:pt idx="5205">91.200000000000003</cx:pt>
          <cx:pt idx="5206">65.599999999999994</cx:pt>
          <cx:pt idx="5207">40.649999999999999</cx:pt>
          <cx:pt idx="5208">59.450000000000003</cx:pt>
          <cx:pt idx="5209">109.95</cx:pt>
          <cx:pt idx="5210">60.450000000000003</cx:pt>
          <cx:pt idx="5211">84.900000000000006</cx:pt>
          <cx:pt idx="5212">38.5</cx:pt>
          <cx:pt idx="5213">92.549999999999997</cx:pt>
          <cx:pt idx="5214">73.549999999999997</cx:pt>
          <cx:pt idx="5215">20.149999999999999</cx:pt>
          <cx:pt idx="5216">34.700000000000003</cx:pt>
          <cx:pt idx="5217">24.5</cx:pt>
          <cx:pt idx="5218">19.699999999999999</cx:pt>
          <cx:pt idx="5219">20.600000000000001</cx:pt>
          <cx:pt idx="5220">58</cx:pt>
          <cx:pt idx="5221">107.45</cx:pt>
          <cx:pt idx="5222">65.5</cx:pt>
          <cx:pt idx="5223">25.449999999999999</cx:pt>
          <cx:pt idx="5224">100.15000000000001</cx:pt>
          <cx:pt idx="5225">104.45</cx:pt>
          <cx:pt idx="5226">21.149999999999999</cx:pt>
          <cx:pt idx="5227">96.200000000000003</cx:pt>
          <cx:pt idx="5228">44.399999999999999</cx:pt>
          <cx:pt idx="5229">107.55</cx:pt>
          <cx:pt idx="5230">94.349999999999994</cx:pt>
          <cx:pt idx="5231">98.75</cx:pt>
          <cx:pt idx="5232">20.300000000000001</cx:pt>
          <cx:pt idx="5233">101.15000000000001</cx:pt>
          <cx:pt idx="5234">105.75</cx:pt>
          <cx:pt idx="5235">81.150000000000006</cx:pt>
          <cx:pt idx="5236">89.549999999999997</cx:pt>
          <cx:pt idx="5237">54.75</cx:pt>
          <cx:pt idx="5238">53.75</cx:pt>
          <cx:pt idx="5239">105.75</cx:pt>
          <cx:pt idx="5240">105.84999999999999</cx:pt>
          <cx:pt idx="5241">64.200000000000003</cx:pt>
          <cx:pt idx="5242">88.700000000000003</cx:pt>
          <cx:pt idx="5243">87.700000000000003</cx:pt>
          <cx:pt idx="5244">89.299999999999997</cx:pt>
          <cx:pt idx="5245">20.149999999999999</cx:pt>
          <cx:pt idx="5246">79.75</cx:pt>
          <cx:pt idx="5247">94.549999999999997</cx:pt>
          <cx:pt idx="5248">20.050000000000001</cx:pt>
          <cx:pt idx="5249">67.200000000000003</cx:pt>
          <cx:pt idx="5250">94.549999999999997</cx:pt>
          <cx:pt idx="5251">69.049999999999997</cx:pt>
          <cx:pt idx="5252">107.5</cx:pt>
          <cx:pt idx="5253">73</cx:pt>
          <cx:pt idx="5254">114.75</cx:pt>
          <cx:pt idx="5255">76.049999999999997</cx:pt>
          <cx:pt idx="5256">96.25</cx:pt>
          <cx:pt idx="5257">101.09999999999999</cx:pt>
          <cx:pt idx="5258">104.7</cx:pt>
          <cx:pt idx="5259">77.900000000000006</cx:pt>
          <cx:pt idx="5260">90.650000000000006</cx:pt>
          <cx:pt idx="5261">110.45</cx:pt>
          <cx:pt idx="5262">68.700000000000003</cx:pt>
          <cx:pt idx="5263">44.850000000000001</cx:pt>
          <cx:pt idx="5264">29.800000000000001</cx:pt>
          <cx:pt idx="5265">88.900000000000006</cx:pt>
          <cx:pt idx="5266">58.75</cx:pt>
          <cx:pt idx="5267">19.850000000000001</cx:pt>
          <cx:pt idx="5268">86.900000000000006</cx:pt>
          <cx:pt idx="5269">59.649999999999999</cx:pt>
          <cx:pt idx="5270">55.25</cx:pt>
          <cx:pt idx="5271">66.400000000000006</cx:pt>
          <cx:pt idx="5272">90.099999999999994</cx:pt>
          <cx:pt idx="5273">20.149999999999999</cx:pt>
          <cx:pt idx="5274">108.09999999999999</cx:pt>
          <cx:pt idx="5275">53.75</cx:pt>
          <cx:pt idx="5276">56.899999999999999</cx:pt>
          <cx:pt idx="5277">89.299999999999997</cx:pt>
          <cx:pt idx="5278">109.59999999999999</cx:pt>
          <cx:pt idx="5279">25.149999999999999</cx:pt>
          <cx:pt idx="5280">79.150000000000006</cx:pt>
          <cx:pt idx="5281">66.75</cx:pt>
          <cx:pt idx="5282">95.200000000000003</cx:pt>
          <cx:pt idx="5283">48.799999999999997</cx:pt>
          <cx:pt idx="5284">45.700000000000003</cx:pt>
          <cx:pt idx="5285">80.700000000000003</cx:pt>
          <cx:pt idx="5286">74.5</cx:pt>
          <cx:pt idx="5287">20.550000000000001</cx:pt>
          <cx:pt idx="5288">79.650000000000006</cx:pt>
          <cx:pt idx="5289">115.09999999999999</cx:pt>
          <cx:pt idx="5290">59.700000000000003</cx:pt>
          <cx:pt idx="5291">86.450000000000003</cx:pt>
          <cx:pt idx="5292">33.700000000000003</cx:pt>
          <cx:pt idx="5293">80.099999999999994</cx:pt>
          <cx:pt idx="5294">104.05</cx:pt>
          <cx:pt idx="5295">108.75</cx:pt>
          <cx:pt idx="5296">41.100000000000001</cx:pt>
          <cx:pt idx="5297">20.350000000000001</cx:pt>
          <cx:pt idx="5298">105.90000000000001</cx:pt>
          <cx:pt idx="5299">101.3</cx:pt>
          <cx:pt idx="5300">80.049999999999997</cx:pt>
          <cx:pt idx="5301">89.200000000000003</cx:pt>
          <cx:pt idx="5302">65.5</cx:pt>
          <cx:pt idx="5303">40.450000000000003</cx:pt>
          <cx:pt idx="5304">70.450000000000003</cx:pt>
          <cx:pt idx="5305">78.799999999999997</cx:pt>
          <cx:pt idx="5306">83.650000000000006</cx:pt>
          <cx:pt idx="5307">90.099999999999994</cx:pt>
          <cx:pt idx="5308">82.450000000000003</cx:pt>
          <cx:pt idx="5309">20.25</cx:pt>
          <cx:pt idx="5310">66.25</cx:pt>
          <cx:pt idx="5311">19.5</cx:pt>
          <cx:pt idx="5312">51.25</cx:pt>
          <cx:pt idx="5313">89.700000000000003</cx:pt>
          <cx:pt idx="5314">64.549999999999997</cx:pt>
          <cx:pt idx="5315">45.600000000000001</cx:pt>
          <cx:pt idx="5316">93.650000000000006</cx:pt>
          <cx:pt idx="5317">49.649999999999999</cx:pt>
          <cx:pt idx="5318">73.599999999999994</cx:pt>
          <cx:pt idx="5319">109.75</cx:pt>
          <cx:pt idx="5320">61.450000000000003</cx:pt>
          <cx:pt idx="5321">106.40000000000001</cx:pt>
          <cx:pt idx="5322">81.900000000000006</cx:pt>
          <cx:pt idx="5323">105.2</cx:pt>
          <cx:pt idx="5324">54.600000000000001</cx:pt>
          <cx:pt idx="5325">20.550000000000001</cx:pt>
          <cx:pt idx="5326">20</cx:pt>
          <cx:pt idx="5327">19.699999999999999</cx:pt>
          <cx:pt idx="5328">66.049999999999997</cx:pt>
          <cx:pt idx="5329">34</cx:pt>
          <cx:pt idx="5330">92.5</cx:pt>
          <cx:pt idx="5331">54.049999999999997</cx:pt>
          <cx:pt idx="5332">58.899999999999999</cx:pt>
          <cx:pt idx="5333">88.349999999999994</cx:pt>
          <cx:pt idx="5334">107.95</cx:pt>
          <cx:pt idx="5335">96.900000000000006</cx:pt>
          <cx:pt idx="5336">19.100000000000001</cx:pt>
          <cx:pt idx="5337">50</cx:pt>
          <cx:pt idx="5338">45.399999999999999</cx:pt>
          <cx:pt idx="5339">85.450000000000003</cx:pt>
          <cx:pt idx="5340">84.099999999999994</cx:pt>
          <cx:pt idx="5341">74.450000000000003</cx:pt>
          <cx:pt idx="5342">64.75</cx:pt>
          <cx:pt idx="5343">66.25</cx:pt>
          <cx:pt idx="5344">76.900000000000006</cx:pt>
          <cx:pt idx="5345">89.799999999999997</cx:pt>
          <cx:pt idx="5346">74.599999999999994</cx:pt>
          <cx:pt idx="5347">116.95</cx:pt>
          <cx:pt idx="5348">40.649999999999999</cx:pt>
          <cx:pt idx="5349">114.34999999999999</cx:pt>
          <cx:pt idx="5350">69.700000000000003</cx:pt>
          <cx:pt idx="5351">95.5</cx:pt>
          <cx:pt idx="5352">98.650000000000006</cx:pt>
          <cx:pt idx="5353">61.649999999999999</cx:pt>
          <cx:pt idx="5354">89.349999999999994</cx:pt>
          <cx:pt idx="5355">95.400000000000006</cx:pt>
          <cx:pt idx="5356">35.399999999999999</cx:pt>
          <cx:pt idx="5357">19.949999999999999</cx:pt>
          <cx:pt idx="5358">19.25</cx:pt>
          <cx:pt idx="5359">29.649999999999999</cx:pt>
          <cx:pt idx="5360">84.5</cx:pt>
          <cx:pt idx="5361">20.399999999999999</cx:pt>
          <cx:pt idx="5362">24.75</cx:pt>
          <cx:pt idx="5363">25.350000000000001</cx:pt>
          <cx:pt idx="5364">90.700000000000003</cx:pt>
          <cx:pt idx="5365">20</cx:pt>
          <cx:pt idx="5366">59.75</cx:pt>
          <cx:pt idx="5367">82.5</cx:pt>
          <cx:pt idx="5368">70.299999999999997</cx:pt>
          <cx:pt idx="5369">20.350000000000001</cx:pt>
          <cx:pt idx="5370">90.799999999999997</cx:pt>
          <cx:pt idx="5371">103.95</cx:pt>
          <cx:pt idx="5372">104.95</cx:pt>
          <cx:pt idx="5373">105.25</cx:pt>
          <cx:pt idx="5374">74.75</cx:pt>
          <cx:pt idx="5375">50.799999999999997</cx:pt>
          <cx:pt idx="5376">23.75</cx:pt>
          <cx:pt idx="5377">61.299999999999997</cx:pt>
          <cx:pt idx="5378">75.799999999999997</cx:pt>
          <cx:pt idx="5379">98</cx:pt>
          <cx:pt idx="5380">80.25</cx:pt>
          <cx:pt idx="5381">78.900000000000006</cx:pt>
          <cx:pt idx="5382">52</cx:pt>
          <cx:pt idx="5383">84.75</cx:pt>
          <cx:pt idx="5384">64.400000000000006</cx:pt>
          <cx:pt idx="5385">85.450000000000003</cx:pt>
          <cx:pt idx="5386">45.799999999999997</cx:pt>
          <cx:pt idx="5387">30.5</cx:pt>
          <cx:pt idx="5388">19.899999999999999</cx:pt>
          <cx:pt idx="5389">69.150000000000006</cx:pt>
          <cx:pt idx="5390">99.450000000000003</cx:pt>
          <cx:pt idx="5391">49.25</cx:pt>
          <cx:pt idx="5392">39.350000000000001</cx:pt>
          <cx:pt idx="5393">70.599999999999994</cx:pt>
          <cx:pt idx="5394">105.09999999999999</cx:pt>
          <cx:pt idx="5395">81</cx:pt>
          <cx:pt idx="5396">20.100000000000001</cx:pt>
          <cx:pt idx="5397">84.849999999999994</cx:pt>
          <cx:pt idx="5398">19.75</cx:pt>
          <cx:pt idx="5399">19.75</cx:pt>
          <cx:pt idx="5400">70.400000000000006</cx:pt>
          <cx:pt idx="5401">20.449999999999999</cx:pt>
          <cx:pt idx="5402">20.350000000000001</cx:pt>
          <cx:pt idx="5403">86.200000000000003</cx:pt>
          <cx:pt idx="5404">95.650000000000006</cx:pt>
          <cx:pt idx="5405">103.8</cx:pt>
          <cx:pt idx="5406">97.200000000000003</cx:pt>
          <cx:pt idx="5407">63.549999999999997</cx:pt>
          <cx:pt idx="5408">24.949999999999999</cx:pt>
          <cx:pt idx="5409">89.150000000000006</cx:pt>
          <cx:pt idx="5410">99</cx:pt>
          <cx:pt idx="5411">24.800000000000001</cx:pt>
          <cx:pt idx="5412">85.549999999999997</cx:pt>
          <cx:pt idx="5413">94</cx:pt>
          <cx:pt idx="5414">105.65000000000001</cx:pt>
          <cx:pt idx="5415">50.299999999999997</cx:pt>
          <cx:pt idx="5416">95</cx:pt>
          <cx:pt idx="5417">61.399999999999999</cx:pt>
          <cx:pt idx="5418">80.549999999999997</cx:pt>
          <cx:pt idx="5419">78.5</cx:pt>
          <cx:pt idx="5420">114.3</cx:pt>
          <cx:pt idx="5421">20.050000000000001</cx:pt>
          <cx:pt idx="5422">62.649999999999999</cx:pt>
          <cx:pt idx="5423">80.849999999999994</cx:pt>
          <cx:pt idx="5424">92.700000000000003</cx:pt>
          <cx:pt idx="5425">100.45</cx:pt>
          <cx:pt idx="5426">75.200000000000003</cx:pt>
          <cx:pt idx="5427">84.75</cx:pt>
          <cx:pt idx="5428">89.450000000000003</cx:pt>
          <cx:pt idx="5429">79.5</cx:pt>
          <cx:pt idx="5430">72.150000000000006</cx:pt>
          <cx:pt idx="5431">19.800000000000001</cx:pt>
          <cx:pt idx="5432">76.400000000000006</cx:pt>
          <cx:pt idx="5433">100.90000000000001</cx:pt>
          <cx:pt idx="5434">95.299999999999997</cx:pt>
          <cx:pt idx="5435">90.950000000000003</cx:pt>
          <cx:pt idx="5436">54.5</cx:pt>
          <cx:pt idx="5437">61.600000000000001</cx:pt>
          <cx:pt idx="5438">79.900000000000006</cx:pt>
          <cx:pt idx="5439">96.150000000000006</cx:pt>
          <cx:pt idx="5440">49.600000000000001</cx:pt>
          <cx:pt idx="5441">65.299999999999997</cx:pt>
          <cx:pt idx="5442">25</cx:pt>
          <cx:pt idx="5443">45.450000000000003</cx:pt>
          <cx:pt idx="5444">107.75</cx:pt>
          <cx:pt idx="5445">89.099999999999994</cx:pt>
          <cx:pt idx="5446">19.649999999999999</cx:pt>
          <cx:pt idx="5447">44.75</cx:pt>
          <cx:pt idx="5448">101.59999999999999</cx:pt>
          <cx:pt idx="5449">103.15000000000001</cx:pt>
          <cx:pt idx="5450">84.650000000000006</cx:pt>
          <cx:pt idx="5451">95.650000000000006</cx:pt>
          <cx:pt idx="5452">75.099999999999994</cx:pt>
          <cx:pt idx="5453">61.350000000000001</cx:pt>
          <cx:pt idx="5454">69.549999999999997</cx:pt>
          <cx:pt idx="5455">19.699999999999999</cx:pt>
          <cx:pt idx="5456">31.050000000000001</cx:pt>
          <cx:pt idx="5457">51</cx:pt>
          <cx:pt idx="5458">51</cx:pt>
          <cx:pt idx="5459">88.849999999999994</cx:pt>
          <cx:pt idx="5460">20.050000000000001</cx:pt>
          <cx:pt idx="5461">65.099999999999994</cx:pt>
          <cx:pt idx="5462">70.150000000000006</cx:pt>
          <cx:pt idx="5463">44.350000000000001</cx:pt>
          <cx:pt idx="5464">20.75</cx:pt>
          <cx:pt idx="5465">56.049999999999997</cx:pt>
          <cx:pt idx="5466">19.949999999999999</cx:pt>
          <cx:pt idx="5467">98.599999999999994</cx:pt>
          <cx:pt idx="5468">79.700000000000003</cx:pt>
          <cx:pt idx="5469">79</cx:pt>
          <cx:pt idx="5470">89.450000000000003</cx:pt>
          <cx:pt idx="5471">74.200000000000003</cx:pt>
          <cx:pt idx="5472">81</cx:pt>
          <cx:pt idx="5473">49.600000000000001</cx:pt>
          <cx:pt idx="5474">84.599999999999994</cx:pt>
          <cx:pt idx="5475">55</cx:pt>
          <cx:pt idx="5476">84.849999999999994</cx:pt>
          <cx:pt idx="5477">84.200000000000003</cx:pt>
          <cx:pt idx="5478">106.3</cx:pt>
          <cx:pt idx="5479">69.049999999999997</cx:pt>
          <cx:pt idx="5480">45.399999999999999</cx:pt>
          <cx:pt idx="5481">73.650000000000006</cx:pt>
          <cx:pt idx="5482">73.900000000000006</cx:pt>
          <cx:pt idx="5483">77.75</cx:pt>
          <cx:pt idx="5484">99.349999999999994</cx:pt>
          <cx:pt idx="5485">50.75</cx:pt>
          <cx:pt idx="5486">87.099999999999994</cx:pt>
          <cx:pt idx="5487">20.149999999999999</cx:pt>
          <cx:pt idx="5488">98.700000000000003</cx:pt>
          <cx:pt idx="5489">25.199999999999999</cx:pt>
          <cx:pt idx="5490">55.700000000000003</cx:pt>
          <cx:pt idx="5491">65.349999999999994</cx:pt>
          <cx:pt idx="5492">25.300000000000001</cx:pt>
          <cx:pt idx="5493">84.349999999999994</cx:pt>
          <cx:pt idx="5494">84.950000000000003</cx:pt>
          <cx:pt idx="5495">73.849999999999994</cx:pt>
          <cx:pt idx="5496">24.25</cx:pt>
          <cx:pt idx="5497">51.799999999999997</cx:pt>
          <cx:pt idx="5498">46</cx:pt>
          <cx:pt idx="5499">79.400000000000006</cx:pt>
          <cx:pt idx="5500">60.5</cx:pt>
          <cx:pt idx="5501">25.100000000000001</cx:pt>
          <cx:pt idx="5502">71.799999999999997</cx:pt>
          <cx:pt idx="5503">20.050000000000001</cx:pt>
          <cx:pt idx="5504">88.400000000000006</cx:pt>
          <cx:pt idx="5505">30.25</cx:pt>
          <cx:pt idx="5506">20.199999999999999</cx:pt>
          <cx:pt idx="5507">59.899999999999999</cx:pt>
          <cx:pt idx="5508">25.149999999999999</cx:pt>
          <cx:pt idx="5509">46</cx:pt>
          <cx:pt idx="5510">101.3</cx:pt>
          <cx:pt idx="5511">76.950000000000003</cx:pt>
          <cx:pt idx="5512">55.299999999999997</cx:pt>
          <cx:pt idx="5513">92.450000000000003</cx:pt>
          <cx:pt idx="5514">48.450000000000003</cx:pt>
          <cx:pt idx="5515">19.350000000000001</cx:pt>
          <cx:pt idx="5516">51.75</cx:pt>
          <cx:pt idx="5517">86.700000000000003</cx:pt>
          <cx:pt idx="5518">94.400000000000006</cx:pt>
          <cx:pt idx="5519">55.700000000000003</cx:pt>
          <cx:pt idx="5520">84.25</cx:pt>
          <cx:pt idx="5521">64.650000000000006</cx:pt>
          <cx:pt idx="5522">70.150000000000006</cx:pt>
          <cx:pt idx="5523">69.200000000000003</cx:pt>
          <cx:pt idx="5524">54.649999999999999</cx:pt>
          <cx:pt idx="5525">24.75</cx:pt>
          <cx:pt idx="5526">23.949999999999999</cx:pt>
          <cx:pt idx="5527">105</cx:pt>
          <cx:pt idx="5528">59.850000000000001</cx:pt>
          <cx:pt idx="5529">20.050000000000001</cx:pt>
          <cx:pt idx="5530">92.150000000000006</cx:pt>
          <cx:pt idx="5531">44.799999999999997</cx:pt>
          <cx:pt idx="5532">20.899999999999999</cx:pt>
          <cx:pt idx="5533">95.400000000000006</cx:pt>
          <cx:pt idx="5534">80.349999999999994</cx:pt>
          <cx:pt idx="5535">85.099999999999994</cx:pt>
          <cx:pt idx="5536">34.700000000000003</cx:pt>
          <cx:pt idx="5537">115.05</cx:pt>
          <cx:pt idx="5538">81.099999999999994</cx:pt>
          <cx:pt idx="5539">19.949999999999999</cx:pt>
          <cx:pt idx="5540">20.550000000000001</cx:pt>
          <cx:pt idx="5541">106.59999999999999</cx:pt>
          <cx:pt idx="5542">86.150000000000006</cx:pt>
          <cx:pt idx="5543">78.849999999999994</cx:pt>
          <cx:pt idx="5544">106.75</cx:pt>
          <cx:pt idx="5545">86.549999999999997</cx:pt>
          <cx:pt idx="5546">42.399999999999999</cx:pt>
          <cx:pt idx="5547">89.450000000000003</cx:pt>
          <cx:pt idx="5548">24.25</cx:pt>
          <cx:pt idx="5549">97.900000000000006</cx:pt>
          <cx:pt idx="5550">20.5</cx:pt>
          <cx:pt idx="5551">19.600000000000001</cx:pt>
          <cx:pt idx="5552">20.25</cx:pt>
          <cx:pt idx="5553">55.700000000000003</cx:pt>
          <cx:pt idx="5554">20.600000000000001</cx:pt>
          <cx:pt idx="5555">19.800000000000001</cx:pt>
          <cx:pt idx="5556">79.799999999999997</cx:pt>
          <cx:pt idx="5557">80.200000000000003</cx:pt>
          <cx:pt idx="5558">116.40000000000001</cx:pt>
          <cx:pt idx="5559">31.649999999999999</cx:pt>
          <cx:pt idx="5560">94.150000000000006</cx:pt>
          <cx:pt idx="5561">20.649999999999999</cx:pt>
          <cx:pt idx="5562">76.849999999999994</cx:pt>
          <cx:pt idx="5563">20.149999999999999</cx:pt>
          <cx:pt idx="5564">55.25</cx:pt>
          <cx:pt idx="5565">39.049999999999997</cx:pt>
          <cx:pt idx="5566">82.150000000000006</cx:pt>
          <cx:pt idx="5567">103</cx:pt>
          <cx:pt idx="5568">95.099999999999994</cx:pt>
          <cx:pt idx="5569">83.900000000000006</cx:pt>
          <cx:pt idx="5570">95.150000000000006</cx:pt>
          <cx:pt idx="5571">79.799999999999997</cx:pt>
          <cx:pt idx="5572">74.799999999999997</cx:pt>
          <cx:pt idx="5573">69.849999999999994</cx:pt>
          <cx:pt idx="5574">20.449999999999999</cx:pt>
          <cx:pt idx="5575">78.349999999999994</cx:pt>
          <cx:pt idx="5576">53.549999999999997</cx:pt>
          <cx:pt idx="5577">19.100000000000001</cx:pt>
          <cx:pt idx="5578">20</cx:pt>
          <cx:pt idx="5579">93.900000000000006</cx:pt>
          <cx:pt idx="5580">19.949999999999999</cx:pt>
          <cx:pt idx="5581">113.15000000000001</cx:pt>
          <cx:pt idx="5582">24</cx:pt>
          <cx:pt idx="5583">84.950000000000003</cx:pt>
          <cx:pt idx="5584">80.5</cx:pt>
          <cx:pt idx="5585">19.300000000000001</cx:pt>
          <cx:pt idx="5586">19.149999999999999</cx:pt>
          <cx:pt idx="5587">91.299999999999997</cx:pt>
          <cx:pt idx="5588">49.649999999999999</cx:pt>
          <cx:pt idx="5589">54.350000000000001</cx:pt>
          <cx:pt idx="5590">19.149999999999999</cx:pt>
          <cx:pt idx="5591">88.450000000000003</cx:pt>
          <cx:pt idx="5592">19.75</cx:pt>
          <cx:pt idx="5593">75.5</cx:pt>
          <cx:pt idx="5594">83.75</cx:pt>
          <cx:pt idx="5595">19.399999999999999</cx:pt>
          <cx:pt idx="5596">26.5</cx:pt>
          <cx:pt idx="5597">90.5</cx:pt>
          <cx:pt idx="5598">19.149999999999999</cx:pt>
          <cx:pt idx="5599">94.849999999999994</cx:pt>
          <cx:pt idx="5600">69.950000000000003</cx:pt>
          <cx:pt idx="5601">40.899999999999999</cx:pt>
          <cx:pt idx="5602">80.25</cx:pt>
          <cx:pt idx="5603">48.600000000000001</cx:pt>
          <cx:pt idx="5604">70.799999999999997</cx:pt>
          <cx:pt idx="5605">60.200000000000003</cx:pt>
          <cx:pt idx="5606">55.200000000000003</cx:pt>
          <cx:pt idx="5607">55.799999999999997</cx:pt>
          <cx:pt idx="5608">54.149999999999999</cx:pt>
          <cx:pt idx="5609">80.150000000000006</cx:pt>
          <cx:pt idx="5610">75.5</cx:pt>
          <cx:pt idx="5611">100.40000000000001</cx:pt>
          <cx:pt idx="5612">62.549999999999997</cx:pt>
          <cx:pt idx="5613">70.450000000000003</cx:pt>
          <cx:pt idx="5614">85.5</cx:pt>
          <cx:pt idx="5615">20.199999999999999</cx:pt>
          <cx:pt idx="5616">54.5</cx:pt>
          <cx:pt idx="5617">20.75</cx:pt>
          <cx:pt idx="5618">20.350000000000001</cx:pt>
          <cx:pt idx="5619">91</cx:pt>
          <cx:pt idx="5620">104.8</cx:pt>
          <cx:pt idx="5621">74.75</cx:pt>
          <cx:pt idx="5622">104.05</cx:pt>
          <cx:pt idx="5623">51.100000000000001</cx:pt>
          <cx:pt idx="5624">89.799999999999997</cx:pt>
          <cx:pt idx="5625">20.550000000000001</cx:pt>
          <cx:pt idx="5626">64.049999999999997</cx:pt>
          <cx:pt idx="5627">74.849999999999994</cx:pt>
          <cx:pt idx="5628">96.650000000000006</cx:pt>
          <cx:pt idx="5629">20.050000000000001</cx:pt>
          <cx:pt idx="5630">103.45</cx:pt>
          <cx:pt idx="5631">25</cx:pt>
          <cx:pt idx="5632">20.300000000000001</cx:pt>
          <cx:pt idx="5633">26.350000000000001</cx:pt>
          <cx:pt idx="5634">19.899999999999999</cx:pt>
          <cx:pt idx="5635">54.700000000000003</cx:pt>
          <cx:pt idx="5636">46.350000000000001</cx:pt>
          <cx:pt idx="5637">90.25</cx:pt>
          <cx:pt idx="5638">19.949999999999999</cx:pt>
          <cx:pt idx="5639">20.649999999999999</cx:pt>
          <cx:pt idx="5640">79.599999999999994</cx:pt>
          <cx:pt idx="5641">25.449999999999999</cx:pt>
          <cx:pt idx="5642">19.5</cx:pt>
          <cx:pt idx="5643">75.900000000000006</cx:pt>
          <cx:pt idx="5644">76.200000000000003</cx:pt>
          <cx:pt idx="5645">66.150000000000006</cx:pt>
          <cx:pt idx="5646">19.25</cx:pt>
          <cx:pt idx="5647">69.099999999999994</cx:pt>
          <cx:pt idx="5648">39.100000000000001</cx:pt>
          <cx:pt idx="5649">20.050000000000001</cx:pt>
          <cx:pt idx="5650">59.799999999999997</cx:pt>
          <cx:pt idx="5651">84.299999999999997</cx:pt>
          <cx:pt idx="5652">48.600000000000001</cx:pt>
          <cx:pt idx="5653">79</cx:pt>
          <cx:pt idx="5654">105.34999999999999</cx:pt>
          <cx:pt idx="5655">25.100000000000001</cx:pt>
          <cx:pt idx="5656">49.75</cx:pt>
          <cx:pt idx="5657">94.75</cx:pt>
          <cx:pt idx="5658">93</cx:pt>
          <cx:pt idx="5659">71.900000000000006</cx:pt>
          <cx:pt idx="5660">77.549999999999997</cx:pt>
          <cx:pt idx="5661">19.850000000000001</cx:pt>
          <cx:pt idx="5662">70.25</cx:pt>
          <cx:pt idx="5663">95.25</cx:pt>
          <cx:pt idx="5664">84.599999999999994</cx:pt>
          <cx:pt idx="5665">25.050000000000001</cx:pt>
          <cx:pt idx="5666">53.149999999999999</cx:pt>
          <cx:pt idx="5667">20.149999999999999</cx:pt>
          <cx:pt idx="5668">101.25</cx:pt>
          <cx:pt idx="5669">100.55</cx:pt>
          <cx:pt idx="5670">24.100000000000001</cx:pt>
          <cx:pt idx="5671">25.300000000000001</cx:pt>
          <cx:pt idx="5672">71.799999999999997</cx:pt>
          <cx:pt idx="5673">19.699999999999999</cx:pt>
          <cx:pt idx="5674">49.850000000000001</cx:pt>
          <cx:pt idx="5675">69.599999999999994</cx:pt>
          <cx:pt idx="5676">19.75</cx:pt>
          <cx:pt idx="5677">80.799999999999997</cx:pt>
          <cx:pt idx="5678">60</cx:pt>
          <cx:pt idx="5679">86.549999999999997</cx:pt>
          <cx:pt idx="5680">20.850000000000001</cx:pt>
          <cx:pt idx="5681">64.200000000000003</cx:pt>
          <cx:pt idx="5682">35</cx:pt>
          <cx:pt idx="5683">50.75</cx:pt>
          <cx:pt idx="5684">105.5</cx:pt>
          <cx:pt idx="5685">19.199999999999999</cx:pt>
          <cx:pt idx="5686">85.150000000000006</cx:pt>
          <cx:pt idx="5687">90.650000000000006</cx:pt>
          <cx:pt idx="5688">20</cx:pt>
          <cx:pt idx="5689">74.650000000000006</cx:pt>
          <cx:pt idx="5690">61.200000000000003</cx:pt>
          <cx:pt idx="5691">19.949999999999999</cx:pt>
          <cx:pt idx="5692">54.799999999999997</cx:pt>
          <cx:pt idx="5693">73.450000000000003</cx:pt>
          <cx:pt idx="5694">51.450000000000003</cx:pt>
          <cx:pt idx="5695">80.450000000000003</cx:pt>
          <cx:pt idx="5696">54.200000000000003</cx:pt>
          <cx:pt idx="5697">109.5</cx:pt>
          <cx:pt idx="5698">104.40000000000001</cx:pt>
          <cx:pt idx="5699">85.299999999999997</cx:pt>
          <cx:pt idx="5700">79.299999999999997</cx:pt>
          <cx:pt idx="5701">76.5</cx:pt>
          <cx:pt idx="5702">105.09999999999999</cx:pt>
          <cx:pt idx="5703">25.399999999999999</cx:pt>
          <cx:pt idx="5704">86.849999999999994</cx:pt>
          <cx:pt idx="5705">19.649999999999999</cx:pt>
          <cx:pt idx="5706">75.700000000000003</cx:pt>
          <cx:pt idx="5707">45.549999999999997</cx:pt>
          <cx:pt idx="5708">78.099999999999994</cx:pt>
          <cx:pt idx="5709">19.300000000000001</cx:pt>
          <cx:pt idx="5710">110.5</cx:pt>
          <cx:pt idx="5711">90.799999999999997</cx:pt>
          <cx:pt idx="5712">20.300000000000001</cx:pt>
          <cx:pt idx="5713">81.349999999999994</cx:pt>
          <cx:pt idx="5714">97.950000000000003</cx:pt>
          <cx:pt idx="5715">108.15000000000001</cx:pt>
          <cx:pt idx="5716">55.299999999999997</cx:pt>
          <cx:pt idx="5717">56.549999999999997</cx:pt>
          <cx:pt idx="5718">80.5</cx:pt>
          <cx:pt idx="5719">19.699999999999999</cx:pt>
          <cx:pt idx="5720">104.05</cx:pt>
          <cx:pt idx="5721">52.850000000000001</cx:pt>
          <cx:pt idx="5722">104.3</cx:pt>
          <cx:pt idx="5723">80.650000000000006</cx:pt>
          <cx:pt idx="5724">71.349999999999994</cx:pt>
          <cx:pt idx="5725">24.649999999999999</cx:pt>
          <cx:pt idx="5726">21.300000000000001</cx:pt>
          <cx:pt idx="5727">110.2</cx:pt>
          <cx:pt idx="5728">89.400000000000006</cx:pt>
          <cx:pt idx="5729">51.049999999999997</cx:pt>
          <cx:pt idx="5730">19.800000000000001</cx:pt>
          <cx:pt idx="5731">19.899999999999999</cx:pt>
          <cx:pt idx="5732">87.299999999999997</cx:pt>
          <cx:pt idx="5733">19.850000000000001</cx:pt>
          <cx:pt idx="5734">89.400000000000006</cx:pt>
          <cx:pt idx="5735">20</cx:pt>
          <cx:pt idx="5736">20.050000000000001</cx:pt>
          <cx:pt idx="5737">83.25</cx:pt>
          <cx:pt idx="5738">20.600000000000001</cx:pt>
          <cx:pt idx="5739">102.90000000000001</cx:pt>
          <cx:pt idx="5740">39.100000000000001</cx:pt>
          <cx:pt idx="5741">99.950000000000003</cx:pt>
          <cx:pt idx="5742">114.5</cx:pt>
          <cx:pt idx="5743">20.199999999999999</cx:pt>
          <cx:pt idx="5744">55.799999999999997</cx:pt>
          <cx:pt idx="5745">24.199999999999999</cx:pt>
          <cx:pt idx="5746">81</cx:pt>
          <cx:pt idx="5747">72.799999999999997</cx:pt>
          <cx:pt idx="5748">99.849999999999994</cx:pt>
          <cx:pt idx="5749">99.5</cx:pt>
          <cx:pt idx="5750">70.150000000000006</cx:pt>
          <cx:pt idx="5751">20.25</cx:pt>
          <cx:pt idx="5752">26</cx:pt>
          <cx:pt idx="5753">19.899999999999999</cx:pt>
          <cx:pt idx="5754">19.050000000000001</cx:pt>
          <cx:pt idx="5755">96.5</cx:pt>
          <cx:pt idx="5756">19.850000000000001</cx:pt>
          <cx:pt idx="5757">25.699999999999999</cx:pt>
          <cx:pt idx="5758">20.300000000000001</cx:pt>
          <cx:pt idx="5759">70.150000000000006</cx:pt>
          <cx:pt idx="5760">91.549999999999997</cx:pt>
          <cx:pt idx="5761">39.399999999999999</cx:pt>
          <cx:pt idx="5762">105.7</cx:pt>
          <cx:pt idx="5763">70.25</cx:pt>
          <cx:pt idx="5764">93.75</cx:pt>
          <cx:pt idx="5765">96.549999999999997</cx:pt>
          <cx:pt idx="5766">60</cx:pt>
          <cx:pt idx="5767">59.799999999999997</cx:pt>
          <cx:pt idx="5768">90.650000000000006</cx:pt>
          <cx:pt idx="5769">109</cx:pt>
          <cx:pt idx="5770">68.099999999999994</cx:pt>
          <cx:pt idx="5771">20.399999999999999</cx:pt>
          <cx:pt idx="5772">81.950000000000003</cx:pt>
          <cx:pt idx="5773">60.549999999999997</cx:pt>
          <cx:pt idx="5774">65.599999999999994</cx:pt>
          <cx:pt idx="5775">82.5</cx:pt>
          <cx:pt idx="5776">82.299999999999997</cx:pt>
          <cx:pt idx="5777">68.150000000000006</cx:pt>
          <cx:pt idx="5778">20.300000000000001</cx:pt>
          <cx:pt idx="5779">95.549999999999997</cx:pt>
          <cx:pt idx="5780">20.199999999999999</cx:pt>
          <cx:pt idx="5781">89.200000000000003</cx:pt>
          <cx:pt idx="5782">69.650000000000006</cx:pt>
          <cx:pt idx="5783">89.299999999999997</cx:pt>
          <cx:pt idx="5784">74.799999999999997</cx:pt>
          <cx:pt idx="5785">20.199999999999999</cx:pt>
          <cx:pt idx="5786">84.400000000000006</cx:pt>
          <cx:pt idx="5787">87.549999999999997</cx:pt>
          <cx:pt idx="5788">25.149999999999999</cx:pt>
          <cx:pt idx="5789">19.800000000000001</cx:pt>
          <cx:pt idx="5790">50.850000000000001</cx:pt>
          <cx:pt idx="5791">102.40000000000001</cx:pt>
          <cx:pt idx="5792">96.299999999999997</cx:pt>
          <cx:pt idx="5793">55.5</cx:pt>
          <cx:pt idx="5794">109.75</cx:pt>
          <cx:pt idx="5795">106.40000000000001</cx:pt>
          <cx:pt idx="5796">60</cx:pt>
          <cx:pt idx="5797">88.799999999999997</cx:pt>
          <cx:pt idx="5798">85.200000000000003</cx:pt>
          <cx:pt idx="5799">35.100000000000001</cx:pt>
          <cx:pt idx="5800">80.049999999999997</cx:pt>
          <cx:pt idx="5801">75.549999999999997</cx:pt>
          <cx:pt idx="5802">49.549999999999997</cx:pt>
          <cx:pt idx="5803">81.299999999999997</cx:pt>
          <cx:pt idx="5804">23.899999999999999</cx:pt>
          <cx:pt idx="5805">66.400000000000006</cx:pt>
          <cx:pt idx="5806">19.600000000000001</cx:pt>
          <cx:pt idx="5807">18.800000000000001</cx:pt>
          <cx:pt idx="5808">108.40000000000001</cx:pt>
          <cx:pt idx="5809">85.950000000000003</cx:pt>
          <cx:pt idx="5810">85.450000000000003</cx:pt>
          <cx:pt idx="5811">80.900000000000006</cx:pt>
          <cx:pt idx="5812">71</cx:pt>
          <cx:pt idx="5813">111.8</cx:pt>
          <cx:pt idx="5814">20.600000000000001</cx:pt>
          <cx:pt idx="5815">85.049999999999997</cx:pt>
          <cx:pt idx="5816">44.600000000000001</cx:pt>
          <cx:pt idx="5817">44.399999999999999</cx:pt>
          <cx:pt idx="5818">105.09999999999999</cx:pt>
          <cx:pt idx="5819">115.15000000000001</cx:pt>
          <cx:pt idx="5820">59.799999999999997</cx:pt>
          <cx:pt idx="5821">26.300000000000001</cx:pt>
          <cx:pt idx="5822">70.549999999999997</cx:pt>
          <cx:pt idx="5823">20.050000000000001</cx:pt>
          <cx:pt idx="5824">79.849999999999994</cx:pt>
          <cx:pt idx="5825">70.299999999999997</cx:pt>
          <cx:pt idx="5826">79.349999999999994</cx:pt>
          <cx:pt idx="5827">90.049999999999997</cx:pt>
          <cx:pt idx="5828">24.449999999999999</cx:pt>
          <cx:pt idx="5829">59.950000000000003</cx:pt>
          <cx:pt idx="5830">25.350000000000001</cx:pt>
          <cx:pt idx="5831">90.799999999999997</cx:pt>
          <cx:pt idx="5832">70.450000000000003</cx:pt>
          <cx:pt idx="5833">34.299999999999997</cx:pt>
          <cx:pt idx="5834">105.05</cx:pt>
          <cx:pt idx="5835">19.300000000000001</cx:pt>
          <cx:pt idx="5836">19.149999999999999</cx:pt>
          <cx:pt idx="5837">51.399999999999999</cx:pt>
          <cx:pt idx="5838">71.849999999999994</cx:pt>
          <cx:pt idx="5839">75.400000000000006</cx:pt>
          <cx:pt idx="5840">49.700000000000003</cx:pt>
          <cx:pt idx="5841">45.25</cx:pt>
          <cx:pt idx="5842">78.75</cx:pt>
          <cx:pt idx="5843">81.599999999999994</cx:pt>
          <cx:pt idx="5844">70.400000000000006</cx:pt>
          <cx:pt idx="5845">75.799999999999997</cx:pt>
          <cx:pt idx="5846">76.099999999999994</cx:pt>
          <cx:pt idx="5847">94</cx:pt>
          <cx:pt idx="5848">103.95</cx:pt>
          <cx:pt idx="5849">19.949999999999999</cx:pt>
          <cx:pt idx="5850">71.299999999999997</cx:pt>
          <cx:pt idx="5851">110.8</cx:pt>
          <cx:pt idx="5852">69.099999999999994</cx:pt>
          <cx:pt idx="5853">96.099999999999994</cx:pt>
          <cx:pt idx="5854">48.799999999999997</cx:pt>
          <cx:pt idx="5855">50.549999999999997</cx:pt>
          <cx:pt idx="5856">44.649999999999999</cx:pt>
          <cx:pt idx="5857">88.25</cx:pt>
          <cx:pt idx="5858">19.449999999999999</cx:pt>
          <cx:pt idx="5859">89.299999999999997</cx:pt>
          <cx:pt idx="5860">70</cx:pt>
          <cx:pt idx="5861">19.25</cx:pt>
          <cx:pt idx="5862">70.5</cx:pt>
          <cx:pt idx="5863">97.349999999999994</cx:pt>
          <cx:pt idx="5864">19.649999999999999</cx:pt>
          <cx:pt idx="5865">20.850000000000001</cx:pt>
          <cx:pt idx="5866">19.649999999999999</cx:pt>
          <cx:pt idx="5867">19.350000000000001</cx:pt>
          <cx:pt idx="5868">44</cx:pt>
          <cx:pt idx="5869">94.400000000000006</cx:pt>
          <cx:pt idx="5870">25.899999999999999</cx:pt>
          <cx:pt idx="5871">55.649999999999999</cx:pt>
          <cx:pt idx="5872">69.650000000000006</cx:pt>
          <cx:pt idx="5873">75.400000000000006</cx:pt>
          <cx:pt idx="5874">100.59999999999999</cx:pt>
          <cx:pt idx="5875">71</cx:pt>
          <cx:pt idx="5876">86</cx:pt>
          <cx:pt idx="5877">106.95</cx:pt>
          <cx:pt idx="5878">21.199999999999999</cx:pt>
          <cx:pt idx="5879">61.049999999999997</cx:pt>
          <cx:pt idx="5880">29.600000000000001</cx:pt>
          <cx:pt idx="5881">79.950000000000003</cx:pt>
          <cx:pt idx="5882">19.699999999999999</cx:pt>
          <cx:pt idx="5883">20.300000000000001</cx:pt>
          <cx:pt idx="5884">59.899999999999999</cx:pt>
          <cx:pt idx="5885">24.350000000000001</cx:pt>
          <cx:pt idx="5886">19.75</cx:pt>
          <cx:pt idx="5887">50.299999999999997</cx:pt>
          <cx:pt idx="5888">95.599999999999994</cx:pt>
          <cx:pt idx="5889">50.25</cx:pt>
          <cx:pt idx="5890">85.349999999999994</cx:pt>
          <cx:pt idx="5891">41.600000000000001</cx:pt>
          <cx:pt idx="5892">51.649999999999999</cx:pt>
          <cx:pt idx="5893">24</cx:pt>
          <cx:pt idx="5894">100.84999999999999</cx:pt>
          <cx:pt idx="5895">59.850000000000001</cx:pt>
          <cx:pt idx="5896">25.449999999999999</cx:pt>
          <cx:pt idx="5897">23.899999999999999</cx:pt>
          <cx:pt idx="5898">24.149999999999999</cx:pt>
          <cx:pt idx="5899">75.700000000000003</cx:pt>
          <cx:pt idx="5900">40.200000000000003</cx:pt>
          <cx:pt idx="5901">84.5</cx:pt>
          <cx:pt idx="5902">50.850000000000001</cx:pt>
          <cx:pt idx="5903">91.599999999999994</cx:pt>
          <cx:pt idx="5904">98.900000000000006</cx:pt>
          <cx:pt idx="5905">85</cx:pt>
          <cx:pt idx="5906">78.950000000000003</cx:pt>
          <cx:pt idx="5907">44.299999999999997</cx:pt>
          <cx:pt idx="5908">20.199999999999999</cx:pt>
          <cx:pt idx="5909">80.200000000000003</cx:pt>
          <cx:pt idx="5910">60.899999999999999</cx:pt>
          <cx:pt idx="5911">34.200000000000003</cx:pt>
          <cx:pt idx="5912">85.200000000000003</cx:pt>
          <cx:pt idx="5913">87.150000000000006</cx:pt>
          <cx:pt idx="5914">54.299999999999997</cx:pt>
          <cx:pt idx="5915">19.100000000000001</cx:pt>
          <cx:pt idx="5916">112.75</cx:pt>
          <cx:pt idx="5917">19.949999999999999</cx:pt>
          <cx:pt idx="5918">19.5</cx:pt>
          <cx:pt idx="5919">65.549999999999997</cx:pt>
          <cx:pt idx="5920">78.799999999999997</cx:pt>
          <cx:pt idx="5921">78.200000000000003</cx:pt>
          <cx:pt idx="5922">105.25</cx:pt>
          <cx:pt idx="5923">89.25</cx:pt>
          <cx:pt idx="5924">20.649999999999999</cx:pt>
          <cx:pt idx="5925">68.700000000000003</cx:pt>
          <cx:pt idx="5926">78.650000000000006</cx:pt>
          <cx:pt idx="5927">24.75</cx:pt>
          <cx:pt idx="5928">19.75</cx:pt>
          <cx:pt idx="5929">89.099999999999994</cx:pt>
          <cx:pt idx="5930">84.700000000000003</cx:pt>
          <cx:pt idx="5931">98</cx:pt>
          <cx:pt idx="5932">94.450000000000003</cx:pt>
          <cx:pt idx="5933">105</cx:pt>
          <cx:pt idx="5934">93.849999999999994</cx:pt>
          <cx:pt idx="5935">59.899999999999999</cx:pt>
          <cx:pt idx="5936">19.949999999999999</cx:pt>
          <cx:pt idx="5937">84</cx:pt>
          <cx:pt idx="5938">108.90000000000001</cx:pt>
          <cx:pt idx="5939">33.600000000000001</cx:pt>
          <cx:pt idx="5940">85.849999999999994</cx:pt>
          <cx:pt idx="5941">34.850000000000001</cx:pt>
          <cx:pt idx="5942">48.75</cx:pt>
          <cx:pt idx="5943">84.849999999999994</cx:pt>
          <cx:pt idx="5944">56.649999999999999</cx:pt>
          <cx:pt idx="5945">95.299999999999997</cx:pt>
          <cx:pt idx="5946">73.900000000000006</cx:pt>
          <cx:pt idx="5947">24.5</cx:pt>
          <cx:pt idx="5948">84.599999999999994</cx:pt>
          <cx:pt idx="5949">44.950000000000003</cx:pt>
          <cx:pt idx="5950">24.699999999999999</cx:pt>
          <cx:pt idx="5951">100.3</cx:pt>
          <cx:pt idx="5952">25.449999999999999</cx:pt>
          <cx:pt idx="5953">50.700000000000003</cx:pt>
          <cx:pt idx="5954">55</cx:pt>
          <cx:pt idx="5955">68.400000000000006</cx:pt>
          <cx:pt idx="5956">89.900000000000006</cx:pt>
          <cx:pt idx="5957">78.549999999999997</cx:pt>
          <cx:pt idx="5958">55.049999999999997</cx:pt>
          <cx:pt idx="5959">19.800000000000001</cx:pt>
          <cx:pt idx="5960">84.450000000000003</cx:pt>
          <cx:pt idx="5961">35.899999999999999</cx:pt>
          <cx:pt idx="5962">80.75</cx:pt>
          <cx:pt idx="5963">78.650000000000006</cx:pt>
          <cx:pt idx="5964">61.75</cx:pt>
          <cx:pt idx="5965">63.700000000000003</cx:pt>
          <cx:pt idx="5966">99.450000000000003</cx:pt>
          <cx:pt idx="5967">25.199999999999999</cx:pt>
          <cx:pt idx="5968">74.049999999999997</cx:pt>
          <cx:pt idx="5969">87.599999999999994</cx:pt>
          <cx:pt idx="5970">89.150000000000006</cx:pt>
          <cx:pt idx="5971">20</cx:pt>
          <cx:pt idx="5972">55</cx:pt>
          <cx:pt idx="5973">104.40000000000001</cx:pt>
          <cx:pt idx="5974">20.050000000000001</cx:pt>
          <cx:pt idx="5975">89.75</cx:pt>
          <cx:pt idx="5976">34.299999999999997</cx:pt>
          <cx:pt idx="5977">20.649999999999999</cx:pt>
          <cx:pt idx="5978">84.25</cx:pt>
          <cx:pt idx="5979">19.649999999999999</cx:pt>
          <cx:pt idx="5980">79.849999999999994</cx:pt>
          <cx:pt idx="5981">20.199999999999999</cx:pt>
          <cx:pt idx="5982">19.800000000000001</cx:pt>
          <cx:pt idx="5983">50.350000000000001</cx:pt>
          <cx:pt idx="5984">85.150000000000006</cx:pt>
          <cx:pt idx="5985">74.599999999999994</cx:pt>
          <cx:pt idx="5986">79.150000000000006</cx:pt>
          <cx:pt idx="5987">20.350000000000001</cx:pt>
          <cx:pt idx="5988">21.050000000000001</cx:pt>
          <cx:pt idx="5989">94.599999999999994</cx:pt>
          <cx:pt idx="5990">94.700000000000003</cx:pt>
          <cx:pt idx="5991">94.25</cx:pt>
          <cx:pt idx="5992">72.450000000000003</cx:pt>
          <cx:pt idx="5993">74.950000000000003</cx:pt>
          <cx:pt idx="5994">105.2</cx:pt>
          <cx:pt idx="5995">111.95</cx:pt>
          <cx:pt idx="5996">19.850000000000001</cx:pt>
          <cx:pt idx="5997">89.75</cx:pt>
          <cx:pt idx="5998">20.050000000000001</cx:pt>
          <cx:pt idx="5999">108.95</cx:pt>
          <cx:pt idx="6000">19.649999999999999</cx:pt>
          <cx:pt idx="6001">24.899999999999999</cx:pt>
          <cx:pt idx="6002">82.849999999999994</cx:pt>
          <cx:pt idx="6003">93.200000000000003</cx:pt>
          <cx:pt idx="6004">84.799999999999997</cx:pt>
          <cx:pt idx="6005">71.75</cx:pt>
          <cx:pt idx="6006">30.350000000000001</cx:pt>
          <cx:pt idx="6007">54.850000000000001</cx:pt>
          <cx:pt idx="6008">19.5</cx:pt>
          <cx:pt idx="6009">103.84999999999999</cx:pt>
          <cx:pt idx="6010">24.199999999999999</cx:pt>
          <cx:pt idx="6011">19.350000000000001</cx:pt>
          <cx:pt idx="6012">83.599999999999994</cx:pt>
          <cx:pt idx="6013">100.65000000000001</cx:pt>
          <cx:pt idx="6014">94.099999999999994</cx:pt>
          <cx:pt idx="6015">74.549999999999997</cx:pt>
          <cx:pt idx="6016">108.45</cx:pt>
          <cx:pt idx="6017">56.149999999999999</cx:pt>
          <cx:pt idx="6018">20.350000000000001</cx:pt>
          <cx:pt idx="6019">80.549999999999997</cx:pt>
          <cx:pt idx="6020">61.25</cx:pt>
          <cx:pt idx="6021">20.449999999999999</cx:pt>
          <cx:pt idx="6022">18.899999999999999</cx:pt>
          <cx:pt idx="6023">19.600000000000001</cx:pt>
          <cx:pt idx="6024">91.5</cx:pt>
          <cx:pt idx="6025">45.200000000000003</cx:pt>
          <cx:pt idx="6026">19.449999999999999</cx:pt>
          <cx:pt idx="6027">25.449999999999999</cx:pt>
          <cx:pt idx="6028">80.849999999999994</cx:pt>
          <cx:pt idx="6029">94.900000000000006</cx:pt>
          <cx:pt idx="6030">49.049999999999997</cx:pt>
          <cx:pt idx="6031">29.300000000000001</cx:pt>
          <cx:pt idx="6032">105.3</cx:pt>
          <cx:pt idx="6033">88.950000000000003</cx:pt>
          <cx:pt idx="6034">20.25</cx:pt>
          <cx:pt idx="6035">110.84999999999999</cx:pt>
          <cx:pt idx="6036">110.5</cx:pt>
          <cx:pt idx="6037">109.40000000000001</cx:pt>
          <cx:pt idx="6038">114.2</cx:pt>
          <cx:pt idx="6039">36.5</cx:pt>
          <cx:pt idx="6040">70.75</cx:pt>
          <cx:pt idx="6041">19.949999999999999</cx:pt>
          <cx:pt idx="6042">19.600000000000001</cx:pt>
          <cx:pt idx="6043">40.149999999999999</cx:pt>
          <cx:pt idx="6044">76.599999999999994</cx:pt>
          <cx:pt idx="6045">19.600000000000001</cx:pt>
          <cx:pt idx="6046">85.299999999999997</cx:pt>
          <cx:pt idx="6047">65.849999999999994</cx:pt>
          <cx:pt idx="6048">94.450000000000003</cx:pt>
          <cx:pt idx="6049">20.050000000000001</cx:pt>
          <cx:pt idx="6050">99.400000000000006</cx:pt>
          <cx:pt idx="6051">20</cx:pt>
          <cx:pt idx="6052">78.450000000000003</cx:pt>
          <cx:pt idx="6053">25.100000000000001</cx:pt>
          <cx:pt idx="6054">97.349999999999994</cx:pt>
          <cx:pt idx="6055">55</cx:pt>
          <cx:pt idx="6056">71.099999999999994</cx:pt>
          <cx:pt idx="6057">61.549999999999997</cx:pt>
          <cx:pt idx="6058">45.899999999999999</cx:pt>
          <cx:pt idx="6059">40.299999999999997</cx:pt>
          <cx:pt idx="6060">87.099999999999994</cx:pt>
          <cx:pt idx="6061">49.5</cx:pt>
          <cx:pt idx="6062">73.799999999999997</cx:pt>
          <cx:pt idx="6063">19.199999999999999</cx:pt>
          <cx:pt idx="6064">45.299999999999997</cx:pt>
          <cx:pt idx="6065">25</cx:pt>
          <cx:pt idx="6066">94.950000000000003</cx:pt>
          <cx:pt idx="6067">35.299999999999997</cx:pt>
          <cx:pt idx="6068">44.549999999999997</cx:pt>
          <cx:pt idx="6069">76.75</cx:pt>
          <cx:pt idx="6070">81</cx:pt>
          <cx:pt idx="6071">105.55</cx:pt>
          <cx:pt idx="6072">18.800000000000001</cx:pt>
          <cx:pt idx="6073">24.899999999999999</cx:pt>
          <cx:pt idx="6074">23.449999999999999</cx:pt>
          <cx:pt idx="6075">64.900000000000006</cx:pt>
          <cx:pt idx="6076">61.350000000000001</cx:pt>
          <cx:pt idx="6077">113.95</cx:pt>
          <cx:pt idx="6078">90.150000000000006</cx:pt>
          <cx:pt idx="6079">54.100000000000001</cx:pt>
          <cx:pt idx="6080">29.699999999999999</cx:pt>
          <cx:pt idx="6081">49.799999999999997</cx:pt>
          <cx:pt idx="6082">101.09999999999999</cx:pt>
          <cx:pt idx="6083">24.399999999999999</cx:pt>
          <cx:pt idx="6084">95</cx:pt>
          <cx:pt idx="6085">50.649999999999999</cx:pt>
          <cx:pt idx="6086">69.900000000000006</cx:pt>
          <cx:pt idx="6087">39.950000000000003</cx:pt>
          <cx:pt idx="6088">55.399999999999999</cx:pt>
          <cx:pt idx="6089">90.599999999999994</cx:pt>
          <cx:pt idx="6090">103.25</cx:pt>
          <cx:pt idx="6091">86.849999999999994</cx:pt>
          <cx:pt idx="6092">94.25</cx:pt>
          <cx:pt idx="6093">47.049999999999997</cx:pt>
          <cx:pt idx="6094">20.550000000000001</cx:pt>
          <cx:pt idx="6095">19.649999999999999</cx:pt>
          <cx:pt idx="6096">70.200000000000003</cx:pt>
          <cx:pt idx="6097">81</cx:pt>
          <cx:pt idx="6098">75.900000000000006</cx:pt>
          <cx:pt idx="6099">24.699999999999999</cx:pt>
          <cx:pt idx="6100">99.049999999999997</cx:pt>
          <cx:pt idx="6101">110.25</cx:pt>
          <cx:pt idx="6102">85</cx:pt>
          <cx:pt idx="6103">19.75</cx:pt>
          <cx:pt idx="6104">23.899999999999999</cx:pt>
          <cx:pt idx="6105">111.25</cx:pt>
          <cx:pt idx="6106">55.100000000000001</cx:pt>
          <cx:pt idx="6107">19.949999999999999</cx:pt>
          <cx:pt idx="6108">25.149999999999999</cx:pt>
          <cx:pt idx="6109">54.149999999999999</cx:pt>
          <cx:pt idx="6110">59.799999999999997</cx:pt>
          <cx:pt idx="6111">83.849999999999994</cx:pt>
          <cx:pt idx="6112">104.90000000000001</cx:pt>
          <cx:pt idx="6113">75.299999999999997</cx:pt>
          <cx:pt idx="6114">66.650000000000006</cx:pt>
          <cx:pt idx="6115">109.5</cx:pt>
          <cx:pt idx="6116">73.849999999999994</cx:pt>
          <cx:pt idx="6117">19.300000000000001</cx:pt>
          <cx:pt idx="6118">118.2</cx:pt>
          <cx:pt idx="6119">51.450000000000003</cx:pt>
          <cx:pt idx="6120">59.450000000000003</cx:pt>
          <cx:pt idx="6121">19.5</cx:pt>
          <cx:pt idx="6122">19.550000000000001</cx:pt>
          <cx:pt idx="6123">93.549999999999997</cx:pt>
          <cx:pt idx="6124">59.299999999999997</cx:pt>
          <cx:pt idx="6125">102.25</cx:pt>
          <cx:pt idx="6126">95.900000000000006</cx:pt>
          <cx:pt idx="6127">109.8</cx:pt>
          <cx:pt idx="6128">78.099999999999994</cx:pt>
          <cx:pt idx="6129">39.899999999999999</cx:pt>
          <cx:pt idx="6130">64.900000000000006</cx:pt>
          <cx:pt idx="6131">95.049999999999997</cx:pt>
          <cx:pt idx="6132">53.399999999999999</cx:pt>
          <cx:pt idx="6133">24.899999999999999</cx:pt>
          <cx:pt idx="6134">44.700000000000003</cx:pt>
          <cx:pt idx="6135">114</cx:pt>
          <cx:pt idx="6136">20.25</cx:pt>
          <cx:pt idx="6137">53.850000000000001</cx:pt>
          <cx:pt idx="6138">83.849999999999994</cx:pt>
          <cx:pt idx="6139">20.199999999999999</cx:pt>
          <cx:pt idx="6140">19.949999999999999</cx:pt>
          <cx:pt idx="6141">104.2</cx:pt>
          <cx:pt idx="6142">50.25</cx:pt>
          <cx:pt idx="6143">20.350000000000001</cx:pt>
          <cx:pt idx="6144">90</cx:pt>
          <cx:pt idx="6145">54.200000000000003</cx:pt>
          <cx:pt idx="6146">99.5</cx:pt>
          <cx:pt idx="6147">99.099999999999994</cx:pt>
          <cx:pt idx="6148">66.900000000000006</cx:pt>
          <cx:pt idx="6149">25.850000000000001</cx:pt>
          <cx:pt idx="6150">91.049999999999997</cx:pt>
          <cx:pt idx="6151">71</cx:pt>
          <cx:pt idx="6152">93.200000000000003</cx:pt>
          <cx:pt idx="6153">20.949999999999999</cx:pt>
          <cx:pt idx="6154">109.2</cx:pt>
          <cx:pt idx="6155">19.350000000000001</cx:pt>
          <cx:pt idx="6156">85.799999999999997</cx:pt>
          <cx:pt idx="6157">19.850000000000001</cx:pt>
          <cx:pt idx="6158">19.649999999999999</cx:pt>
          <cx:pt idx="6159">20.5</cx:pt>
          <cx:pt idx="6160">89.650000000000006</cx:pt>
          <cx:pt idx="6161">74.349999999999994</cx:pt>
          <cx:pt idx="6162">49.450000000000003</cx:pt>
          <cx:pt idx="6163">89.099999999999994</cx:pt>
          <cx:pt idx="6164">75.150000000000006</cx:pt>
          <cx:pt idx="6165">70.650000000000006</cx:pt>
          <cx:pt idx="6166">104.2</cx:pt>
          <cx:pt idx="6167">90.049999999999997</cx:pt>
          <cx:pt idx="6168">79.25</cx:pt>
          <cx:pt idx="6169">44.899999999999999</cx:pt>
          <cx:pt idx="6170">19.399999999999999</cx:pt>
          <cx:pt idx="6171">88.75</cx:pt>
          <cx:pt idx="6172">70.099999999999994</cx:pt>
          <cx:pt idx="6173">91</cx:pt>
          <cx:pt idx="6174">29.649999999999999</cx:pt>
          <cx:pt idx="6175">90.799999999999997</cx:pt>
          <cx:pt idx="6176">77.849999999999994</cx:pt>
          <cx:pt idx="6177">54.299999999999997</cx:pt>
          <cx:pt idx="6178">18.949999999999999</cx:pt>
          <cx:pt idx="6179">95.150000000000006</cx:pt>
          <cx:pt idx="6180">102.40000000000001</cx:pt>
          <cx:pt idx="6181">99.900000000000006</cx:pt>
          <cx:pt idx="6182">88.700000000000003</cx:pt>
          <cx:pt idx="6183">54.299999999999997</cx:pt>
          <cx:pt idx="6184">55.700000000000003</cx:pt>
          <cx:pt idx="6185">103.95</cx:pt>
          <cx:pt idx="6186">110.84999999999999</cx:pt>
          <cx:pt idx="6187">20.149999999999999</cx:pt>
          <cx:pt idx="6188">20.050000000000001</cx:pt>
          <cx:pt idx="6189">91.950000000000003</cx:pt>
          <cx:pt idx="6190">80.5</cx:pt>
          <cx:pt idx="6191">55.649999999999999</cx:pt>
          <cx:pt idx="6192">74.700000000000003</cx:pt>
          <cx:pt idx="6193">104.15000000000001</cx:pt>
          <cx:pt idx="6194">83.650000000000006</cx:pt>
          <cx:pt idx="6195">72.200000000000003</cx:pt>
          <cx:pt idx="6196">110.05</cx:pt>
          <cx:pt idx="6197">51.5</cx:pt>
          <cx:pt idx="6198">25.5</cx:pt>
          <cx:pt idx="6199">89.549999999999997</cx:pt>
          <cx:pt idx="6200">19.5</cx:pt>
          <cx:pt idx="6201">80.700000000000003</cx:pt>
          <cx:pt idx="6202">77.5</cx:pt>
          <cx:pt idx="6203">105.09999999999999</cx:pt>
          <cx:pt idx="6204">25.149999999999999</cx:pt>
          <cx:pt idx="6205">95.25</cx:pt>
          <cx:pt idx="6206">95.650000000000006</cx:pt>
          <cx:pt idx="6207">85</cx:pt>
          <cx:pt idx="6208">80.799999999999997</cx:pt>
          <cx:pt idx="6209">24.850000000000001</cx:pt>
          <cx:pt idx="6210">54.75</cx:pt>
          <cx:pt idx="6211">85.75</cx:pt>
          <cx:pt idx="6212">50.75</cx:pt>
          <cx:pt idx="6213">20.149999999999999</cx:pt>
          <cx:pt idx="6214">20.050000000000001</cx:pt>
          <cx:pt idx="6215">98.25</cx:pt>
          <cx:pt idx="6216">71.599999999999994</cx:pt>
          <cx:pt idx="6217">81.450000000000003</cx:pt>
          <cx:pt idx="6218">58.399999999999999</cx:pt>
          <cx:pt idx="6219">25.699999999999999</cx:pt>
          <cx:pt idx="6220">53.700000000000003</cx:pt>
          <cx:pt idx="6221">19.600000000000001</cx:pt>
          <cx:pt idx="6222">89.400000000000006</cx:pt>
          <cx:pt idx="6223">69</cx:pt>
          <cx:pt idx="6224">84.200000000000003</cx:pt>
          <cx:pt idx="6225">106.09999999999999</cx:pt>
          <cx:pt idx="6226">25.75</cx:pt>
          <cx:pt idx="6227">46.049999999999997</cx:pt>
          <cx:pt idx="6228">64.950000000000003</cx:pt>
          <cx:pt idx="6229">85.450000000000003</cx:pt>
          <cx:pt idx="6230">20.050000000000001</cx:pt>
          <cx:pt idx="6231">76.400000000000006</cx:pt>
          <cx:pt idx="6232">100.5</cx:pt>
          <cx:pt idx="6233">20.699999999999999</cx:pt>
          <cx:pt idx="6234">25.300000000000001</cx:pt>
          <cx:pt idx="6235">40.049999999999997</cx:pt>
          <cx:pt idx="6236">100.59999999999999</cx:pt>
          <cx:pt idx="6237">69.950000000000003</cx:pt>
          <cx:pt idx="6238">74</cx:pt>
          <cx:pt idx="6239">99.400000000000006</cx:pt>
          <cx:pt idx="6240">93.299999999999997</cx:pt>
          <cx:pt idx="6241">49.149999999999999</cx:pt>
          <cx:pt idx="6242">107.45</cx:pt>
          <cx:pt idx="6243">83.599999999999994</cx:pt>
          <cx:pt idx="6244">99.049999999999997</cx:pt>
          <cx:pt idx="6245">80.099999999999994</cx:pt>
          <cx:pt idx="6246">65.299999999999997</cx:pt>
          <cx:pt idx="6247">89.549999999999997</cx:pt>
          <cx:pt idx="6248">60.799999999999997</cx:pt>
          <cx:pt idx="6249">74.5</cx:pt>
          <cx:pt idx="6250">99.150000000000006</cx:pt>
          <cx:pt idx="6251">19.25</cx:pt>
          <cx:pt idx="6252">39.450000000000003</cx:pt>
          <cx:pt idx="6253">44.850000000000001</cx:pt>
          <cx:pt idx="6254">97.200000000000003</cx:pt>
          <cx:pt idx="6255">110.55</cx:pt>
          <cx:pt idx="6256">35.049999999999997</cx:pt>
          <cx:pt idx="6257">73</cx:pt>
          <cx:pt idx="6258">19.899999999999999</cx:pt>
          <cx:pt idx="6259">76.950000000000003</cx:pt>
          <cx:pt idx="6260">35.399999999999999</cx:pt>
          <cx:pt idx="6261">20.449999999999999</cx:pt>
          <cx:pt idx="6262">96.75</cx:pt>
          <cx:pt idx="6263">54.200000000000003</cx:pt>
          <cx:pt idx="6264">100.09999999999999</cx:pt>
          <cx:pt idx="6265">45.25</cx:pt>
          <cx:pt idx="6266">83.849999999999994</cx:pt>
          <cx:pt idx="6267">70.099999999999994</cx:pt>
          <cx:pt idx="6268">20.850000000000001</cx:pt>
          <cx:pt idx="6269">33.450000000000003</cx:pt>
          <cx:pt idx="6270">20.199999999999999</cx:pt>
          <cx:pt idx="6271">85.900000000000006</cx:pt>
          <cx:pt idx="6272">61</cx:pt>
          <cx:pt idx="6273">70.650000000000006</cx:pt>
          <cx:pt idx="6274">86.900000000000006</cx:pt>
          <cx:pt idx="6275">69.400000000000006</cx:pt>
          <cx:pt idx="6276">20.350000000000001</cx:pt>
          <cx:pt idx="6277">20.350000000000001</cx:pt>
          <cx:pt idx="6278">104.3</cx:pt>
          <cx:pt idx="6279">44.950000000000003</cx:pt>
          <cx:pt idx="6280">49.450000000000003</cx:pt>
          <cx:pt idx="6281">20.600000000000001</cx:pt>
          <cx:pt idx="6282">19.550000000000001</cx:pt>
          <cx:pt idx="6283">99</cx:pt>
          <cx:pt idx="6284">93.5</cx:pt>
          <cx:pt idx="6285">54.549999999999997</cx:pt>
          <cx:pt idx="6286">20.050000000000001</cx:pt>
          <cx:pt idx="6287">83.950000000000003</cx:pt>
          <cx:pt idx="6288">79.450000000000003</cx:pt>
          <cx:pt idx="6289">116.2</cx:pt>
          <cx:pt idx="6290">93.700000000000003</cx:pt>
          <cx:pt idx="6291">79.849999999999994</cx:pt>
          <cx:pt idx="6292">100</cx:pt>
          <cx:pt idx="6293">19.600000000000001</cx:pt>
          <cx:pt idx="6294">19.699999999999999</cx:pt>
          <cx:pt idx="6295">20.199999999999999</cx:pt>
          <cx:pt idx="6296">50.399999999999999</cx:pt>
          <cx:pt idx="6297">113.34999999999999</cx:pt>
          <cx:pt idx="6298">80</cx:pt>
          <cx:pt idx="6299">80.950000000000003</cx:pt>
          <cx:pt idx="6300">24.899999999999999</cx:pt>
          <cx:pt idx="6301">54.899999999999999</cx:pt>
          <cx:pt idx="6302">75.549999999999997</cx:pt>
          <cx:pt idx="6303">109.25</cx:pt>
          <cx:pt idx="6304">77.650000000000006</cx:pt>
          <cx:pt idx="6305">95</cx:pt>
          <cx:pt idx="6306">116.3</cx:pt>
          <cx:pt idx="6307">19.899999999999999</cx:pt>
          <cx:pt idx="6308">70.349999999999994</cx:pt>
          <cx:pt idx="6309">25.600000000000001</cx:pt>
          <cx:pt idx="6310">44.450000000000003</cx:pt>
          <cx:pt idx="6311">100.15000000000001</cx:pt>
          <cx:pt idx="6312">105.40000000000001</cx:pt>
          <cx:pt idx="6313">95.849999999999994</cx:pt>
          <cx:pt idx="6314">73.849999999999994</cx:pt>
          <cx:pt idx="6315">70.099999999999994</cx:pt>
          <cx:pt idx="6316">25.25</cx:pt>
          <cx:pt idx="6317">79.150000000000006</cx:pt>
          <cx:pt idx="6318">21.050000000000001</cx:pt>
          <cx:pt idx="6319">24.949999999999999</cx:pt>
          <cx:pt idx="6320">64.5</cx:pt>
          <cx:pt idx="6321">19.649999999999999</cx:pt>
          <cx:pt idx="6322">79</cx:pt>
          <cx:pt idx="6323">105.95</cx:pt>
          <cx:pt idx="6324">75.849999999999994</cx:pt>
          <cx:pt idx="6325">91.849999999999994</cx:pt>
          <cx:pt idx="6326">43.600000000000001</cx:pt>
          <cx:pt idx="6327">91.25</cx:pt>
          <cx:pt idx="6328">89.75</cx:pt>
          <cx:pt idx="6329">104.40000000000001</cx:pt>
          <cx:pt idx="6330">90.150000000000006</cx:pt>
          <cx:pt idx="6331">40.299999999999997</cx:pt>
          <cx:pt idx="6332">105.25</cx:pt>
          <cx:pt idx="6333">106</cx:pt>
          <cx:pt idx="6334">104</cx:pt>
          <cx:pt idx="6335">69.650000000000006</cx:pt>
          <cx:pt idx="6336">74.299999999999997</cx:pt>
          <cx:pt idx="6337">100.90000000000001</cx:pt>
          <cx:pt idx="6338">20.25</cx:pt>
          <cx:pt idx="6339">49.899999999999999</cx:pt>
          <cx:pt idx="6340">96.900000000000006</cx:pt>
          <cx:pt idx="6341">100.34999999999999</cx:pt>
          <cx:pt idx="6342">104.09999999999999</cx:pt>
          <cx:pt idx="6343">20.100000000000001</cx:pt>
          <cx:pt idx="6344">74.950000000000003</cx:pt>
          <cx:pt idx="6345">56.549999999999997</cx:pt>
          <cx:pt idx="6346">49.25</cx:pt>
          <cx:pt idx="6347">68.599999999999994</cx:pt>
          <cx:pt idx="6348">69.049999999999997</cx:pt>
          <cx:pt idx="6349">19.699999999999999</cx:pt>
          <cx:pt idx="6350">20.050000000000001</cx:pt>
          <cx:pt idx="6351">103.7</cx:pt>
          <cx:pt idx="6352">94.400000000000006</cx:pt>
          <cx:pt idx="6353">54.950000000000003</cx:pt>
          <cx:pt idx="6354">93.700000000000003</cx:pt>
          <cx:pt idx="6355">110.25</cx:pt>
          <cx:pt idx="6356">98.900000000000006</cx:pt>
          <cx:pt idx="6357">89.75</cx:pt>
          <cx:pt idx="6358">80.450000000000003</cx:pt>
          <cx:pt idx="6359">79.400000000000006</cx:pt>
          <cx:pt idx="6360">20.300000000000001</cx:pt>
          <cx:pt idx="6361">62.799999999999997</cx:pt>
          <cx:pt idx="6362">74.900000000000006</cx:pt>
          <cx:pt idx="6363">74.849999999999994</cx:pt>
          <cx:pt idx="6364">25.850000000000001</cx:pt>
          <cx:pt idx="6365">101.95</cx:pt>
          <cx:pt idx="6366">68.299999999999997</cx:pt>
          <cx:pt idx="6367">48.399999999999999</cx:pt>
          <cx:pt idx="6368">94</cx:pt>
          <cx:pt idx="6369">105.05</cx:pt>
          <cx:pt idx="6370">89.299999999999997</cx:pt>
          <cx:pt idx="6371">25.149999999999999</cx:pt>
          <cx:pt idx="6372">19.5</cx:pt>
          <cx:pt idx="6373">92.950000000000003</cx:pt>
          <cx:pt idx="6374">20.699999999999999</cx:pt>
          <cx:pt idx="6375">74.299999999999997</cx:pt>
          <cx:pt idx="6376">19.350000000000001</cx:pt>
          <cx:pt idx="6377">44.649999999999999</cx:pt>
          <cx:pt idx="6378">84.049999999999997</cx:pt>
          <cx:pt idx="6379">80.700000000000003</cx:pt>
          <cx:pt idx="6380">104.34999999999999</cx:pt>
          <cx:pt idx="6381">19.550000000000001</cx:pt>
          <cx:pt idx="6382">74.049999999999997</cx:pt>
          <cx:pt idx="6383">40.100000000000001</cx:pt>
          <cx:pt idx="6384">20.100000000000001</cx:pt>
          <cx:pt idx="6385">101.7</cx:pt>
          <cx:pt idx="6386">83.549999999999997</cx:pt>
          <cx:pt idx="6387">56.850000000000001</cx:pt>
          <cx:pt idx="6388">20.399999999999999</cx:pt>
          <cx:pt idx="6389">19.550000000000001</cx:pt>
          <cx:pt idx="6390">106.15000000000001</cx:pt>
          <cx:pt idx="6391">78.950000000000003</cx:pt>
          <cx:pt idx="6392">49.75</cx:pt>
          <cx:pt idx="6393">92.400000000000006</cx:pt>
          <cx:pt idx="6394">58.200000000000003</cx:pt>
          <cx:pt idx="6395">102.59999999999999</cx:pt>
          <cx:pt idx="6396">91.950000000000003</cx:pt>
          <cx:pt idx="6397">65.25</cx:pt>
          <cx:pt idx="6398">106</cx:pt>
          <cx:pt idx="6399">73.099999999999994</cx:pt>
          <cx:pt idx="6400">59.75</cx:pt>
          <cx:pt idx="6401">55.100000000000001</cx:pt>
          <cx:pt idx="6402">59.799999999999997</cx:pt>
          <cx:pt idx="6403">116.59999999999999</cx:pt>
          <cx:pt idx="6404">109.3</cx:pt>
          <cx:pt idx="6405">101.40000000000001</cx:pt>
          <cx:pt idx="6406">50.649999999999999</cx:pt>
          <cx:pt idx="6407">56.149999999999999</cx:pt>
          <cx:pt idx="6408">106.5</cx:pt>
          <cx:pt idx="6409">19.199999999999999</cx:pt>
          <cx:pt idx="6410">83</cx:pt>
          <cx:pt idx="6411">70.099999999999994</cx:pt>
          <cx:pt idx="6412">108.3</cx:pt>
          <cx:pt idx="6413">91.049999999999997</cx:pt>
          <cx:pt idx="6414">25.25</cx:pt>
          <cx:pt idx="6415">45.350000000000001</cx:pt>
          <cx:pt idx="6416">43.899999999999999</cx:pt>
          <cx:pt idx="6417">77.5</cx:pt>
          <cx:pt idx="6418">79.299999999999997</cx:pt>
          <cx:pt idx="6419">84.900000000000006</cx:pt>
          <cx:pt idx="6420">79.25</cx:pt>
          <cx:pt idx="6421">71.049999999999997</cx:pt>
          <cx:pt idx="6422">53.75</cx:pt>
          <cx:pt idx="6423">24.25</cx:pt>
          <cx:pt idx="6424">54.200000000000003</cx:pt>
          <cx:pt idx="6425">44.25</cx:pt>
          <cx:pt idx="6426">50.049999999999997</cx:pt>
          <cx:pt idx="6427">20.149999999999999</cx:pt>
          <cx:pt idx="6428">69.25</cx:pt>
          <cx:pt idx="6429">69.349999999999994</cx:pt>
          <cx:pt idx="6430">19.350000000000001</cx:pt>
          <cx:pt idx="6431">19.149999999999999</cx:pt>
          <cx:pt idx="6432">61</cx:pt>
          <cx:pt idx="6433">20.5</cx:pt>
          <cx:pt idx="6434">50.5</cx:pt>
          <cx:pt idx="6435">50.200000000000003</cx:pt>
          <cx:pt idx="6436">79.599999999999994</cx:pt>
          <cx:pt idx="6437">24.899999999999999</cx:pt>
          <cx:pt idx="6438">74.400000000000006</cx:pt>
          <cx:pt idx="6439">106.90000000000001</cx:pt>
          <cx:pt idx="6440">101.34999999999999</cx:pt>
          <cx:pt idx="6441">55.350000000000001</cx:pt>
          <cx:pt idx="6442">50.549999999999997</cx:pt>
          <cx:pt idx="6443">19.5</cx:pt>
          <cx:pt idx="6444">79.450000000000003</cx:pt>
          <cx:pt idx="6445">90.650000000000006</cx:pt>
          <cx:pt idx="6446">89.849999999999994</cx:pt>
          <cx:pt idx="6447">79</cx:pt>
          <cx:pt idx="6448">104.65000000000001</cx:pt>
          <cx:pt idx="6449">19.550000000000001</cx:pt>
          <cx:pt idx="6450">19.899999999999999</cx:pt>
          <cx:pt idx="6451">116.25</cx:pt>
          <cx:pt idx="6452">87.75</cx:pt>
          <cx:pt idx="6453">100.05</cx:pt>
          <cx:pt idx="6454">81.299999999999997</cx:pt>
          <cx:pt idx="6455">44.299999999999997</cx:pt>
          <cx:pt idx="6456">70.349999999999994</cx:pt>
          <cx:pt idx="6457">44.450000000000003</cx:pt>
          <cx:pt idx="6458">49.149999999999999</cx:pt>
          <cx:pt idx="6459">29.449999999999999</cx:pt>
          <cx:pt idx="6460">100.55</cx:pt>
          <cx:pt idx="6461">85.299999999999997</cx:pt>
          <cx:pt idx="6462">95.650000000000006</cx:pt>
          <cx:pt idx="6463">69.099999999999994</cx:pt>
          <cx:pt idx="6464">70.349999999999994</cx:pt>
          <cx:pt idx="6465">20.600000000000001</cx:pt>
          <cx:pt idx="6466">74.150000000000006</cx:pt>
          <cx:pt idx="6467">75.049999999999997</cx:pt>
          <cx:pt idx="6468">44.600000000000001</cx:pt>
          <cx:pt idx="6469">21.449999999999999</cx:pt>
          <cx:pt idx="6470">43.450000000000003</cx:pt>
          <cx:pt idx="6471">20.050000000000001</cx:pt>
          <cx:pt idx="6472">94.150000000000006</cx:pt>
          <cx:pt idx="6473">94.400000000000006</cx:pt>
          <cx:pt idx="6474">19.550000000000001</cx:pt>
          <cx:pt idx="6475">75.900000000000006</cx:pt>
          <cx:pt idx="6476">64.150000000000006</cx:pt>
          <cx:pt idx="6477">109.55</cx:pt>
          <cx:pt idx="6478">110.8</cx:pt>
          <cx:pt idx="6479">55</cx:pt>
          <cx:pt idx="6480">53.450000000000003</cx:pt>
          <cx:pt idx="6481">69.950000000000003</cx:pt>
          <cx:pt idx="6482">101.45</cx:pt>
          <cx:pt idx="6483">97</cx:pt>
          <cx:pt idx="6484">90.599999999999994</cx:pt>
          <cx:pt idx="6485">73.549999999999997</cx:pt>
          <cx:pt idx="6486">67.950000000000003</cx:pt>
          <cx:pt idx="6487">94.349999999999994</cx:pt>
          <cx:pt idx="6488">69.5</cx:pt>
          <cx:pt idx="6489">18.850000000000001</cx:pt>
          <cx:pt idx="6490">19.399999999999999</cx:pt>
          <cx:pt idx="6491">69.200000000000003</cx:pt>
          <cx:pt idx="6492">19.75</cx:pt>
          <cx:pt idx="6493">54.600000000000001</cx:pt>
          <cx:pt idx="6494">29.800000000000001</cx:pt>
          <cx:pt idx="6495">69.650000000000006</cx:pt>
          <cx:pt idx="6496">101.84999999999999</cx:pt>
          <cx:pt idx="6497">103.05</cx:pt>
          <cx:pt idx="6498">82.299999999999997</cx:pt>
          <cx:pt idx="6499">20.300000000000001</cx:pt>
          <cx:pt idx="6500">35.100000000000001</cx:pt>
          <cx:pt idx="6501">105.7</cx:pt>
          <cx:pt idx="6502">56.25</cx:pt>
          <cx:pt idx="6503">60.350000000000001</cx:pt>
          <cx:pt idx="6504">79.25</cx:pt>
          <cx:pt idx="6505">59.799999999999997</cx:pt>
          <cx:pt idx="6506">84.599999999999994</cx:pt>
          <cx:pt idx="6507">93.400000000000006</cx:pt>
          <cx:pt idx="6508">94.200000000000003</cx:pt>
          <cx:pt idx="6509">25.050000000000001</cx:pt>
          <cx:pt idx="6510">99.650000000000006</cx:pt>
          <cx:pt idx="6511">50.649999999999999</cx:pt>
          <cx:pt idx="6512">60.899999999999999</cx:pt>
          <cx:pt idx="6513">59.649999999999999</cx:pt>
          <cx:pt idx="6514">64.700000000000003</cx:pt>
          <cx:pt idx="6515">25.100000000000001</cx:pt>
          <cx:pt idx="6516">48.950000000000003</cx:pt>
          <cx:pt idx="6517">54.850000000000001</cx:pt>
          <cx:pt idx="6518">45.299999999999997</cx:pt>
          <cx:pt idx="6519">91.349999999999994</cx:pt>
          <cx:pt idx="6520">85.849999999999994</cx:pt>
          <cx:pt idx="6521">25.100000000000001</cx:pt>
          <cx:pt idx="6522">34</cx:pt>
          <cx:pt idx="6523">45.899999999999999</cx:pt>
          <cx:pt idx="6524">95.200000000000003</cx:pt>
          <cx:pt idx="6525">20.5</cx:pt>
          <cx:pt idx="6526">100.59999999999999</cx:pt>
          <cx:pt idx="6527">55.299999999999997</cx:pt>
          <cx:pt idx="6528">20.350000000000001</cx:pt>
          <cx:pt idx="6529">74.849999999999994</cx:pt>
          <cx:pt idx="6530">36.100000000000001</cx:pt>
          <cx:pt idx="6531">65.799999999999997</cx:pt>
          <cx:pt idx="6532">20.350000000000001</cx:pt>
          <cx:pt idx="6533">105.8</cx:pt>
          <cx:pt idx="6534">96.75</cx:pt>
          <cx:pt idx="6535">102.34999999999999</cx:pt>
          <cx:pt idx="6536">24.399999999999999</cx:pt>
          <cx:pt idx="6537">115.65000000000001</cx:pt>
          <cx:pt idx="6538">79.849999999999994</cx:pt>
          <cx:pt idx="6539">73.049999999999997</cx:pt>
          <cx:pt idx="6540">64.349999999999994</cx:pt>
          <cx:pt idx="6541">20.5</cx:pt>
          <cx:pt idx="6542">76</cx:pt>
          <cx:pt idx="6543">54.75</cx:pt>
          <cx:pt idx="6544">104.75</cx:pt>
          <cx:pt idx="6545">74.650000000000006</cx:pt>
          <cx:pt idx="6546">51.149999999999999</cx:pt>
          <cx:pt idx="6547">41.950000000000003</cx:pt>
          <cx:pt idx="6548">54.350000000000001</cx:pt>
          <cx:pt idx="6549">56.25</cx:pt>
          <cx:pt idx="6550">106.09999999999999</cx:pt>
          <cx:pt idx="6551">96</cx:pt>
          <cx:pt idx="6552">79.75</cx:pt>
          <cx:pt idx="6553">61.450000000000003</cx:pt>
          <cx:pt idx="6554">68.650000000000006</cx:pt>
          <cx:pt idx="6555">19.649999999999999</cx:pt>
          <cx:pt idx="6556">19</cx:pt>
          <cx:pt idx="6557">100</cx:pt>
          <cx:pt idx="6558">20.25</cx:pt>
          <cx:pt idx="6559">98.700000000000003</cx:pt>
          <cx:pt idx="6560">19.800000000000001</cx:pt>
          <cx:pt idx="6561">73.799999999999997</cx:pt>
          <cx:pt idx="6562">100.2</cx:pt>
          <cx:pt idx="6563">74.900000000000006</cx:pt>
          <cx:pt idx="6564">20.050000000000001</cx:pt>
          <cx:pt idx="6565">106.2</cx:pt>
          <cx:pt idx="6566">116.55</cx:pt>
          <cx:pt idx="6567">99.700000000000003</cx:pt>
          <cx:pt idx="6568">19.699999999999999</cx:pt>
          <cx:pt idx="6569">19.5</cx:pt>
          <cx:pt idx="6570">29.149999999999999</cx:pt>
          <cx:pt idx="6571">55</cx:pt>
          <cx:pt idx="6572">90.799999999999997</cx:pt>
          <cx:pt idx="6573">51</cx:pt>
          <cx:pt idx="6574">90.099999999999994</cx:pt>
          <cx:pt idx="6575">59.049999999999997</cx:pt>
          <cx:pt idx="6576">20.300000000000001</cx:pt>
          <cx:pt idx="6577">72.950000000000003</cx:pt>
          <cx:pt idx="6578">73.549999999999997</cx:pt>
          <cx:pt idx="6579">84.299999999999997</cx:pt>
          <cx:pt idx="6580">78</cx:pt>
          <cx:pt idx="6581">72.099999999999994</cx:pt>
          <cx:pt idx="6582">106.75</cx:pt>
          <cx:pt idx="6583">19.25</cx:pt>
          <cx:pt idx="6584">20.550000000000001</cx:pt>
          <cx:pt idx="6585">20</cx:pt>
          <cx:pt idx="6586">24.649999999999999</cx:pt>
          <cx:pt idx="6587">103.5</cx:pt>
          <cx:pt idx="6588">23.850000000000001</cx:pt>
          <cx:pt idx="6589">25.800000000000001</cx:pt>
          <cx:pt idx="6590">70.849999999999994</cx:pt>
          <cx:pt idx="6591">69.799999999999997</cx:pt>
          <cx:pt idx="6592">59.450000000000003</cx:pt>
          <cx:pt idx="6593">54.549999999999997</cx:pt>
          <cx:pt idx="6594">20.050000000000001</cx:pt>
          <cx:pt idx="6595">82.549999999999997</cx:pt>
          <cx:pt idx="6596">81.25</cx:pt>
          <cx:pt idx="6597">70.75</cx:pt>
          <cx:pt idx="6598">74.299999999999997</cx:pt>
          <cx:pt idx="6599">94.099999999999994</cx:pt>
          <cx:pt idx="6600">29.699999999999999</cx:pt>
          <cx:pt idx="6601">109.7</cx:pt>
          <cx:pt idx="6602">96.349999999999994</cx:pt>
          <cx:pt idx="6603">66.599999999999994</cx:pt>
          <cx:pt idx="6604">44.5</cx:pt>
          <cx:pt idx="6605">110.90000000000001</cx:pt>
          <cx:pt idx="6606">105</cx:pt>
          <cx:pt idx="6607">25.300000000000001</cx:pt>
          <cx:pt idx="6608">55.149999999999999</cx:pt>
          <cx:pt idx="6609">20.100000000000001</cx:pt>
          <cx:pt idx="6610">80.099999999999994</cx:pt>
          <cx:pt idx="6611">69.049999999999997</cx:pt>
          <cx:pt idx="6612">69.900000000000006</cx:pt>
          <cx:pt idx="6613">20.399999999999999</cx:pt>
          <cx:pt idx="6614">19.699999999999999</cx:pt>
          <cx:pt idx="6615">50.100000000000001</cx:pt>
          <cx:pt idx="6616">101.40000000000001</cx:pt>
          <cx:pt idx="6617">83.450000000000003</cx:pt>
          <cx:pt idx="6618">86.650000000000006</cx:pt>
          <cx:pt idx="6619">20.149999999999999</cx:pt>
          <cx:pt idx="6620">80.799999999999997</cx:pt>
          <cx:pt idx="6621">19.399999999999999</cx:pt>
          <cx:pt idx="6622">62.049999999999997</cx:pt>
          <cx:pt idx="6623">76.450000000000003</cx:pt>
          <cx:pt idx="6624">60.049999999999997</cx:pt>
          <cx:pt idx="6625">91.299999999999997</cx:pt>
          <cx:pt idx="6626">95.75</cx:pt>
          <cx:pt idx="6627">20.350000000000001</cx:pt>
          <cx:pt idx="6628">94.049999999999997</cx:pt>
          <cx:pt idx="6629">84.099999999999994</cx:pt>
          <cx:pt idx="6630">78.75</cx:pt>
          <cx:pt idx="6631">55.549999999999997</cx:pt>
          <cx:pt idx="6632">62.649999999999999</cx:pt>
          <cx:pt idx="6633">74.5</cx:pt>
          <cx:pt idx="6634">102.09999999999999</cx:pt>
          <cx:pt idx="6635">20.100000000000001</cx:pt>
          <cx:pt idx="6636">70.299999999999997</cx:pt>
          <cx:pt idx="6637">53.649999999999999</cx:pt>
          <cx:pt idx="6638">20.75</cx:pt>
          <cx:pt idx="6639">103.40000000000001</cx:pt>
          <cx:pt idx="6640">50.799999999999997</cx:pt>
          <cx:pt idx="6641">50.149999999999999</cx:pt>
          <cx:pt idx="6642">79</cx:pt>
          <cx:pt idx="6643">74.599999999999994</cx:pt>
          <cx:pt idx="6644">96.5</cx:pt>
          <cx:pt idx="6645">20.100000000000001</cx:pt>
          <cx:pt idx="6646">19.399999999999999</cx:pt>
          <cx:pt idx="6647">77.549999999999997</cx:pt>
          <cx:pt idx="6648">20.050000000000001</cx:pt>
          <cx:pt idx="6649">19.850000000000001</cx:pt>
          <cx:pt idx="6650">20.199999999999999</cx:pt>
          <cx:pt idx="6651">67.450000000000003</cx:pt>
          <cx:pt idx="6652">18.550000000000001</cx:pt>
          <cx:pt idx="6653">29.75</cx:pt>
          <cx:pt idx="6654">86.5</cx:pt>
          <cx:pt idx="6655">24.199999999999999</cx:pt>
          <cx:pt idx="6656">23.550000000000001</cx:pt>
          <cx:pt idx="6657">20.449999999999999</cx:pt>
          <cx:pt idx="6658">81.450000000000003</cx:pt>
          <cx:pt idx="6659">92.299999999999997</cx:pt>
          <cx:pt idx="6660">69.150000000000006</cx:pt>
          <cx:pt idx="6661">53.649999999999999</cx:pt>
          <cx:pt idx="6662">39.649999999999999</cx:pt>
          <cx:pt idx="6663">54.649999999999999</cx:pt>
          <cx:pt idx="6664">104.8</cx:pt>
          <cx:pt idx="6665">29.300000000000001</cx:pt>
          <cx:pt idx="6666">83.849999999999994</cx:pt>
          <cx:pt idx="6667">79.549999999999997</cx:pt>
          <cx:pt idx="6668">103.65000000000001</cx:pt>
          <cx:pt idx="6669">99.049999999999997</cx:pt>
          <cx:pt idx="6670">73.349999999999994</cx:pt>
          <cx:pt idx="6671">100.05</cx:pt>
          <cx:pt idx="6672">20.350000000000001</cx:pt>
          <cx:pt idx="6673">43.950000000000003</cx:pt>
          <cx:pt idx="6674">23.5</cx:pt>
          <cx:pt idx="6675">70.700000000000003</cx:pt>
          <cx:pt idx="6676">94.299999999999997</cx:pt>
          <cx:pt idx="6677">29.149999999999999</cx:pt>
          <cx:pt idx="6678">20.850000000000001</cx:pt>
          <cx:pt idx="6679">37.700000000000003</cx:pt>
          <cx:pt idx="6680">95.5</cx:pt>
          <cx:pt idx="6681">91.049999999999997</cx:pt>
          <cx:pt idx="6682">92.450000000000003</cx:pt>
          <cx:pt idx="6683">44.149999999999999</cx:pt>
          <cx:pt idx="6684">36.049999999999997</cx:pt>
          <cx:pt idx="6685">50.25</cx:pt>
          <cx:pt idx="6686">109.75</cx:pt>
          <cx:pt idx="6687">79.200000000000003</cx:pt>
          <cx:pt idx="6688">20.300000000000001</cx:pt>
          <cx:pt idx="6689">112.34999999999999</cx:pt>
          <cx:pt idx="6690">94.299999999999997</cx:pt>
          <cx:pt idx="6691">41.149999999999999</cx:pt>
          <cx:pt idx="6692">74.650000000000006</cx:pt>
          <cx:pt idx="6693">48.25</cx:pt>
          <cx:pt idx="6694">76.150000000000006</cx:pt>
          <cx:pt idx="6695">71.099999999999994</cx:pt>
          <cx:pt idx="6696">96.549999999999997</cx:pt>
          <cx:pt idx="6697">79.299999999999997</cx:pt>
          <cx:pt idx="6698">89.599999999999994</cx:pt>
          <cx:pt idx="6699">20.5</cx:pt>
          <cx:pt idx="6700">106.3</cx:pt>
          <cx:pt idx="6701">100.34999999999999</cx:pt>
          <cx:pt idx="6702">85.599999999999994</cx:pt>
          <cx:pt idx="6703">45.25</cx:pt>
          <cx:pt idx="6704">106.15000000000001</cx:pt>
          <cx:pt idx="6705">51.100000000000001</cx:pt>
          <cx:pt idx="6706">19.899999999999999</cx:pt>
          <cx:pt idx="6707">25.699999999999999</cx:pt>
          <cx:pt idx="6708">74.299999999999997</cx:pt>
          <cx:pt idx="6709">99.400000000000006</cx:pt>
          <cx:pt idx="6710">69.700000000000003</cx:pt>
          <cx:pt idx="6711">98.349999999999994</cx:pt>
          <cx:pt idx="6712">85.450000000000003</cx:pt>
          <cx:pt idx="6713">95.900000000000006</cx:pt>
          <cx:pt idx="6714">100.75</cx:pt>
          <cx:pt idx="6715">89.200000000000003</cx:pt>
          <cx:pt idx="6716">74.099999999999994</cx:pt>
          <cx:pt idx="6717">100.59999999999999</cx:pt>
          <cx:pt idx="6718">75</cx:pt>
          <cx:pt idx="6719">25.75</cx:pt>
          <cx:pt idx="6720">84.099999999999994</cx:pt>
          <cx:pt idx="6721">79.299999999999997</cx:pt>
          <cx:pt idx="6722">107.05</cx:pt>
          <cx:pt idx="6723">20.050000000000001</cx:pt>
          <cx:pt idx="6724">70.200000000000003</cx:pt>
          <cx:pt idx="6725">19.5</cx:pt>
          <cx:pt idx="6726">70.75</cx:pt>
          <cx:pt idx="6727">45.299999999999997</cx:pt>
          <cx:pt idx="6728">115.15000000000001</cx:pt>
          <cx:pt idx="6729">72.950000000000003</cx:pt>
          <cx:pt idx="6730">19.649999999999999</cx:pt>
          <cx:pt idx="6731">19.550000000000001</cx:pt>
          <cx:pt idx="6732">89.549999999999997</cx:pt>
          <cx:pt idx="6733">50.350000000000001</cx:pt>
          <cx:pt idx="6734">50.25</cx:pt>
          <cx:pt idx="6735">87.25</cx:pt>
          <cx:pt idx="6736">20.800000000000001</cx:pt>
          <cx:pt idx="6737">109.25</cx:pt>
          <cx:pt idx="6738">20.350000000000001</cx:pt>
          <cx:pt idx="6739">55.899999999999999</cx:pt>
          <cx:pt idx="6740">79.200000000000003</cx:pt>
          <cx:pt idx="6741">96</cx:pt>
          <cx:pt idx="6742">79.200000000000003</cx:pt>
          <cx:pt idx="6743">24</cx:pt>
          <cx:pt idx="6744">101.34999999999999</cx:pt>
          <cx:pt idx="6745">100.09999999999999</cx:pt>
          <cx:pt idx="6746">56.5</cx:pt>
          <cx:pt idx="6747">35.450000000000003</cx:pt>
          <cx:pt idx="6748">85</cx:pt>
          <cx:pt idx="6749">79.400000000000006</cx:pt>
          <cx:pt idx="6750">35.200000000000003</cx:pt>
          <cx:pt idx="6751">19.649999999999999</cx:pt>
          <cx:pt idx="6752">49.850000000000001</cx:pt>
          <cx:pt idx="6753">68.75</cx:pt>
          <cx:pt idx="6754">61.899999999999999</cx:pt>
          <cx:pt idx="6755">79.900000000000006</cx:pt>
          <cx:pt idx="6756">89.75</cx:pt>
          <cx:pt idx="6757">59.299999999999997</cx:pt>
          <cx:pt idx="6758">19.399999999999999</cx:pt>
          <cx:pt idx="6759">93.650000000000006</cx:pt>
          <cx:pt idx="6760">49.399999999999999</cx:pt>
          <cx:pt idx="6761">19.899999999999999</cx:pt>
          <cx:pt idx="6762">55</cx:pt>
          <cx:pt idx="6763">72.900000000000006</cx:pt>
          <cx:pt idx="6764">69.200000000000003</cx:pt>
          <cx:pt idx="6765">25.600000000000001</cx:pt>
          <cx:pt idx="6766">19.75</cx:pt>
          <cx:pt idx="6767">55.700000000000003</cx:pt>
          <cx:pt idx="6768">117.5</cx:pt>
          <cx:pt idx="6769">19.850000000000001</cx:pt>
          <cx:pt idx="6770">78.900000000000006</cx:pt>
          <cx:pt idx="6771">20.649999999999999</cx:pt>
          <cx:pt idx="6772">62.299999999999997</cx:pt>
          <cx:pt idx="6773">92.5</cx:pt>
          <cx:pt idx="6774">19.649999999999999</cx:pt>
          <cx:pt idx="6775">79.75</cx:pt>
          <cx:pt idx="6776">79.950000000000003</cx:pt>
          <cx:pt idx="6777">29.899999999999999</cx:pt>
          <cx:pt idx="6778">19.75</cx:pt>
          <cx:pt idx="6779">45</cx:pt>
          <cx:pt idx="6780">44.799999999999997</cx:pt>
          <cx:pt idx="6781">69.650000000000006</cx:pt>
          <cx:pt idx="6782">51.100000000000001</cx:pt>
          <cx:pt idx="6783">53.149999999999999</cx:pt>
          <cx:pt idx="6784">24.699999999999999</cx:pt>
          <cx:pt idx="6785">111.59999999999999</cx:pt>
          <cx:pt idx="6786">48.549999999999997</cx:pt>
          <cx:pt idx="6787">109.95</cx:pt>
          <cx:pt idx="6788">20.800000000000001</cx:pt>
          <cx:pt idx="6789">20.199999999999999</cx:pt>
          <cx:pt idx="6790">25.600000000000001</cx:pt>
          <cx:pt idx="6791">39.649999999999999</cx:pt>
          <cx:pt idx="6792">24.899999999999999</cx:pt>
          <cx:pt idx="6793">108.40000000000001</cx:pt>
          <cx:pt idx="6794">19.550000000000001</cx:pt>
          <cx:pt idx="6795">85.099999999999994</cx:pt>
          <cx:pt idx="6796">56.700000000000003</cx:pt>
          <cx:pt idx="6797">69.049999999999997</cx:pt>
          <cx:pt idx="6798">70.150000000000006</cx:pt>
          <cx:pt idx="6799">111.15000000000001</cx:pt>
          <cx:pt idx="6800">105.95</cx:pt>
          <cx:pt idx="6801">89.349999999999994</cx:pt>
          <cx:pt idx="6802">89.099999999999994</cx:pt>
          <cx:pt idx="6803">91.25</cx:pt>
          <cx:pt idx="6804">90.349999999999994</cx:pt>
          <cx:pt idx="6805">105.55</cx:pt>
          <cx:pt idx="6806">19.100000000000001</cx:pt>
          <cx:pt idx="6807">20.399999999999999</cx:pt>
          <cx:pt idx="6808">100.45</cx:pt>
          <cx:pt idx="6809">74.950000000000003</cx:pt>
          <cx:pt idx="6810">29.699999999999999</cx:pt>
          <cx:pt idx="6811">50.350000000000001</cx:pt>
          <cx:pt idx="6812">85.700000000000003</cx:pt>
          <cx:pt idx="6813">47.850000000000001</cx:pt>
          <cx:pt idx="6814">94</cx:pt>
          <cx:pt idx="6815">69.849999999999994</cx:pt>
          <cx:pt idx="6816">70.299999999999997</cx:pt>
          <cx:pt idx="6817">25.850000000000001</cx:pt>
          <cx:pt idx="6818">71.099999999999994</cx:pt>
          <cx:pt idx="6819">98.799999999999997</cx:pt>
          <cx:pt idx="6820">93.349999999999994</cx:pt>
          <cx:pt idx="6821">99.849999999999994</cx:pt>
          <cx:pt idx="6822">80.299999999999997</cx:pt>
          <cx:pt idx="6823">50.549999999999997</cx:pt>
          <cx:pt idx="6824">80.450000000000003</cx:pt>
          <cx:pt idx="6825">81.299999999999997</cx:pt>
          <cx:pt idx="6826">20.699999999999999</cx:pt>
          <cx:pt idx="6827">79.049999999999997</cx:pt>
          <cx:pt idx="6828">19.050000000000001</cx:pt>
          <cx:pt idx="6829">19.600000000000001</cx:pt>
          <cx:pt idx="6830">20.199999999999999</cx:pt>
          <cx:pt idx="6831">86.799999999999997</cx:pt>
          <cx:pt idx="6832">20.899999999999999</cx:pt>
          <cx:pt idx="6833">103.59999999999999</cx:pt>
          <cx:pt idx="6834">38.799999999999997</cx:pt>
          <cx:pt idx="6835">88.400000000000006</cx:pt>
          <cx:pt idx="6836">84.200000000000003</cx:pt>
          <cx:pt idx="6837">79.700000000000003</cx:pt>
          <cx:pt idx="6838">99</cx:pt>
          <cx:pt idx="6839">100.75</cx:pt>
          <cx:pt idx="6840">19.300000000000001</cx:pt>
          <cx:pt idx="6841">55.75</cx:pt>
          <cx:pt idx="6842">19.949999999999999</cx:pt>
          <cx:pt idx="6843">91.75</cx:pt>
          <cx:pt idx="6844">89.650000000000006</cx:pt>
          <cx:pt idx="6845">45.850000000000001</cx:pt>
          <cx:pt idx="6846">79.549999999999997</cx:pt>
          <cx:pt idx="6847">55.950000000000003</cx:pt>
          <cx:pt idx="6848">69</cx:pt>
          <cx:pt idx="6849">83.549999999999997</cx:pt>
          <cx:pt idx="6850">65.700000000000003</cx:pt>
          <cx:pt idx="6851">94.900000000000006</cx:pt>
          <cx:pt idx="6852">61.899999999999999</cx:pt>
          <cx:pt idx="6853">111.09999999999999</cx:pt>
          <cx:pt idx="6854">20</cx:pt>
          <cx:pt idx="6855">67.700000000000003</cx:pt>
          <cx:pt idx="6856">25.149999999999999</cx:pt>
          <cx:pt idx="6857">92.849999999999994</cx:pt>
          <cx:pt idx="6858">89.099999999999994</cx:pt>
          <cx:pt idx="6859">111.3</cx:pt>
          <cx:pt idx="6860">101.90000000000001</cx:pt>
          <cx:pt idx="6861">91.650000000000006</cx:pt>
          <cx:pt idx="6862">88.849999999999994</cx:pt>
          <cx:pt idx="6863">60.600000000000001</cx:pt>
          <cx:pt idx="6864">25.300000000000001</cx:pt>
          <cx:pt idx="6865">65.5</cx:pt>
          <cx:pt idx="6866">95.450000000000003</cx:pt>
          <cx:pt idx="6867">19.949999999999999</cx:pt>
          <cx:pt idx="6868">91.099999999999994</cx:pt>
          <cx:pt idx="6869">54.149999999999999</cx:pt>
          <cx:pt idx="6870">74.599999999999994</cx:pt>
          <cx:pt idx="6871">94.599999999999994</cx:pt>
          <cx:pt idx="6872">81.150000000000006</cx:pt>
          <cx:pt idx="6873">89.049999999999997</cx:pt>
          <cx:pt idx="6874">49.200000000000003</cx:pt>
          <cx:pt idx="6875">19.449999999999999</cx:pt>
          <cx:pt idx="6876">104.3</cx:pt>
          <cx:pt idx="6877">69.700000000000003</cx:pt>
          <cx:pt idx="6878">89.5</cx:pt>
          <cx:pt idx="6879">86.049999999999997</cx:pt>
          <cx:pt idx="6880">25.199999999999999</cx:pt>
          <cx:pt idx="6881">35.149999999999999</cx:pt>
          <cx:pt idx="6882">99.650000000000006</cx:pt>
          <cx:pt idx="6883">105.34999999999999</cx:pt>
          <cx:pt idx="6884">35.149999999999999</cx:pt>
          <cx:pt idx="6885">73.75</cx:pt>
          <cx:pt idx="6886">101.34999999999999</cx:pt>
          <cx:pt idx="6887">24.300000000000001</cx:pt>
          <cx:pt idx="6888">80.700000000000003</cx:pt>
          <cx:pt idx="6889">89.849999999999994</cx:pt>
          <cx:pt idx="6890">61.100000000000001</cx:pt>
          <cx:pt idx="6891">29.050000000000001</cx:pt>
          <cx:pt idx="6892">99.700000000000003</cx:pt>
          <cx:pt idx="6893">55.899999999999999</cx:pt>
          <cx:pt idx="6894">105.90000000000001</cx:pt>
          <cx:pt idx="6895">46</cx:pt>
          <cx:pt idx="6896">43.950000000000003</cx:pt>
          <cx:pt idx="6897">80.400000000000006</cx:pt>
          <cx:pt idx="6898">100.05</cx:pt>
          <cx:pt idx="6899">45.100000000000001</cx:pt>
          <cx:pt idx="6900">94</cx:pt>
          <cx:pt idx="6901">68.950000000000003</cx:pt>
          <cx:pt idx="6902">68.450000000000003</cx:pt>
          <cx:pt idx="6903">69</cx:pt>
          <cx:pt idx="6904">43.850000000000001</cx:pt>
          <cx:pt idx="6905">44.5</cx:pt>
          <cx:pt idx="6906">18.699999999999999</cx:pt>
          <cx:pt idx="6907">70.25</cx:pt>
          <cx:pt idx="6908">55.350000000000001</cx:pt>
          <cx:pt idx="6909">53.549999999999997</cx:pt>
          <cx:pt idx="6910">114.59999999999999</cx:pt>
          <cx:pt idx="6911">20.100000000000001</cx:pt>
          <cx:pt idx="6912">85.5</cx:pt>
          <cx:pt idx="6913">108.75</cx:pt>
          <cx:pt idx="6914">103</cx:pt>
          <cx:pt idx="6915">97.849999999999994</cx:pt>
          <cx:pt idx="6916">19.550000000000001</cx:pt>
          <cx:pt idx="6917">84.049999999999997</cx:pt>
          <cx:pt idx="6918">103.75</cx:pt>
          <cx:pt idx="6919">89.400000000000006</cx:pt>
          <cx:pt idx="6920">19.699999999999999</cx:pt>
          <cx:pt idx="6921">79.849999999999994</cx:pt>
          <cx:pt idx="6922">74.450000000000003</cx:pt>
          <cx:pt idx="6923">74.099999999999994</cx:pt>
          <cx:pt idx="6924">69.349999999999994</cx:pt>
          <cx:pt idx="6925">18.800000000000001</cx:pt>
          <cx:pt idx="6926">73.849999999999994</cx:pt>
          <cx:pt idx="6927">64.400000000000006</cx:pt>
          <cx:pt idx="6928">55.799999999999997</cx:pt>
          <cx:pt idx="6929">20.050000000000001</cx:pt>
          <cx:pt idx="6930">75.150000000000006</cx:pt>
          <cx:pt idx="6931">99.150000000000006</cx:pt>
          <cx:pt idx="6932">56.75</cx:pt>
          <cx:pt idx="6933">69.599999999999994</cx:pt>
          <cx:pt idx="6934">104.15000000000001</cx:pt>
          <cx:pt idx="6935">110.8</cx:pt>
          <cx:pt idx="6936">80.150000000000006</cx:pt>
          <cx:pt idx="6937">35.75</cx:pt>
          <cx:pt idx="6938">69.900000000000006</cx:pt>
          <cx:pt idx="6939">89.200000000000003</cx:pt>
          <cx:pt idx="6940">55.649999999999999</cx:pt>
          <cx:pt idx="6941">50.700000000000003</cx:pt>
          <cx:pt idx="6942">20</cx:pt>
          <cx:pt idx="6943">30.5</cx:pt>
          <cx:pt idx="6944">19.100000000000001</cx:pt>
          <cx:pt idx="6945">98.299999999999997</cx:pt>
          <cx:pt idx="6946">45.549999999999997</cx:pt>
          <cx:pt idx="6947">101.05</cx:pt>
          <cx:pt idx="6948">103.7</cx:pt>
          <cx:pt idx="6949">36.25</cx:pt>
          <cx:pt idx="6950">49.399999999999999</cx:pt>
          <cx:pt idx="6951">19.899999999999999</cx:pt>
          <cx:pt idx="6952">107.40000000000001</cx:pt>
          <cx:pt idx="6953">82</cx:pt>
          <cx:pt idx="6954">19.800000000000001</cx:pt>
          <cx:pt idx="6955">45.049999999999997</cx:pt>
          <cx:pt idx="6956">64.549999999999997</cx:pt>
          <cx:pt idx="6957">86.25</cx:pt>
          <cx:pt idx="6958">19.75</cx:pt>
          <cx:pt idx="6959">89.099999999999994</cx:pt>
          <cx:pt idx="6960">95.549999999999997</cx:pt>
          <cx:pt idx="6961">75.400000000000006</cx:pt>
          <cx:pt idx="6962">101.25</cx:pt>
          <cx:pt idx="6963">102.59999999999999</cx:pt>
          <cx:pt idx="6964">56.299999999999997</cx:pt>
          <cx:pt idx="6965">94.200000000000003</cx:pt>
          <cx:pt idx="6966">43.049999999999997</cx:pt>
          <cx:pt idx="6967">89.5</cx:pt>
          <cx:pt idx="6968">74.400000000000006</cx:pt>
          <cx:pt idx="6969">20.5</cx:pt>
          <cx:pt idx="6970">74.349999999999994</cx:pt>
          <cx:pt idx="6971">99.75</cx:pt>
          <cx:pt idx="6972">111.95</cx:pt>
          <cx:pt idx="6973">94</cx:pt>
          <cx:pt idx="6974">98.849999999999994</cx:pt>
          <cx:pt idx="6975">64.349999999999994</cx:pt>
          <cx:pt idx="6976">72</cx:pt>
          <cx:pt idx="6977">49.700000000000003</cx:pt>
          <cx:pt idx="6978">80.700000000000003</cx:pt>
          <cx:pt idx="6979">24.199999999999999</cx:pt>
          <cx:pt idx="6980">39</cx:pt>
          <cx:pt idx="6981">65.450000000000003</cx:pt>
          <cx:pt idx="6982">74.349999999999994</cx:pt>
          <cx:pt idx="6983">83.200000000000003</cx:pt>
          <cx:pt idx="6984">25</cx:pt>
          <cx:pt idx="6985">40.200000000000003</cx:pt>
          <cx:pt idx="6986">94.099999999999994</cx:pt>
          <cx:pt idx="6987">108.34999999999999</cx:pt>
          <cx:pt idx="6988">69.5</cx:pt>
          <cx:pt idx="6989">76</cx:pt>
          <cx:pt idx="6990">93.599999999999994</cx:pt>
          <cx:pt idx="6991">95.650000000000006</cx:pt>
          <cx:pt idx="6992">100.55</cx:pt>
          <cx:pt idx="6993">88.049999999999997</cx:pt>
          <cx:pt idx="6994">24.449999999999999</cx:pt>
          <cx:pt idx="6995">89.549999999999997</cx:pt>
          <cx:pt idx="6996">66.5</cx:pt>
          <cx:pt idx="6997">76.099999999999994</cx:pt>
          <cx:pt idx="6998">80.5</cx:pt>
          <cx:pt idx="6999">35.450000000000003</cx:pt>
          <cx:pt idx="7000">20.550000000000001</cx:pt>
          <cx:pt idx="7001">49.899999999999999</cx:pt>
          <cx:pt idx="7002">105.40000000000001</cx:pt>
          <cx:pt idx="7003">35.75</cx:pt>
          <cx:pt idx="7004">95.099999999999994</cx:pt>
          <cx:pt idx="7005">19.300000000000001</cx:pt>
          <cx:pt idx="7006">104.5</cx:pt>
          <cx:pt idx="7007">63.100000000000001</cx:pt>
          <cx:pt idx="7008">75.049999999999997</cx:pt>
          <cx:pt idx="7009">81</cx:pt>
          <cx:pt idx="7010">74.450000000000003</cx:pt>
          <cx:pt idx="7011">60.399999999999999</cx:pt>
          <cx:pt idx="7012">84.950000000000003</cx:pt>
          <cx:pt idx="7013">93.400000000000006</cx:pt>
          <cx:pt idx="7014">89.200000000000003</cx:pt>
          <cx:pt idx="7015">85.200000000000003</cx:pt>
          <cx:pt idx="7016">49.950000000000003</cx:pt>
          <cx:pt idx="7017">20.649999999999999</cx:pt>
          <cx:pt idx="7018">70.650000000000006</cx:pt>
          <cx:pt idx="7019">20.149999999999999</cx:pt>
          <cx:pt idx="7020">19.199999999999999</cx:pt>
          <cx:pt idx="7021">59.799999999999997</cx:pt>
          <cx:pt idx="7022">104.95</cx:pt>
          <cx:pt idx="7023">0</cx:pt>
          <cx:pt idx="7024">0</cx:pt>
          <cx:pt idx="7025">0</cx:pt>
          <cx:pt idx="7026">44.200000000000003</cx:pt>
          <cx:pt idx="7027">73.349999999999994</cx:pt>
          <cx:pt idx="7028">64.099999999999994</cx:pt>
          <cx:pt idx="7029">44.399999999999999</cx:pt>
          <cx:pt idx="7030">20.050000000000001</cx:pt>
          <cx:pt idx="7031">60</cx:pt>
          <cx:pt idx="7032">75.75</cx:pt>
          <cx:pt idx="7033">69.5</cx:pt>
          <cx:pt idx="7034">102.95</cx:pt>
          <cx:pt idx="7035">78.700000000000003</cx:pt>
          <cx:pt idx="7036">60.649999999999999</cx:pt>
          <cx:pt idx="7037">21.149999999999999</cx:pt>
          <cx:pt idx="7038">84.799999999999997</cx:pt>
          <cx:pt idx="7039">103.2</cx:pt>
          <cx:pt idx="7040">29.600000000000001</cx:pt>
          <cx:pt idx="7041">74.400000000000006</cx:pt>
          <cx:pt idx="7042">105.65000000000001</cx:pt>
        </cx:lvl>
      </cx:numDim>
    </cx:data>
  </cx:chartData>
  <cx:chart>
    <cx:plotArea>
      <cx:plotAreaRegion>
        <cx:series layoutId="boxWhisker" uniqueId="{1234CDF6-D531-41AC-B9DD-5147DCABFBB4}">
          <cx:tx>
            <cx:txData>
              <cx:f>Box!$C$1</cx:f>
              <cx:v>MonthlyCharges</cx:v>
            </cx:txData>
          </cx:tx>
          <cx:spPr>
            <a:solidFill>
              <a:srgbClr val="D9D9D9"/>
            </a:solidFill>
            <a:ln>
              <a:solidFill>
                <a:srgbClr val="7F7F7F"/>
              </a:solidFill>
            </a:ln>
          </cx:spPr>
          <cx:dataId val="0"/>
          <cx:layoutPr>
            <cx:visibility meanLine="0" meanMarker="1" nonoutliers="0" outliers="1"/>
            <cx:statistics quartileMethod="exclusive"/>
          </cx:layoutPr>
        </cx:series>
      </cx:plotAreaRegion>
      <cx:axis id="0">
        <cx:catScaling gapWidth="1"/>
        <cx:tickLabels/>
      </cx:axis>
      <cx:axis id="1" hidden="1">
        <cx:valScaling/>
        <cx:tickLabels/>
      </cx:axis>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Box!$A$6757:$A$7044</cx:f>
        <cx:lvl ptCount="288">
          <cx:pt idx="0">No</cx:pt>
          <cx:pt idx="1">No</cx:pt>
          <cx:pt idx="2">Yes</cx:pt>
          <cx:pt idx="3">No</cx:pt>
          <cx:pt idx="4">No</cx:pt>
          <cx:pt idx="5">Yes</cx:pt>
          <cx:pt idx="6">No</cx:pt>
          <cx:pt idx="7">Yes</cx:pt>
          <cx:pt idx="8">No</cx:pt>
          <cx:pt idx="9">Yes</cx:pt>
          <cx:pt idx="10">No</cx:pt>
          <cx:pt idx="11">No</cx:pt>
          <cx:pt idx="12">No</cx:pt>
          <cx:pt idx="13">No</cx:pt>
          <cx:pt idx="14">No</cx:pt>
          <cx:pt idx="15">No</cx:pt>
          <cx:pt idx="16">No</cx:pt>
          <cx:pt idx="17">Yes</cx:pt>
          <cx:pt idx="18">Yes</cx:pt>
          <cx:pt idx="19">No</cx:pt>
          <cx:pt idx="20">No</cx:pt>
          <cx:pt idx="21">No</cx:pt>
          <cx:pt idx="22">No</cx:pt>
          <cx:pt idx="23">No</cx:pt>
          <cx:pt idx="24">No</cx:pt>
          <cx:pt idx="25">No</cx:pt>
          <cx:pt idx="26">Yes</cx:pt>
          <cx:pt idx="27">No</cx:pt>
          <cx:pt idx="28">No</cx:pt>
          <cx:pt idx="29">No</cx:pt>
          <cx:pt idx="30">Yes</cx:pt>
          <cx:pt idx="31">Yes</cx:pt>
          <cx:pt idx="32">No</cx:pt>
          <cx:pt idx="33">No</cx:pt>
          <cx:pt idx="34">Yes</cx:pt>
          <cx:pt idx="35">No</cx:pt>
          <cx:pt idx="36">Yes</cx:pt>
          <cx:pt idx="37">Yes</cx:pt>
          <cx:pt idx="38">No</cx:pt>
          <cx:pt idx="39">No</cx:pt>
          <cx:pt idx="40">No</cx:pt>
          <cx:pt idx="41">Yes</cx:pt>
          <cx:pt idx="42">No</cx:pt>
          <cx:pt idx="43">No</cx:pt>
          <cx:pt idx="44">No</cx:pt>
          <cx:pt idx="45">Yes</cx:pt>
          <cx:pt idx="46">No</cx:pt>
          <cx:pt idx="47">No</cx:pt>
          <cx:pt idx="48">No</cx:pt>
          <cx:pt idx="49">No</cx:pt>
          <cx:pt idx="50">No</cx:pt>
          <cx:pt idx="51">No</cx:pt>
          <cx:pt idx="52">No</cx:pt>
          <cx:pt idx="53">No</cx:pt>
          <cx:pt idx="54">Yes</cx:pt>
          <cx:pt idx="55">Yes</cx:pt>
          <cx:pt idx="56">Yes</cx:pt>
          <cx:pt idx="57">No</cx:pt>
          <cx:pt idx="58">Yes</cx:pt>
          <cx:pt idx="59">No</cx:pt>
          <cx:pt idx="60">No</cx:pt>
          <cx:pt idx="61">Yes</cx:pt>
          <cx:pt idx="62">No</cx:pt>
          <cx:pt idx="63">No</cx:pt>
          <cx:pt idx="64">Yes</cx:pt>
          <cx:pt idx="65">No</cx:pt>
          <cx:pt idx="66">Yes</cx:pt>
          <cx:pt idx="67">Yes</cx:pt>
          <cx:pt idx="68">No</cx:pt>
          <cx:pt idx="69">Yes</cx:pt>
          <cx:pt idx="70">No</cx:pt>
          <cx:pt idx="71">No</cx:pt>
          <cx:pt idx="72">No</cx:pt>
          <cx:pt idx="73">No</cx:pt>
          <cx:pt idx="74">No</cx:pt>
          <cx:pt idx="75">No</cx:pt>
          <cx:pt idx="76">Yes</cx:pt>
          <cx:pt idx="77">No</cx:pt>
          <cx:pt idx="78">No</cx:pt>
          <cx:pt idx="79">No</cx:pt>
          <cx:pt idx="80">No</cx:pt>
          <cx:pt idx="81">Yes</cx:pt>
          <cx:pt idx="82">No</cx:pt>
          <cx:pt idx="83">Yes</cx:pt>
          <cx:pt idx="84">Yes</cx:pt>
          <cx:pt idx="85">No</cx:pt>
          <cx:pt idx="86">No</cx:pt>
          <cx:pt idx="87">No</cx:pt>
          <cx:pt idx="88">Yes</cx:pt>
          <cx:pt idx="89">No</cx:pt>
          <cx:pt idx="90">No</cx:pt>
          <cx:pt idx="91">Yes</cx:pt>
          <cx:pt idx="92">No</cx:pt>
          <cx:pt idx="93">No</cx:pt>
          <cx:pt idx="94">No</cx:pt>
          <cx:pt idx="95">No</cx:pt>
          <cx:pt idx="96">No</cx:pt>
          <cx:pt idx="97">No</cx:pt>
          <cx:pt idx="98">Yes</cx:pt>
          <cx:pt idx="99">No</cx:pt>
          <cx:pt idx="100">No</cx:pt>
          <cx:pt idx="101">No</cx:pt>
          <cx:pt idx="102">No</cx:pt>
          <cx:pt idx="103">Yes</cx:pt>
          <cx:pt idx="104">No</cx:pt>
          <cx:pt idx="105">Yes</cx:pt>
          <cx:pt idx="106">Yes</cx:pt>
          <cx:pt idx="107">Yes</cx:pt>
          <cx:pt idx="108">No</cx:pt>
          <cx:pt idx="109">Yes</cx:pt>
          <cx:pt idx="110">No</cx:pt>
          <cx:pt idx="111">Yes</cx:pt>
          <cx:pt idx="112">No</cx:pt>
          <cx:pt idx="113">Yes</cx:pt>
          <cx:pt idx="114">Yes</cx:pt>
          <cx:pt idx="115">No</cx:pt>
          <cx:pt idx="116">No</cx:pt>
          <cx:pt idx="117">No</cx:pt>
          <cx:pt idx="118">No</cx:pt>
          <cx:pt idx="119">No</cx:pt>
          <cx:pt idx="120">No</cx:pt>
          <cx:pt idx="121">No</cx:pt>
          <cx:pt idx="122">Yes</cx:pt>
          <cx:pt idx="123">Yes</cx:pt>
          <cx:pt idx="124">No</cx:pt>
          <cx:pt idx="125">No</cx:pt>
          <cx:pt idx="126">No</cx:pt>
          <cx:pt idx="127">No</cx:pt>
          <cx:pt idx="128">No</cx:pt>
          <cx:pt idx="129">Yes</cx:pt>
          <cx:pt idx="130">Yes</cx:pt>
          <cx:pt idx="131">Yes</cx:pt>
          <cx:pt idx="132">No</cx:pt>
          <cx:pt idx="133">No</cx:pt>
          <cx:pt idx="134">No</cx:pt>
          <cx:pt idx="135">No</cx:pt>
          <cx:pt idx="136">No</cx:pt>
          <cx:pt idx="137">No</cx:pt>
          <cx:pt idx="138">Yes</cx:pt>
          <cx:pt idx="139">Yes</cx:pt>
          <cx:pt idx="140">No</cx:pt>
          <cx:pt idx="141">Yes</cx:pt>
          <cx:pt idx="142">No</cx:pt>
          <cx:pt idx="143">No</cx:pt>
          <cx:pt idx="144">Yes</cx:pt>
          <cx:pt idx="145">No</cx:pt>
          <cx:pt idx="146">No</cx:pt>
          <cx:pt idx="147">No</cx:pt>
          <cx:pt idx="148">No</cx:pt>
          <cx:pt idx="149">No</cx:pt>
          <cx:pt idx="150">No</cx:pt>
          <cx:pt idx="151">No</cx:pt>
          <cx:pt idx="152">Yes</cx:pt>
          <cx:pt idx="153">Yes</cx:pt>
          <cx:pt idx="154">No</cx:pt>
          <cx:pt idx="155">No</cx:pt>
          <cx:pt idx="156">No</cx:pt>
          <cx:pt idx="157">No</cx:pt>
          <cx:pt idx="158">No</cx:pt>
          <cx:pt idx="159">Yes</cx:pt>
          <cx:pt idx="160">No</cx:pt>
          <cx:pt idx="161">No</cx:pt>
          <cx:pt idx="162">No</cx:pt>
          <cx:pt idx="163">Yes</cx:pt>
          <cx:pt idx="164">No</cx:pt>
          <cx:pt idx="165">No</cx:pt>
          <cx:pt idx="166">No</cx:pt>
          <cx:pt idx="167">No</cx:pt>
          <cx:pt idx="168">No</cx:pt>
          <cx:pt idx="169">Yes</cx:pt>
          <cx:pt idx="170">No</cx:pt>
          <cx:pt idx="171">Yes</cx:pt>
          <cx:pt idx="172">No</cx:pt>
          <cx:pt idx="173">No</cx:pt>
          <cx:pt idx="174">No</cx:pt>
          <cx:pt idx="175">Yes</cx:pt>
          <cx:pt idx="176">No</cx:pt>
          <cx:pt idx="177">No</cx:pt>
          <cx:pt idx="178">Yes</cx:pt>
          <cx:pt idx="179">No</cx:pt>
          <cx:pt idx="180">No</cx:pt>
          <cx:pt idx="181">Yes</cx:pt>
          <cx:pt idx="182">No</cx:pt>
          <cx:pt idx="183">No</cx:pt>
          <cx:pt idx="184">No</cx:pt>
          <cx:pt idx="185">No</cx:pt>
          <cx:pt idx="186">No</cx:pt>
          <cx:pt idx="187">No</cx:pt>
          <cx:pt idx="188">Yes</cx:pt>
          <cx:pt idx="189">No</cx:pt>
          <cx:pt idx="190">Yes</cx:pt>
          <cx:pt idx="191">No</cx:pt>
          <cx:pt idx="192">No</cx:pt>
          <cx:pt idx="193">No</cx:pt>
          <cx:pt idx="194">No</cx:pt>
          <cx:pt idx="195">No</cx:pt>
          <cx:pt idx="196">No</cx:pt>
          <cx:pt idx="197">Yes</cx:pt>
          <cx:pt idx="198">Yes</cx:pt>
          <cx:pt idx="199">No</cx:pt>
          <cx:pt idx="200">No</cx:pt>
          <cx:pt idx="201">No</cx:pt>
          <cx:pt idx="202">No</cx:pt>
          <cx:pt idx="203">No</cx:pt>
          <cx:pt idx="204">No</cx:pt>
          <cx:pt idx="205">No</cx:pt>
          <cx:pt idx="206">Yes</cx:pt>
          <cx:pt idx="207">Yes</cx:pt>
          <cx:pt idx="208">No</cx:pt>
          <cx:pt idx="209">No</cx:pt>
          <cx:pt idx="210">No</cx:pt>
          <cx:pt idx="211">No</cx:pt>
          <cx:pt idx="212">Yes</cx:pt>
          <cx:pt idx="213">Yes</cx:pt>
          <cx:pt idx="214">Yes</cx:pt>
          <cx:pt idx="215">Yes</cx:pt>
          <cx:pt idx="216">Yes</cx:pt>
          <cx:pt idx="217">Yes</cx:pt>
          <cx:pt idx="218">No</cx:pt>
          <cx:pt idx="219">No</cx:pt>
          <cx:pt idx="220">No</cx:pt>
          <cx:pt idx="221">No</cx:pt>
          <cx:pt idx="222">No</cx:pt>
          <cx:pt idx="223">No</cx:pt>
          <cx:pt idx="224">No</cx:pt>
          <cx:pt idx="225">Yes</cx:pt>
          <cx:pt idx="226">No</cx:pt>
          <cx:pt idx="227">No</cx:pt>
          <cx:pt idx="228">No</cx:pt>
          <cx:pt idx="229">No</cx:pt>
          <cx:pt idx="230">No</cx:pt>
          <cx:pt idx="231">Yes</cx:pt>
          <cx:pt idx="232">No</cx:pt>
          <cx:pt idx="233">No</cx:pt>
          <cx:pt idx="234">No</cx:pt>
          <cx:pt idx="235">No</cx:pt>
          <cx:pt idx="236">Yes</cx:pt>
          <cx:pt idx="237">No</cx:pt>
          <cx:pt idx="238">Yes</cx:pt>
          <cx:pt idx="239">No</cx:pt>
          <cx:pt idx="240">No</cx:pt>
          <cx:pt idx="241">Yes</cx:pt>
          <cx:pt idx="242">No</cx:pt>
          <cx:pt idx="243">No</cx:pt>
          <cx:pt idx="244">Yes</cx:pt>
          <cx:pt idx="245">No</cx:pt>
          <cx:pt idx="246">Yes</cx:pt>
          <cx:pt idx="247">No</cx:pt>
          <cx:pt idx="248">No</cx:pt>
          <cx:pt idx="249">No</cx:pt>
          <cx:pt idx="250">No</cx:pt>
          <cx:pt idx="251">Yes</cx:pt>
          <cx:pt idx="252">No</cx:pt>
          <cx:pt idx="253">Yes</cx:pt>
          <cx:pt idx="254">Yes</cx:pt>
          <cx:pt idx="255">Yes</cx:pt>
          <cx:pt idx="256">Yes</cx:pt>
          <cx:pt idx="257">No</cx:pt>
          <cx:pt idx="258">No</cx:pt>
          <cx:pt idx="259">No</cx:pt>
          <cx:pt idx="260">No</cx:pt>
          <cx:pt idx="261">No</cx:pt>
          <cx:pt idx="262">No</cx:pt>
          <cx:pt idx="263">Yes</cx:pt>
          <cx:pt idx="264">No</cx:pt>
          <cx:pt idx="265">No</cx:pt>
          <cx:pt idx="266">Yes</cx:pt>
          <cx:pt idx="267">No</cx:pt>
          <cx:pt idx="268">No</cx:pt>
          <cx:pt idx="269">No</cx:pt>
          <cx:pt idx="270">No</cx:pt>
          <cx:pt idx="271">Yes</cx:pt>
          <cx:pt idx="272">No</cx:pt>
          <cx:pt idx="273">No</cx:pt>
          <cx:pt idx="274">No</cx:pt>
          <cx:pt idx="275">No</cx:pt>
          <cx:pt idx="276">No</cx:pt>
          <cx:pt idx="277">Yes</cx:pt>
          <cx:pt idx="278">No</cx:pt>
          <cx:pt idx="279">Yes</cx:pt>
          <cx:pt idx="280">No</cx:pt>
          <cx:pt idx="281">No</cx:pt>
          <cx:pt idx="282">No</cx:pt>
          <cx:pt idx="283">No</cx:pt>
          <cx:pt idx="284">No</cx:pt>
          <cx:pt idx="285">No</cx:pt>
          <cx:pt idx="286">Yes</cx:pt>
          <cx:pt idx="287">No</cx:pt>
        </cx:lvl>
      </cx:strDim>
      <cx:numDim type="val">
        <cx:f>Box!$D$6757:$D$7044</cx:f>
        <cx:lvl ptCount="288" formatCode="Estándar">
          <cx:pt idx="0">3313.4000000000001</cx:pt>
          <cx:pt idx="1">1938.9000000000001</cx:pt>
          <cx:pt idx="2">3014.6500000000001</cx:pt>
          <cx:pt idx="3">460.25</cx:pt>
          <cx:pt idx="4">4839.1499999999996</cx:pt>
          <cx:pt idx="5">184.40000000000001</cx:pt>
          <cx:pt idx="6">19.899999999999999</cx:pt>
          <cx:pt idx="7">2010.55</cx:pt>
          <cx:pt idx="8">5139.6499999999996</cx:pt>
          <cx:pt idx="9">69.200000000000003</cx:pt>
          <cx:pt idx="10">1673.4000000000001</cx:pt>
          <cx:pt idx="11">309.35000000000002</cx:pt>
          <cx:pt idx="12">3171.5999999999999</cx:pt>
          <cx:pt idx="13">8670.1000000000004</cx:pt>
          <cx:pt idx="14">916</cx:pt>
          <cx:pt idx="15">299.75</cx:pt>
          <cx:pt idx="16">702.04999999999995</cx:pt>
          <cx:pt idx="17">2354.8000000000002</cx:pt>
          <cx:pt idx="18">3473.4000000000001</cx:pt>
          <cx:pt idx="19">19.649999999999999</cx:pt>
          <cx:pt idx="20">4438.1999999999998</cx:pt>
          <cx:pt idx="21">4819.75</cx:pt>
          <cx:pt idx="22">92.25</cx:pt>
          <cx:pt idx="23">1567</cx:pt>
          <cx:pt idx="24">1242.45</cx:pt>
          <cx:pt idx="25">559.20000000000005</cx:pt>
          <cx:pt idx="26">220.09999999999999</cx:pt>
          <cx:pt idx="27">531.14999999999998</cx:pt>
          <cx:pt idx="28">1183.2</cx:pt>
          <cx:pt idx="29">465.85000000000002</cx:pt>
          <cx:pt idx="30">6876.0500000000002</cx:pt>
          <cx:pt idx="31">501</cx:pt>
          <cx:pt idx="32">3782.4000000000001</cx:pt>
          <cx:pt idx="33">460.19999999999999</cx:pt>
          <cx:pt idx="34">20.199999999999999</cx:pt>
          <cx:pt idx="35">1790.3499999999999</cx:pt>
          <cx:pt idx="36">733.35000000000002</cx:pt>
          <cx:pt idx="37">1334</cx:pt>
          <cx:pt idx="38">7767.25</cx:pt>
          <cx:pt idx="39">876.14999999999998</cx:pt>
          <cx:pt idx="40">4600.9499999999998</cx:pt>
          <cx:pt idx="41">113.55</cx:pt>
          <cx:pt idx="42">1793.25</cx:pt>
          <cx:pt idx="43">886.70000000000005</cx:pt>
          <cx:pt idx="44">7737.5500000000002</cx:pt>
          <cx:pt idx="45">1348.9000000000001</cx:pt>
          <cx:pt idx="46">1686.8499999999999</cx:pt>
          <cx:pt idx="47">1879.25</cx:pt>
          <cx:pt idx="48">4013.8000000000002</cx:pt>
          <cx:pt idx="49">434.5</cx:pt>
          <cx:pt idx="50">7195.3500000000004</cx:pt>
          <cx:pt idx="51">780.10000000000002</cx:pt>
          <cx:pt idx="52">107.59999999999999</cx:pt>
          <cx:pt idx="53">3801.6999999999998</cx:pt>
          <cx:pt idx="54">308.69999999999999</cx:pt>
          <cx:pt idx="55">438.25</cx:pt>
          <cx:pt idx="56">50.350000000000001</cx:pt>
          <cx:pt idx="57">3778.0999999999999</cx:pt>
          <cx:pt idx="58">3147.5</cx:pt>
          <cx:pt idx="59">5438.9499999999998</cx:pt>
          <cx:pt idx="60">5102.3500000000004</cx:pt>
          <cx:pt idx="61">70.299999999999997</cx:pt>
          <cx:pt idx="62">1872.2</cx:pt>
          <cx:pt idx="63">213.34999999999999</cx:pt>
          <cx:pt idx="64">5617.75</cx:pt>
          <cx:pt idx="65">5386.5</cx:pt>
          <cx:pt idx="66">1776.95</cx:pt>
          <cx:pt idx="67">2483.0500000000002</cx:pt>
          <cx:pt idx="68">235.65000000000001</cx:pt>
          <cx:pt idx="69">5224.3500000000004</cx:pt>
          <cx:pt idx="70">2272.8000000000002</cx:pt>
          <cx:pt idx="71">83.75</cx:pt>
          <cx:pt idx="72">4663.3999999999996</cx:pt>
          <cx:pt idx="73">201.69999999999999</cx:pt>
          <cx:pt idx="74">125</cx:pt>
          <cx:pt idx="75">684.39999999999998</cx:pt>
          <cx:pt idx="76">620.35000000000002</cx:pt>
          <cx:pt idx="77">1146.05</cx:pt>
          <cx:pt idx="78">1806.3499999999999</cx:pt>
          <cx:pt idx="79">603</cx:pt>
          <cx:pt idx="80">5798.3000000000002</cx:pt>
          <cx:pt idx="81">519.14999999999998</cx:pt>
          <cx:pt idx="82">497.60000000000002</cx:pt>
          <cx:pt idx="83">1301.7</cx:pt>
          <cx:pt idx="84">1129.75</cx:pt>
          <cx:pt idx="85">19.300000000000001</cx:pt>
          <cx:pt idx="86">266.94999999999999</cx:pt>
          <cx:pt idx="87">257</cx:pt>
          <cx:pt idx="88">865.79999999999995</cx:pt>
          <cx:pt idx="89">2623.6500000000001</cx:pt>
          <cx:pt idx="90">45.850000000000001</cx:pt>
          <cx:pt idx="91">79.549999999999997</cx:pt>
          <cx:pt idx="92">1082.8</cx:pt>
          <cx:pt idx="93">147.80000000000001</cx:pt>
          <cx:pt idx="94">2570.1999999999998</cx:pt>
          <cx:pt idx="95">4378.8999999999996</cx:pt>
          <cx:pt idx="96">3616.25</cx:pt>
          <cx:pt idx="97">2924.0500000000002</cx:pt>
          <cx:pt idx="98">6014.8500000000004</cx:pt>
          <cx:pt idx="99">32.700000000000003</cx:pt>
          <cx:pt idx="100">2882.25</cx:pt>
          <cx:pt idx="101">1509.9000000000001</cx:pt>
          <cx:pt idx="102">5305.0500000000002</cx:pt>
          <cx:pt idx="103">2368.4000000000001</cx:pt>
          <cx:pt idx="104">7985.8999999999996</cx:pt>
          <cx:pt idx="105">3545.3499999999999</cx:pt>
          <cx:pt idx="106">1301</cx:pt>
          <cx:pt idx="107">372.44999999999999</cx:pt>
          <cx:pt idx="108">2985.25</cx:pt>
          <cx:pt idx="109">77.75</cx:pt>
          <cx:pt idx="110">564.35000000000002</cx:pt>
          <cx:pt idx="111">95.450000000000003</cx:pt>
          <cx:pt idx="112">1311.75</cx:pt>
          <cx:pt idx="113">1135.7</cx:pt>
          <cx:pt idx="114">2319.8000000000002</cx:pt>
          <cx:pt idx="115">3720.3499999999999</cx:pt>
          <cx:pt idx="116">5025.8000000000002</cx:pt>
          <cx:pt idx="117">5224.5</cx:pt>
          <cx:pt idx="118">6185.8000000000002</cx:pt>
          <cx:pt idx="119">1498.55</cx:pt>
          <cx:pt idx="120">1208.5999999999999</cx:pt>
          <cx:pt idx="121">6613.6499999999996</cx:pt>
          <cx:pt idx="122">69.700000000000003</cx:pt>
          <cx:pt idx="123">573.29999999999995</cx:pt>
          <cx:pt idx="124">1818.9000000000001</cx:pt>
          <cx:pt idx="125">1787.3499999999999</cx:pt>
          <cx:pt idx="126">1051.05</cx:pt>
          <cx:pt idx="127">7181.25</cx:pt>
          <cx:pt idx="128">3688.5999999999999</cx:pt>
          <cx:pt idx="129">99.75</cx:pt>
          <cx:pt idx="130">871.39999999999998</cx:pt>
          <cx:pt idx="131">780.5</cx:pt>
          <cx:pt idx="132">821.60000000000002</cx:pt>
          <cx:pt idx="133">239.44999999999999</cx:pt>
          <cx:pt idx="134">244.44999999999999</cx:pt>
          <cx:pt idx="135">3357.9000000000001</cx:pt>
          <cx:pt idx="136">129.59999999999999</cx:pt>
          <cx:pt idx="137">4977.1999999999998</cx:pt>
          <cx:pt idx="138">365.35000000000002</cx:pt>
          <cx:pt idx="139">334.64999999999998</cx:pt>
          <cx:pt idx="140">2424.0500000000002</cx:pt>
          <cx:pt idx="141">43.950000000000003</cx:pt>
          <cx:pt idx="142">4981.1499999999996</cx:pt>
          <cx:pt idx="143">2090.25</cx:pt>
          <cx:pt idx="144">45.100000000000001</cx:pt>
          <cx:pt idx="145">4905.75</cx:pt>
          <cx:pt idx="146">2038.7</cx:pt>
          <cx:pt idx="147">4014</cx:pt>
          <cx:pt idx="148">2441.6999999999998</cx:pt>
          <cx:pt idx="149">2751</cx:pt>
          <cx:pt idx="150">1307.8</cx:pt>
          <cx:pt idx="151">383.64999999999998</cx:pt>
          <cx:pt idx="152">2868.0500000000002</cx:pt>
          <cx:pt idx="153">449.75</cx:pt>
          <cx:pt idx="154">53.549999999999997</cx:pt>
          <cx:pt idx="155">7882.5</cx:pt>
          <cx:pt idx="156">1087.7</cx:pt>
          <cx:pt idx="157">791.70000000000005</cx:pt>
          <cx:pt idx="158">7493.0500000000002</cx:pt>
          <cx:pt idx="159">4414.3000000000002</cx:pt>
          <cx:pt idx="160">6841.3000000000002</cx:pt>
          <cx:pt idx="161">819.95000000000005</cx:pt>
          <cx:pt idx="162">6052.25</cx:pt>
          <cx:pt idx="163">3361.0500000000002</cx:pt>
          <cx:pt idx="164">4869.5</cx:pt>
          <cx:pt idx="165">509.30000000000001</cx:pt>
          <cx:pt idx="166">4308.25</cx:pt>
          <cx:pt idx="167">221.09999999999999</cx:pt>
          <cx:pt idx="168">3833.9499999999998</cx:pt>
          <cx:pt idx="169">69.349999999999994</cx:pt>
          <cx:pt idx="170">294.94999999999999</cx:pt>
          <cx:pt idx="171">4092.8499999999999</cx:pt>
          <cx:pt idx="172">316.89999999999998</cx:pt>
          <cx:pt idx="173">2651.1999999999998</cx:pt>
          <cx:pt idx="174">471.69999999999999</cx:pt>
          <cx:pt idx="175">216.75</cx:pt>
          <cx:pt idx="176">5720.9499999999998</cx:pt>
          <cx:pt idx="177">503.25</cx:pt>
          <cx:pt idx="178">69.599999999999994</cx:pt>
          <cx:pt idx="179">7365.3000000000002</cx:pt>
          <cx:pt idx="180">7245.8999999999996</cx:pt>
          <cx:pt idx="181">385</cx:pt>
          <cx:pt idx="182">961.39999999999998</cx:pt>
          <cx:pt idx="183">4615.8999999999996</cx:pt>
          <cx:pt idx="184">3251.3000000000002</cx:pt>
          <cx:pt idx="185">3880.0500000000002</cx:pt>
          <cx:pt idx="186">3088.75</cx:pt>
          <cx:pt idx="187">1396</cx:pt>
          <cx:pt idx="188">30.5</cx:pt>
          <cx:pt idx="189">53.049999999999997</cx:pt>
          <cx:pt idx="190">6859.5</cx:pt>
          <cx:pt idx="191">2108.3499999999999</cx:pt>
          <cx:pt idx="192">6770.5</cx:pt>
          <cx:pt idx="193">4730.6000000000004</cx:pt>
          <cx:pt idx="194">1151.05</cx:pt>
          <cx:pt idx="195">232.55000000000001</cx:pt>
          <cx:pt idx="196">1022.6</cx:pt>
          <cx:pt idx="197">5121.3000000000002</cx:pt>
          <cx:pt idx="198">1127.2</cx:pt>
          <cx:pt idx="199">309.39999999999998</cx:pt>
          <cx:pt idx="200">523.10000000000002</cx:pt>
          <cx:pt idx="201">4250.1000000000004</cx:pt>
          <cx:pt idx="202">770.5</cx:pt>
          <cx:pt idx="203">246.69999999999999</cx:pt>
          <cx:pt idx="204">3342</cx:pt>
          <cx:pt idx="205">3930.5999999999999</cx:pt>
          <cx:pt idx="206">1747.8499999999999</cx:pt>
          <cx:pt idx="207">2754.4499999999998</cx:pt>
          <cx:pt idx="208">897.75</cx:pt>
          <cx:pt idx="209">2780.5999999999999</cx:pt>
          <cx:pt idx="210">5895.4499999999998</cx:pt>
          <cx:pt idx="211">2208.0500000000002</cx:pt>
          <cx:pt idx="212">2196.1500000000001</cx:pt>
          <cx:pt idx="213">1692.5999999999999</cx:pt>
          <cx:pt idx="214">20.5</cx:pt>
          <cx:pt idx="215">265.35000000000002</cx:pt>
          <cx:pt idx="216">1836.25</cx:pt>
          <cx:pt idx="217">6418.8999999999996</cx:pt>
          <cx:pt idx="218">4871.4499999999998</cx:pt>
          <cx:pt idx="219">4947.5500000000002</cx:pt>
          <cx:pt idx="220">1558.6500000000001</cx:pt>
          <cx:pt idx="221">4284.1999999999998</cx:pt>
          <cx:pt idx="222">1218.25</cx:pt>
          <cx:pt idx="223">5617.9499999999998</cx:pt>
          <cx:pt idx="224">24.199999999999999</cx:pt>
          <cx:pt idx="225">679.85000000000002</cx:pt>
          <cx:pt idx="226">554.45000000000005</cx:pt>
          <cx:pt idx="227">5237.3999999999996</cx:pt>
          <cx:pt idx="228">2032.3</cx:pt>
          <cx:pt idx="229">789.20000000000005</cx:pt>
          <cx:pt idx="230">1525.3499999999999</cx:pt>
          <cx:pt idx="231">2804.4499999999998</cx:pt>
          <cx:pt idx="232">3726.1500000000001</cx:pt>
          <cx:pt idx="233">1652.0999999999999</cx:pt>
          <cx:pt idx="234">1588.75</cx:pt>
          <cx:pt idx="235">3366.0500000000002</cx:pt>
          <cx:pt idx="236">778.10000000000002</cx:pt>
          <cx:pt idx="237">7113.75</cx:pt>
          <cx:pt idx="238">4367.3500000000004</cx:pt>
          <cx:pt idx="239">993.14999999999998</cx:pt>
          <cx:pt idx="240">5012.3500000000004</cx:pt>
          <cx:pt idx="241">2728.5999999999999</cx:pt>
          <cx:pt idx="242">2093.4000000000001</cx:pt>
          <cx:pt idx="243">1011.8</cx:pt>
          <cx:pt idx="244">106.84999999999999</cx:pt>
          <cx:pt idx="245">1343.4000000000001</cx:pt>
          <cx:pt idx="246">130.09999999999999</cx:pt>
          <cx:pt idx="247">6794.75</cx:pt>
          <cx:pt idx="248">1022.5</cx:pt>
          <cx:pt idx="249">3691.1999999999998</cx:pt>
          <cx:pt idx="250">486.19999999999999</cx:pt>
          <cx:pt idx="251">4036.8499999999999</cx:pt>
          <cx:pt idx="252">4685.5500000000002</cx:pt>
          <cx:pt idx="253">256.25</cx:pt>
          <cx:pt idx="254">1917.0999999999999</cx:pt>
          <cx:pt idx="255">74.450000000000003</cx:pt>
          <cx:pt idx="256">272.14999999999998</cx:pt>
          <cx:pt idx="257">5150.5500000000002</cx:pt>
          <cx:pt idx="258">3756.4000000000001</cx:pt>
          <cx:pt idx="259">3645.75</cx:pt>
          <cx:pt idx="260">2874.4499999999998</cx:pt>
          <cx:pt idx="261">49.950000000000003</cx:pt>
          <cx:pt idx="262">1020.75</cx:pt>
          <cx:pt idx="263">70.650000000000006</cx:pt>
          <cx:pt idx="264">826</cx:pt>
          <cx:pt idx="265">239</cx:pt>
          <cx:pt idx="266">727.79999999999995</cx:pt>
          <cx:pt idx="267">7544.3000000000002</cx:pt>
          <cx:pt idx="268">6479.3999999999996</cx:pt>
          <cx:pt idx="269">3626.3499999999999</cx:pt>
          <cx:pt idx="270">1679.4000000000001</cx:pt>
          <cx:pt idx="271">403.35000000000002</cx:pt>
          <cx:pt idx="272">931.54999999999995</cx:pt>
          <cx:pt idx="273">4326.25</cx:pt>
          <cx:pt idx="274">263.05000000000001</cx:pt>
          <cx:pt idx="275">39.25</cx:pt>
          <cx:pt idx="276">3316.0999999999999</cx:pt>
          <cx:pt idx="277">75.75</cx:pt>
          <cx:pt idx="278">2625.25</cx:pt>
          <cx:pt idx="279">6886.25</cx:pt>
          <cx:pt idx="280">1495.0999999999999</cx:pt>
          <cx:pt idx="281">743.29999999999995</cx:pt>
          <cx:pt idx="282">0</cx:pt>
          <cx:pt idx="283">0</cx:pt>
          <cx:pt idx="284">0</cx:pt>
          <cx:pt idx="285">0</cx:pt>
          <cx:pt idx="286">306.60000000000002</cx:pt>
          <cx:pt idx="287">6844.5</cx:pt>
        </cx:lvl>
      </cx:numDim>
    </cx:data>
  </cx:chartData>
  <cx:chart>
    <cx:plotArea>
      <cx:plotAreaRegion>
        <cx:series layoutId="boxWhisker" uniqueId="{41EAE470-F957-4B41-8D5D-99D9DA443667}">
          <cx:tx>
            <cx:txData>
              <cx:f>Box!$D$1:$D$6756</cx:f>
              <cx:v>TotalCharges 29.85 1889.5 108.15 1840.75 151.65 820.5 1949.4 0 3046.05 3487.95 587.45 326.8 5681.1 5036.3 2686.05 7895.15 1022.95 7382.25 528.35 1862.9 39.65 202.25 20.15 3505.1 2970.3 1530.6 4749.15 30.2 0 1093.1 6766.95 181.65 1874.45 20.2 45.25 7251.7 316.9 3548.3 3549.25 1105.4 475.7 4872.35 418.25 4861.45 981.45 3906.7 97 144.15 4217.8 4254.1 3838.75 1426.4 1752.65 633.3 4456.35 1752.55 6311.2 7076.35 894.3 7853.7 4707.1 5450.7 2962 957.1 857.25 244.1 3650.35 2497.2 930.9 887.35 49.05 1090.65 7099 0 177.4 6139.5 2688.85 482.25 2111.3 1216.6 79.35 565.35 496.9 4327.5 973.35 918.75 2215.45 1057 927.1 1009.25 2570.2 74.7 0 7107 7459.05 927.35 4748.7 113.85 1107.2 2514.5 20.2 19.45 3605.6 3027.25 7611.85 100.2 7303.05 927.65 3921.3 1363.25 5238.9 3042.25 3954.1 2868.15 3423.5 248.4 1126.35 1064.65 835.15 2151.6 5515.45 112.75 229.55 350.35 62.9 3027.65 2135.5 1723.95 19.75 3985.35 0 1502.65 3260.1 35.45 81.25 1188.2 1778.5 1277.75 1170.55 70.45 6425.65 563.65 5971.25 5289.05 1756.2 6416.7 61.35 45.65 1929.95 1071.4 564.35 655.5 7930.55 5215.25 0 1152.8 1821.95 419.9 1024 251.6 764.55 1592.35 135.2 3958.25 233.9 1363.45 273 6254.45 2651.2 321.4 3539.25 242.8 1181.75 5000.2 0 780.2 1145.7 503.6 1559.25 1252 29.95 45.3 662.65 2453.3 1111.65 24.8 1023.85 82.15 244.8 2379.1 3173.35 531 1375.4 8129.3 1192.7 1901.65 587.4 6519.75 8041.65 20.75 2681.15 1112.3 7405.5 1033.95 2958.95 2684.85 4179.2 79.9 1934.45 6654.1 84.5 25.25 1124.2 540.05 1975.85 3437.45 3139.8 3789.2 5324.5 624.6 268.35 1836.9 20.2 179.35 219.35 1288.75 2545.75 55.2 2723.15 4107.25 5760.65 4747.5 84.6 1566.9 702 114.1 299.05 1305.95 1120.3 284.35 6350.5 7878.3 3187.65 6126.15 731.3 273.4 2531.8 1074.3 48.55 4298.45 4619.55 147.15 40.2 2633.3 193.05 4103.9 7008.15 5791.1 80.55 1228.65 132.2 1364.3 4925.35 1520.1 5032.25 5526.75 1195.25 2007.25 1099.6 0 1511.2 3450.15 24.8 2172.05 70.6 401.1 5624.85 1339.8 771.95 244.75 322.9 498.25 25.4 3687.75 1779.95 1783.6 927.15 70 606.55 435.4 1712.7 2021.2 1940.8 567.8 220.35 20.25 5436.45 3437.5 3015.75 73.6 1509.8 396.1 356.65 4109 3141.7 1229.1 2303.35 2054.4 3741.85 3682.45 19.25 1886.25 4895.1 341.6 415.55 5686.4 1355.1 3058.65 2231.05 3236.35 4350.1 4264 44.8 422.3 4176.7 5138.1 880.05 139.05 973.65 1470.05 739.35 161.95 4422.95 511.25 155.8 5293.95 4759.85 6148.45 3565.65 6603 1830.1 6223.8 4508.65 1328.15 865 72.1 168.2 1303.5 996.85 6430.9 2278.75 681.4 574.35 371.9 840.1 846 889 6823.4 805.1 4016.75 83.75 3959.15 2878.55 945.7 1373.05 492.55 1406 19.15 6962.85 8126.65 690.25 181.5 830.8 5608.4 3646.8 3662.25 25.35 2566.5 5308.7 1410.25 3339.05 50.65 4732.35 90.85 5067.45 214.75 4874.7 2348.45 4063 44 2595.25 2309.55 89.3 367.55 3944.5 5965.95 3694.7 2524.45 1803.7 415.1 624.15 237.7 7007.6 3848.8 419.4 1468.75 5812 2861.45 19.9 19.6 233.7 1066.15 2149.05 4473 3545.05 1195.75 6858.9 1024.7 1845.9 75.3 132.25 515.45 2830.45 1110.5 449.3 2838.55 5376.4 858.6 1395.05 3975.7 1182.55 4784.45 119.5 518.9 899.45 1183.8 720.05 8468.2 3161.2 55.05 1882.55 5070.4 6049.5 1166.7 2937.65 6396.45 69.55 1270.25 759.55 7611.55 1642.75 1545.4 3582.4 2227.1 1417.9 2494.65 2768.35 2369.3 38 75.1 100.9 1614.05 385.9 673.25 8404.9 2799.75 6538.45 6588.95 868.1 734.35 330.6 55 564.4 1315.35 74.7 1861.5 2747.2 554.05 453.4 994.8 225.75 2145 1671.6 8003.8 680.05 6130.85 1415 6201.95   74.35 6597.25 114.15 139.4 3902.6 20.4 903.6 1785.65 1397.65 131.05 1238.45 3899.05 5676 4543.15 4326.8 5502.55 1782.4 851.8 167.5 502.85 19.85 1818.3 6300.15 334.8 5916.95 2852.4 4131.95 1546.3 302.6 1929.35 265.45 6989.45 1442 4713.4 1758.6 3480 4738.3 8399.15 5430.35 686.95 5706.3 490.65 1360.25 174.45 7379.8 85 1021.75 5029.05 1955.4 6744.2 4946.7 8248.5 601.6 19.55 834.1 597 2647.2 3266 6744.25 5265.5 311.6 7966.9 8220.4 1153.25 514.75 2596.15 3808 19.9 2708.2 760.05 49.3 6033.3 89.05 516.15 5861.75 445.95 4973.4 1667.25 5357.75 3527.6 422.6 1103.25 2754 697.25 5614.45 3204.4 4747.65 3082.1 597.9 3365.4 38.8 233.55 75.3 346.2 19 61.7 85.7 3342.45 85.1 7422.1 6668.05 8071.05 1174.8 5435 2438.6 45.6 713.75 916.15 237.2 4614.55 1414.45 1170.5 47.7 4859.25 4903.2 3608 6094.25 3084.9 2356.75 8306.05 6786.4 248.95 663.05 1357.1 4860.35 3418.2 631.4 186.3 6976.75 4884.85 522.95 362.6 5755.8 3355.65 406.95 137.6 2395.7 1968.1 6819.45 7943.45 4547.25 4687.9 2473.95 6562.9 176.3 2236.2 6985.65 3109.9 4911.35 5794.65 855.3 1620.2 2499.3 89.55 4287.2 394.85 1899.65 45.7 3442.15 161.5 1732.6 222.3 74.6 655.3 475.25 164.3 865.1 6132.7 3597.5 35.9 697.65 96.05 428.7 20.05 4459.15 1167.6 238.1 145.15 1453.1 191.05 4039.3 1039.45 1336.1 75.05 493.4 2550.9 7246.15 1203.95 62.25 313.6 3775.85 80 4616.05 195.65 4188.4 71.1 49.9 1266.4 91.1 1623.4 4149.45 20.45 2344.5 1013.05 270.7 417 20.65 6316.2 168.15 4018.05 4811.6 4189.7 2848.45 2516.2 33.6 208.45 2015.35 3739.8 2964 2263.4 2211.8 19.55 1683.7 1519 1164.05 1710.9 4245.55 4145.9 2664.3 1277.5 5589.3 34.75 1305.95 381.3 141.5 3105.55 204.55 605.9 356.1 2758.15 4805.65 3941.7 92.75 1901.05 5730.7 2423.4 1653.45 3327.05 7085.5 3344.1 6697.35 2879.9 137.1 1008.55 1551.6 202.15 7882.25 8196.4 202.9 855.1 5817 1652.95 5600.15 515.75   190.5 1842.8 1253.8 57.2 1269.55 6563.4 20.8 1907.85 208.85 4758.8 1292.6 363.15 1600.25 275.7 3089.1 1175.6 237.3 1444.65 19.9 454.15 3036.75 8065.65 92.5 184.65 6152.3 89.5 5154.5 220.45 1510.3 52.2 2588.95 4874.8 3983.6 2003.6 1832.4 4908.25 3590.2 5023 146.6 2339.3 298.7 143.65 2548.65 507.4 20 6125.4 5411.4 1058.25 903.8 3009.5 489.45 5468.45 1058.1 7616 4113.1 69.55 6017.65 7250.15 1108.2 938.65 94.15 2088.05 178.7 5656.75 2317.1 5986.45 6751.35 3566.6 4889.3 318.1 1563.95 1430.25 644.35 372.45 5453.4 1442.6 5610.7 963.95 5222.3 3340.55 292.8 5774.55 4487.3 44.4 2854.95 905.55 5509.3 7589.8 229.6 394.1 89.9 295.95 5459.2 444.75 6782.15 6510.45 8476.5 4461.85 62 352.65 1424.9 6413.65 6309.65 50.8 5898.6 4719.75 457.3 5822.3 1463.5 307.4 2104.55 319.15 2337.45 104.3 5084.65 121.25 7015.9 5598 1269.1 3027.4 4634.35 113.95 1582.75 3077 4039.5 1665.2 1043.3 504.2 497.55 7511.65 1782 20.05 609.65 2857.6 3247.55 6215.35 2823 5017.9 2619.25 24.6 4965.1 2679.7 8310.55 5682.25 1120.95 4914.9 27.55 923.5 1625.65 6068.65 5398.6 918.6 234.85 1231.85 170.9 7984.15 688.65 1288.3 7848.5 267 1798.9 73.55 1643.55 4807.45 2193 2239.4 1505.9 255.35 1189.4 4786.15 1820.9 2404.15 205.05 952.3 7039.45 2538.05 1212.85 2651.1 1304.8 360.1 435.45 308.05   434.5 7118.9 320.45 531.55 382.2 2001 4919.7 5645.8 215.8 77.6 2896.55 3395.8 759.35 85.15 535.55 1253.15 955.15 2162.6 44.7 1813.35 245.15 2028.8 2723.75 220.45 365.8 551.95 4054.2 45.7 832.35 112.3 60.65 5550.1 174.8 90.55 4733.1 4048.95 1359.7 4542.35 7532.15 69.9 888.65 6383.35 1916 413 808.95 1886.4 86.6 1679.25 2656.5 540.95 19.75 537.35 678.8 4513.65 1423.85 555.4 225.55 268.45 2917.5 2416.1 424.45 1492.1 132.4 660.9 1893.95 284.9 784.25 417.7 5016.25 1612.75 119.75 3204.65 485.2 160.85 4145.25 827.45 49.5 990.85 696.35 5585.4 1601.2 162.45 470.2 2066 1426.45 392.5 3861.45 2552.9 6668.35 819.4 4615.25 2070.6 273.75 3557.7 1957.1 729.95 1416.75 5924.4 1697.7 7849.85 649.4 4557.5 3013.05 1266.1 360.35 1046.5 2347.9 447.75 4209.95 3877.65 152.3 572.2 19.65 526.95 552.7 3208.65 210.75 3706.95 620.75 412.5 832.05 185.55 1943.2 505.9 8046.85 1815.3 612.95 795.15 2169.8 973.1 2210.2 4853.75 1055.9 144.55 91.1 1304.85 713 21.1 5580.8 1497.9 4527.45 4590.35 200.2 614.45 4564.9   171.15 1012.4 940.35 1047.7 2766.4 1622.45 1129.35 5680.9 2243.9 4523.25 7159.7 2839.95 80.55 580.1 2178.6 6038.55 259.4 324.15 417.65 168.15 5637.85 839.4 769.1 6253 1641.8 1678.05 2058.5 2424.5 387.2 6293.45 2839.65 3145.9 2200.7 914.4 4577.75 4997.5 4144.8 1493.55 4179.1 893.55 1611 593.05 4284.8 544.55 1533.8 529.8 3865.6 515.75 941 1133.65 48.35 2070.05 8333.95 1209.25 1396.25 723.35 228.65 1161.75 98.35 775.3 1074.65 35.55 2324.7 1072.6 170.5 196.9 1162.85 1677.85 18.85 370.4 3410.6 1138.8 5264.25 1005.7 5936.55 5475.9 224.05 2326.05 31.35 4991.5 1052.4 5831.2 510.8 283.95 1295.4 19.65 3011.65 8093.15 5610.25 3217.65 19.85 773.2 1029.35 669.45 3593.8 1553.95 3953.15 1971.15 1236.15 3196 4872.2 1500.5 60.15 3478.75 7413.55 3532 256.75 3887.25 2490.15 593.45 3510.3 765.45 1259.35 5538.35 340.85 844.45 1348.95 3778 611.65 4867.95 1505.05 467.85 74.9 194.2 571.45 80.25 5253.95 1149.65 740.8 521.35 1412.65 1532.45 250.05 1090.6 1446.8 2282.55 4300.45 1111.2 190.1 4447.75 143.35 45.85 810.2 1830.05 2820.65 4847.35 4729.3 4017.45 1398.6 2564.3 1685.9 5826.65 6066.55 228.4 270.2 1529.2 168.6 536.35 1888.45 629.35 45.3 289.3 2117.25 4730.9 2033.05 987.95 45.05 5744.35 75.8 19.45 523.15 4805.3 59.05 6110.75 1596.6 1046.2 4424.2 92.75 194.55 612.1 6127.6 6671.7 5264.3 303.7 4818.8 6448.05 7159.05 1574.5 2879.2 86.05 4159.45 6638.35 3112.05 7168.25 1326.25 2234.55 495.15 8317.95 679.8 62.8 7544 1188.25 676.7 74.1 3242.5 1240.15 4111.35 5899.85 632.95 5193.2 7530.8 270.95 5460.2 1614.2 402.5 1367.75 483.7 7962.2 3810.8 3533.6 1396.9 1345.55 1646.45 8127.6 2680.15 1281 1553.9 3207.55 2049.05 3629.2 5124.55 3474.45 202.3 147.5 86.35 579 19.45 3131.55 3928.3 187.75 1710.15 76.35 69.25 2151.6 5961.1 1221.55 1496.45 1292.2 25.15 1713.1 1748.9 25.2 96.45 1114.55 609.1 20.15 7133.25   169.45 141.6 4688.65 563.05 5985 1258.6 373.5 857.2 2553.35 4322.85 250.8 4549.05 1359.5 1639.3 178.85 633.85 5315.1 735.5 889.9 1290 330.05 237.95 6474.4 4421.95 2452.7 813.85 4904.85 4484.05 2033.85 538.2 79.2 2192.9 19.85 3858.05 854.8 347.4 5815.15 3970.4 3058.15 6145.2 129.2 1165.9 49.95 1554 4904.25 5632.55 1643.25 740.55 3217.55 4888.2 2440.25 620.55 20.35 6840.95 3001.2 6254.2 319.6 1938.05 294.5 58.3 442.85 553 546.45 797.1 76 1673.8 343.45 7412.25 4039 170.85 2948.6 1308.4 6078.75 3418.2 6603.8 3166.9 865.75 6373.1 1177.05 5985.75 732.5 7869.05 1504.05 936.7 741.4 6585.2 3122.4 50.45 1088.25 615.35 2908.2 739.9 593.85 1132.75 7227.45 193.6 1291.35 2023.55 349.65 153.95 5458.8 5244.45 154.55 4507.15 2031.95 50.05 332.45 473.9 106.8 152.6 1199.4 2555.05 2979.2 654.85 3834.4 1534.75 4586.15 20.55 5941.05 424.15 2234.95 666.75 281 547.8 74.6 571.15 1756.6 5731.45 3475.55 156.85 2683.2 896.75 2407.3 4456.65 6998.95 36.8 6547.7 4346.4 2265 1309.15 4754.3 1235.55 3562.5 7213.75 2082.95 102.75 5914.4 51.25 1282.85 4738.85 19.55 1775.8 795.65 145 4993.4 61.45 4018.55 1146.65 6081.4 1478.85 243.65 2633.95 4735.35 1247.75 74.7 3794.5 1008.7 2130.55 1313.55 5727.15 1372.9 1203.9 25.8 1215.1 2877.05 1579.7 5514.95 96.1 72.4 55.25 2443.3 1970.5 335.4 7002.95 158.95 293.15 1493.75 1093.4 1057.85 190.05 882.55 300.4 1025.95 1436.95 475 5388.15 5730.15 819.55 217.1 4896.35 1434.1 937.1 330.15 1474.9 6536.5 1128.1 6873.75 2199.05 45.85 457.1 566.5 2471.6 3107.3 518.3 5769.75 91.7 832.3 1555.65 45.3 1790.6 74.95 246.6 261.65 898.35 4509.5 5480.25 653.15 1183.05 639.45 478.75 20.05 127.1 4391.45 270.6 6710.5 3975.9 1704.95 415.95 950.2 1497.05 780.15 3512.15 273.25 3517.9 3375.9 7508.55 1245.05 5347.95 493.65 1263.85 385.55 3384 84.2 1638.7 165.4 120.25 4473.45 520.55 5717.85 88.8 4312.5 2755.35 994.55 6511.25 1218.65 7447.7 1169.35 279.5 5720.35 3121.45 6468.6 5918.8 675.6 3521.7 923.1 1110.35 1611.65 2293.6 5553.25 44.75 3029.1 3231.05 5129.45 5508.35 655.9 1191.2 866.4 2627.2 4741.45 4009.2 1463.45 5082.8 43.8 3707.6 220.45 1133.7 1983.15 5746.75 770.6 134.05 6230.1 573.05 3419.3 3587.25 3541.35 3801.3 868.5 4859.1 1439.35 85.8 79.1 592.75 1185.95 18.8 134.5 4921.2 901.25 5341.8 4859.95 1139.2 7082.45 324.6 4812.75 4399.5 663.55 174.65 321.7 5125.5 548.9 50.15 7031.3 5016.65 4594.95 611.45 2384.15 319.85 153.3 7035.6 344.2 1431.65 1849.2 6083.1 426.65 1655.35 1943.9 1616.15 314.95 804.85 465.7 6669.05 1161.75 947.75 8375.05 34.7 3770 264.8 4707.85 6152.4 958.1 943 6615.15 2200.25 425.1 99.75 5044.8 6743.55 196.4 299.7 2093.9 417.75 1725.4 1620.2 3169.55 5233.25 967.85 438.05 1421.9 323.15 318.6 163.7 639.65 2928.5 100.35 273.2 1608.15 1441.95 2168.15 3618.7 5692.65 59.85 69.6 5969.3 19.05 418.8 8100.55 19.5 313.45 6130.95 69.9 745.3 1212.1 183.75 1583.5 4162.05 1119.9 8013.55 264.85 1102.4 5832 4304.5 1178.4 1421.75 6827.5 4698.05 654.5 3268.05 4362.05 1386.9 415.4 2614.1 1513.6 3161.6 80.95 4676.7 6526.65 583.3 8078.1 3503.5 6669.45 4689.5 1201.15 143.65 1292.65 48.75 7108.2 1802.55 1505.15 1859.1 168.5 390.85 6339.45 1652.4 71.65 77.5 6392.85 3264.5 4599.15 1134.25 1621.35 947.3 2722.2 3058.3 1769.6 6293.75 1761.05 1642.75 578.5 954.9 973.25 43.85 1490.4 280 1901.25 716.4 4720 930.95 76.35 1676.95 2642.05 6770.85 1835.3 1588.25 75.5 258.35 1502.25 19.2 6929.4 4453.3 3244.4 323.45 2661.1 2697.4 1424.5 1401.15 1739.6 5931 2333.85 949.85 572.45 696.8 1381.8 2572.95 47.95 45.1 45 2122.45 20.05 4931.8 116.95 6937.95 1261.7 3273.8 1415.85 3958.2 2492.25 279.2 1083 755.5 402.6 3252 68.75 46.2 45.15 43.3 936.85 2250.65 3857.1 1441.1 4338.6 1378.45 45.95 2566.3 171 1597.4 4744.35 6721.6 247.25 44.05 1734.65 45.55 4539.35 804.25 5011.15 3574.5 8086.4 4563 6362.35 67.1 70.05 165.45 1156.55 1834.15 3653.35 1477.65 1706.45 3953.7 1194.3 1327.85 419.7 21 45.1 207.35 1083.7 2007.85 5882.75 2657.55 1527.5 378.4 1612.2 76.65 260.7 6441.85 266.8 5124.6 962.25 1382.9 571.05 1399.35 150 167.2 7657.4 865.05 6153.85 174.2 1269.6 3862.55 6352.4 1348.5 50.9 471.55 5931.75 1404.65 726.1 1961.6 4194.85 4872.45 5118.95 658.95 81.05 76.95 5809.75 20.2 415.9 246.5 996.95 3145.15 265.3 20.9 21.05 4576.3 189.1 908.15 49.8 215.2 1500.95 5099.15 6385.95 159.45 6885.75 5940.85 668.85 1916.2 75.35 75.45 4613.95 7261.25 2459.8 2048.8 163.55 2888.7 2421.6 2292.75 553.4 3465.7 1210.4 1291.3 0 0 0 0 433.75 1868.4 5728.55 825.7 390.4 93.55 2845.15 3894.4 886.4 1021.55 5885.4 268.4 2204.35 1259 309.1 6398.05 2257.75 6287.25 1662.05 1350.15 3600.65 1329.15 45.7 422.5 69.95 4627.65 6717.9 97.1 1710.45 637.4 117.95 2460.55 5464.65 2165.05 4941.8 223.15 181.1 341.45 5731.85 357.75 4616.1 4533.7 589.25 750.1 1410.25 830.85 743.5 45.3 7040.85 3865.45 6825.65 1340.1 371.65 1184 8477.7 7382.85 456.85 331.6 6056.15 134.6 125.5 1390.6 20.2 2511.3 2737.05 74.3 70.6 2361.8 1730.35 6404 165.35 1867.6 1043.3 128.6 7455.45 24.7 206.15 2030.3 5869.4 3377.8 1346.2 4946.05 4065 106.55 4964.7 4085.75 1742.75 6224.8 3415.25 6325.25 340.25 1683.6 3966.3 608.5 2896.6 1514.85 6792.45 4669.2 95.6 2934.3 6302.8 779.2 283.75 4600.7 5594 772.85 71.35 857.8 7554.05 5981.65 1702.9 467.15 20.15 69.75 2931 1400.85 137.85 1941.5 1932.75 1423.05 970.85 5810.9 223.9 391.7 79.95 19.3 811.65 174.75 3126.85 6841.45 3754.6 1406.65 834.7 627.4 242 3157 3092 2168.9 980.35 65.95 711.9 1952.8 4368.85 2647.1 8477.6 54.35 4528 1790.65 845.6 1210.3 20.45 854.45 2429.1 100.4 5229.45 44.45 1716.45 3023.55 75.3 4837.6 2032.3 436.9 70.55 20.15 5893.95 1430.05 313 3871.85 458.1 2745.7 341.35 1336.8 2181.75 147.75 818.45 7133.45 348.8 128.6 4674.4 1737.45 1498.85 50.1 1797.75 498.1 2624.25 184.1 5498.8 4845.4 369.1 6096.9 160.75 2684.35 3004.15 6994.8 273.25 5483.9 1233.65 527.9 4985.9 1258.35 111.4 43.95 308.1 383.65 2555.9 1284.2 7550.3 1110.05 99.6 6707.15 4164.4 5873.75 109.25 179.25 1338.15 862.4 8564.75 926.2 1718.2 5956.85 91.3 4824.45 1238.65 79.5 672.2 382.2 4264.6 1070.7 1345.85 1045.25 3003.55 467.55 7537.5 7482.1 3343.15 5427.05 587.1 100.8 161.15 7028.5 5232.9 225.85 274.7 1180.95 3370.2 7111.3 5958.85 5999.85 1648.45 5753.25 4492.9 3956.7 2625.55 1233.4 1309 813.45 1108.8 7349.35 294.2 929.2 740 754.5 3883.3 1414.2 3211.2 371.6 1246.4 95.85 2545.7 6448.85 1468.9 1013.6 6690.75 2088.75 7240.65 102.45 830.25 1588.7 829.3 302.45 712.25 1336.65 5360.75 6735.05 51.2 1010 4847.05 3019.7 161.65 217.55 2583.75 146.05 567.45 7711.25 1384.75 5481.25 8124.2 827.3 70.9 220.95 3673.6 49.85 576.65 2331.3 74.5 4495.65 6941.2 340.35 1789.9 908.55 1043.35 6822.15 71.55 157.55 5029.2 581.7 7318.2 420.45 7576.7 633.4 321.65 4965 6151.9 1253.9 25.15 45.2 5893.15 5420.65 2627.35 5037.55 743.75 6589.6 92.45 6733.15 3410 199.85 593.3 7288.4 5229.8 4464.8 5068.05 401.85 4451.85 6688.95 2661.1 73.05 1211.65 7030.65 1020.2 5597.65 6223.3 1024.65 2933.2 1258.3 82.9 7789.6 2067 3452.55 5468.95 1802.15 733.55 3021.45 3687.85 1391.15 274.35 1214.05 5510.65 1322.85 1973.75 2196.3 7843.55 3211.9 130.15 692.35 85.5 6849.4 203.95 2117.2 6565.85 424.75 3306.85 168.9 253.8 197.4 3838.2 2065.15 5064.45 1140.05 2447.45 1263.9 45.95 1838.15 44.75 1185 1743.9 70.15 85.55 8529.5 6549.45 7806.5 25.7 6287.3 3251.85 50.6 7904.25 729.95 2654.05 2416.55 3520.75 5969.95 226.8 1082.75 565.75 4370.75 90.05 2169.4 550.6 55.45 6300.85 160.05 436.6 1781.35 3467 5552.5 2835.5 3591.25 88.35 63.75 617.15 870.25 601.25 111.65 6046.1 3923.8 777.3 512.45 141.45 892.15 1682.05 3398.9 4984.85 1445.3 305.55 507.9 3640.45 2673.45 389.8 2401.05 651.55 156.1 2796.35 70.05 407.05 6465 511.25 646.05 35.9 3777.15 4903.15 1653.85 47.5 1306.3 463.6 60.65 824.85 2094.65 438.9 847.3 329.75 674.55 162.55 546.95 7887.25 3186.65 1972.35 1527.35 490.55 1531.4 683.25 8058.85 2847.4 1133.9 294.45 1719.15 461.7 1160.45 5199.8 5163.3 162.3 883.35 1341.5 70.45 659.45 77.15 35.25 1205.05 4917.9 201 599.3 1733.15 5149.5 4677.1 119.3 4849.1 5424.25 5878.9 244.85 220.75 4261.2 5574.75 1501.75 89.75 4541.2 255.5 1072 2509.25 1440.75 1715.65 5333.35 3895.35 869.9 706.85 512.25 2636.05 814.75 388.6 93.45 1389.85 2894.55 4025.6 1354.4 1856.4 926 189.2 682.1 1778.7 1816.2 7069.25 1841.2 74.25 2656.7 1689.45 1054.75 2187.55 7334.05 1581.2 69.5 2404.85 171.45 2839.45 3132.75 3942.45 873.4 1529.65 6991.6 19.4 803.3 679.3 2791.5 715 1681.6 4016.2 3281.65 7317.1 6474.45 676.35 8164.1 1325.85 1654.85 7795.95 3952.45 2495.15 1230.25 876.75 4263.45 1992.95 1982.1 562.7 33.7 1090.1 227.45 1250.85 37.2 892.7 487.75 3713.95 141.7 678.2 8425.3 4154.8 7061.65 3364.55 2655.25 1425.45 332.5 5963.95 5742.9 278.85 1871.85 2866.45 4303.65 1753 54.75 3759.05 617.65 5935.1 94.6 2911.3 982.95 2974.5 198.7 1275.65 4003 3791.6 813.3 780.25 552.9 408.25 231.8 2191.15 5611.7 246.25 1296.15 7082.85 5662.25 1215.45 7854.15 525 5265.2 70.1 7129.45 7266.95 8496.7 2878.75 261.3 3205.6 69.75 279.25 6281.45 1131.3 738.2 1137.05 80.2 6341.45 6697.2 260.8 19.6 505.45 3655.45 1299.8 5564.85 1381.8 188.1 1077.05 4922.4 2911.5 826.1 83.4 140.7 5377.8 665.45 3617.1 6643.5 84.8 1559.3 7987.6 1547.35 5426.85 1127.35 2142.8 287.85 4045.65 2757.85 600 19.8 4534.45 40.9 2094.9 1584.8 1302.65 2238.5 55.55 5437.75 90.75 365.65 2209.15 1912.15 255.55 5175.3 670.65 3177.25 90.35 6557.75 5791.85 3055.5 5196.1 8405 19.75 1789.25 5000.05 6713.2 562.6 2317.1 91.45 828.85 617.35 266.9 625.05 301.4 6029.9 1842.7 206.6 604.7 7386.05 7334.05 1471.75 2626.15 412.1 8277.05 583.45 369.25 1049.05 1414.8 169.75 4354.45 2719.2 6365.35 51.6 3190.25 812.5 1143.8 44 50.1 3297 1887 151.8 293.65 1308.1 2215.4 482.8 2598.95 216.45 20.45 5064.85 996.45 839.65 6733 2618.3 4084.35 765.5 793.55 613.95 402.85 1244.8 46.4 581.85 462.8 1540.2 169.8 5168.1 6780.1 94.5 55.3 208 3829.75 5294.6 6889.8 3254.35 6383.9 44.4 477.7 4447.55 7321.05 4135 86.05 697.7 168.65 174.3 2753.8 69.25 434.8 1077.5 95.65 107.25 851.2 20.95 5848.6 109.8 19.65 595.5 329.8 2513.5 5135.35 2000.2 931.75 7396.15 3958.85 260.9 297.3 1515.1 816.8 4868.4 688 288.35 3229.65 1178.25 185.4 966.25 758.6 1863.8 265.8 3297 4107.3 396.3 2809.05 1567.55 1851.45 6028.95 2072.75 5551.15 4317.35 736.8 336.15 1522.65 622.9 4959.6 329.95 1048.85 1001.5 442.6 6703.5 3351.55 779.25 259.8 3483.45 4890.5 136.75 184.15 1315 6767.1 757.95 6890 1657.4 3008.55 262.05 8165.1 875.55 2649.15 220.65 1301.9 74.4 3326.2 790 1237.65 378.6 592.65 50.15 20.45 560.85 3638.25 1060.2 2921.75 4017.45 854.9 4174.35 4920.55 20.5 810.3 772.4 1936.85 79.8 202.25 1070.5 347.65 999.9 113.1 2015.8 1454.25 246.7 6017.9 5817.45 5595.3 4765 1201.65 867.3 50.15 3007.25 252.75 6306.5 6841.05 81.95 451.1 44.6 226.2 7082.5 1017.35 527.35 2146.5 455.3 5969.85 1235.55 1014.25 2362.1 1225.65 1873.7 386.5 6010.05 1850.65 7101.5 1043.4 1910.75 716.1 1686.15 6716.45 7839.85 6236.75 45.05 71 2919.85 3309.25 79.7 20.45 1254.7 2896.4 717.5 253.8 1110.05 348.8 3888.65 69.25 6843.15 450.9 432.25 1767.35 1742.45 297.35 1820.45 1742.95 2444.25 949.8 73.5 2970.8 3334.95 2010.95 4684.3 2181.55 1303.25 371.4 2409.9 6155.4 829.1 2602.9 4667 824.75 5153.5 8182.85 69.9 6683.4 1564.05 755.6 3465.05 6292.7 1664.3 198.1 6045.9 4108.15 5980.75 5043.2 1029.75 2854.55 7114.25 907.05 973.95 605.75 661.55 4116.9 4494.65 4259.3 3282.75 55.7 1274.45 493.95 2239.65 480.75 635.6 5038.15 324.2 19.55 2793.55 2095 648.65 95.05 917.15 1346.9 4242.35 672.7 6561.25 268.45 7337.55 331.9 5194.05 4478.85 6283.3 2659.4 196.9 439.2 19.5 2107.15 3035.8 1866.45 1430.95 1071.6 6457.15 684.05 3914.05 3842.6 670.35 7880.25 19.2 298.45 3371.75 442.45 20.4 2345.55 25.25 1156.35 6143.15 144.8 414.95 1059.55 181.8 2212.55 2180.55 89.15 459.95 1036.75 2276.95 211.95 25 3162.65 210.65 3566.7 2080.1 4040.2 5186 196.15 1087.45 1672.15 1206.05 1113.95 107.05 38.15 6339.3 184.1 1688.9 1378.25 137.6 219 1067.15 79.55 3444.85 369.05 7553.6 84.5 1813.1 3321.35 707.5 7112.15 4641.1 7690.9 49.9 1380.1 78.65 45.4 3094.65 6518.35 2585.95 82.7 58.85 425.9 6342.7 2030.75 6700.05 7244.7 3678.3 3486.65 411.15 937.5 1559.15 970.4 2483.5 828.2 3810.55 1493.2 45.8 777.3 556.35 4911.05 187.35 307.6 4318.35 4820.55 3038.55 2136.9 7472.15 389.1 2296.25 187.45 261.25 38.45 299.2 3043.6 1506.4 163.7 323.25 1640 762.1 3846.35 5646.6 53.5 79.05 25.1 1516.6 2224.5 888.75 4310.35 42.9 2365.15 353.65 5073.1 4526.85 308.25 19.45 678.45 1237.3 1023.95 8182.75 4532.3 1444.05 19.1 7372.65 7325.1 3474.2 392.65 1058.6 3990.75 7475.85 835.5 2628.6 1718.35 1023.9 1193.55 1205.5 5776.45 78.9 1025.15 856.35 122 6602.9 1712.9 5682.25 74.3 3635.15 702.9 3734.25 1144.5 4454.25 45.3 75.6 1117.55 180.25 19.8 930.05 110.15 333.6 465.05 1669.4 3545.1 504.05 440.2 1151.55 2475.35 1249.25 317.75 535.05 461.3 431 878.35 335.75 3121.4 324.8 1394.55 3413.25 3143.65 439.75 664.4 4759.55 1033 3482.85 2688.45 435.25 2448.75 307 2689.35 1329.2 1281.25 3527 4348.65 561.15 63.6 5129.3 4285.8 93.7 5894.5 25.05 1160.75 3091.75 365.55 272.95 3632 381.2 1035.5 52 2342.2 653.9 71.2 1498.2 4178.65 1821.8 5278.15 4024.2 55.25 6520.8 854.9 8308.9 109.2 92.05 3420.5 93.85 4068 337.9 3168.75 1412.4 3974.7 3439 50.45 42.45 5461.45 571.75 5498.2 96.85 111.05 94.4 521.1 923.85 141.1 628.65 5576.3 1046.1 1245.6 1287.85 1939.35 118.25 452.55 2696.55 875.35 1267.05 494.9 799 5763.3 20.1 106.9 710.05 568.2 1900.25 159.15 8012.75 856.65 551.3 184.95 4056.75 1096.65 3684.95 1752.45 7210.85 5264.5 2157.3 24.4 433.95 2435.15 5607.75 2874.15 4433.3 964.35 1974.8 1460.85 951.55 1821.2 1600.95 399.25 1218.55 81.7 2171.15 3634.8 292.4 317.25 218.55 5071.9 1423.35 3068.6 4690.65 6157.6 1442.65 3369.05 4671.65 3474.05 1875.55 272.35 3645.05 135.75 1319.85 229.4 370.25 69.1 5714.2 1233.25 3571.6 83.3 8035.95 579.4 69.6 3066.45 305.55 7634.25 3653 241.3 3870.3 387.9 527.5 78.45 2104.55 20.3 19.2 3019.1 7051.95 1190.5 4448.8 255.25 146.9 1011.05 1714.95 762.5 535.35 75.55 338.9 2497.35 6273.4 70.25 908.75 4913.3   46.3 212.3 4443.45 316.2 1079.05 564.65 1095.65 6161.9 446.05 2106.05 2511.55 318.6 811.8 7323.15 186.05 454 7521.95 1056.95 44.15 834.15 85.45 999.8 2369.7 6297.65 239.55 59.2 1461.45 416.4 1060.6 4869.35 54.9 3265.95 2254.2 358.15 2939.8 4652.4 4408.45 580.8 2495.2 180.3 5913.95 158.4 104.2 1389.35 19.4 1629.2 6033.1 44.4 95.1 3320.75 1867.7 438 325.45 1148.1 3972.25 155.9 3673.15 70.6 1126.75 73.45 2413.05 6912.7 1581.95 5586.45 5846.65 6424.7 6018.65 3373.4 1537.9 1080.55 355.2 82.85 2016.45 5327.25 683.25 1263.05 151.3 7714.65 188.7 5549.4 130.5 2621.75 1875.25 5685.8 837.5 401.5 6118.95 6480.9 1800.05 7104.2 4214.25 50.6 863.1 1992.2 69.8 1948.35 4750.95 1007.9 5036.9 2391.8 6859.05 6521.9 617.85 157.75 516.3 2364 1687.95 7689.95 6239.05 2042.05 2807.1 4116.8 1317.95 4594.65 6332.75 3213.75 229.55 4976.15 7308.95 4555.2 44.95 6982.5 1025.15 90.55 5714.2 19.5 2274.35 789.55 4834 3131.8 602.55 3369.25 2674.15 199.75 1790.8 449.75 19.7 1400.3 411.6 741 5841.35 4512.7 5688.45 31.9 6674.65 1345.75 1843.05 196.95 1433.8 214.55 865.85 1358.6 3147.15 131.05 4535.85 1078.75 542.4 2312.55 415.05 3250.45 98.5 87.9 754.65 75.35 1952.25 153.8 3198.6 20.9 5610.15 4519.5 2440.25 6860.6 1377.7 190.25 1651.95 78.3 7939.25 44.9 576.7 1279 1260.7 267.35 6586.85 934.15 123.65 7534.65 19.45 3645.6 314.45 3053 677.05 7965.95 906.85 4888.7 237.25 74.6 342.4 140.1 1108 295.55 892.65 198.25 4822.85 6741.15 79.15 1355.45 7209 438.4 7726.35 2070.75 1636.95 7581.5 3019.5 4729.75 6126.1 6333.4 6687.85 4158.25 3183.4 79.6 7149.35 1429.65 472.65 1734.5 113.5 1884.65 2568.15 470 278.4 2088.8 502.6 2595.85 5825.5 50.75 4449.75 1208.35 1956.4 310.6 290.55 2096.1 2665 543.8 20.35 3005.8 1623.15 2498.4 2586 3292.3 651.4 4674.55 232.35 2448.5 658.1 3128.8 223.45 919.4 653.95 1825.5 943.1 181.65 45.65 551.35 359.4 115.95 165.2 2338.35 46.3 3541.1 4146.05 1087.25 2522.4 81 717.3 1734.2 7069.3 742.9 3017.65 6423 1164.3 4220.35 1558.7 2743.45 4055.5 2710.25 6055.55 810.7 2538.2 6129.2 1750.85 36.55 6652.45 2575.45 6019.35 1379.6 1284.2 296.15 653.25 412.6 85.5 49.55 1928.7 71.25 7845.8 1750.7 216.2 178.5 115.1 6029 2745.2 3721.9 3121.1 990.45 1004.35 157.65 3219.75 572.85 4554.85 1847.55 1766.75 1462.05 25.25 2193.2 2433.5 641.15 2398.4 861.85 583 7332.4 249.55 4475.9 416.45 788.6 202.3 6994.6 4116.15 2263.45 1374.35 4915.15 838.5 75.1 3715.65 4273.45 45.8 20.5 2044.75 30.55 1398.25 20.1 328.95 4680.05 69.1 3778.2 3161.4 2188.45 999.45 1888.65 3990.6 71.15 1240.25 2635 235 2347.85 7156.2 3089.6 270.8 2901.8 4949.1 2198.9 374.5 761.95 1520.9 190.25 5163 4059.85 2281.6 1356.7 231.45 50.75 242.4 4264.25 2774.55 3605.2 4069.9 874.2 1145.35 1323.7 5497.05 534.7 2455.05 38.7 947.4 357 1476.25 70.8 1448.6 291.9 5903.15 1201.65 5921.35 146.65 1759.4 844.45 7774.05 134.05 140.95 249.95 1701.65 592.65 135.75 7732.65 4282.4 219.65 2018.1 669 68.95 224.85 3771.5 196.75 943.85 6572.85 3175.85 29.15 20.05 318.9 24.45 2762.75 49.55 631.85 232.5 5919.35 749.25 307.4 245.15 134.75 55.8 8240.85 4266.4 1077.5 1115.6 79.05 95 25.2 4079.55 4187.75 2391.15 890.5 137.25 5154.6 3119.9 529.5 966.55 6936.85 3496.3 914.3 1929 5817.7 6110.2 178.8 28.3 435 2351.8 186.15 445.85 912 679.55 3581.6 4222.95 1994.3 5930.05 1505.85 20 5638.3 797.25 71.65 1359.45 2542.45 54.7 989.05 44.55 87.3 351.55 7297.75 6301.7 210.3 3822.45 1048.45 6393.65 1489.3 8061.5 74.2 518.75 5763.15 238.5 1031.7   34.8 1319.95 4388.4 420.2 2177.45 3950.85 827.05 3913.3 533.5 3756.45 443.9 2599.95 284.3 1740.8 3436.1 2462.55 70.85 3110.1 280.85 411.75 198.6 103.7 6144.55 4089.45 864.2 19.65 3249.4 5405.8 3363.8 7132.15 93.55 4138.9 5121.75 566.1 2715.3 1782.05 1742.5 2983.8 24 485.9 1905.7 1565.7 4858.7 3723.65 298.35 970.45 1782 405.7 4534.9 2415.95 1157.05 8297.5 45.75 2083.1 4681.75 176.2 1001.2 1594.75 212.4 7677.4 815.5 80.15 259.65 8109.8 2386.85 340.35 419.35 7990.05 1402.25 749.35 8425.15 1171.5 5647.95 708.8 7567.2 29.9 4348.1 635.9 108.95 78.8 1682.4 6925.9 223.15 5127.95 874.8 6758.45 1874.3 791.15 4639.45 143.9 69.1 1776.55 536.4 6172 1559.45 6079 80.85 4029.95 2658.4 383.55 51.15 1745.5 2230.85 7281.6 1837.7 149.55 180.7 411.45 1328.35 576.95 68.45 123.05 78.65 468.35 174.7 42.9 44 172.35 139.35 539.85 300.4 4968 992.7 4718.25 5536.5 7806.6 434.1 1563.9 1332.4 545.2 6296.75 1284.2 3645.5 161.45 226.95 646.85 1441.65 7511.3 5621.85 7919.8 593.2 1423.65 69.95 2763.35 692.1 2298.55 2640.55 2911.8 1727.5 86.6 6705.7 237.65 1672.35 2979.5 695.75 1654.6 24.25 1857.85 825.1 6424.25 837.95 4126.2 330.8 1337.45 362.2 5991.05 4891.5 5373.1 2068.55 487.05 4131.2 2301.15 131.65 4036 4900.65 5727.45 743.05 4804.65 24.05 1414.65 1443.65 2898.95 5309.5 20.4 451.55 50.55 117.05 5839.3 1893.5 45.35 1654.45 477.05 1415.55 4546 20.5 163.2 849.9 189.95 321.9 8058.55 482.8 7049.75 2560.1 286.8 7982.5 5683.6 3994.05 369.15 4631.7 0 0 0 0 1980.3 2893.4 262.3 3886.85 5917.55 914 2139.1 5948.7 3624.35 4753.85 5780.7 6869.7 1172.95 662.95 1765.95 2431.95 155.35 1859.2 3303.05 134.35 3409.1 709.5 70.5 953.45 50.15 19.75 3665.55 5515.8 272 6668 4052.4 664.4 718.55 937.6 5812.6 2546.85 6944.5 1346.3 1544.05 765.15 692.55 69.6 4059.35 6851.65 78.05 1187.05 5401.9 247 520 706.6 49.9 1370.35 20.25 2215.25 74 214.4 1871.15 6171.2 20.2 161.45 1013.2 336.7 333.65 6511.8 393.45 7009.5 2264.05 6921.7 600.25 56.35 4664.15 1441.8 5623.7 695.85 1028.75 4155.95 395.6 6330.4 2971.7 638 2034.25 2510.2 3419.5 2427.35 1760.25 3551.65 122.9 1424.2 2111.45 2909.95 374 20.25 300.8 5581.05 5676.65 3379.25 942.95 232.4 85.45 2088.45 6137 1434.6 3870 2043.45 2215 842.25 2576.2 1901 601.6 3515.25 605.45 3094.05 4929.55 595.05 469.8 8436.25 19.75 492 987.95 5496.9 1908.35 107.1 4575.35 4309.55 7922.75 522.35 587.7 3876.2 3778.85 1457.25 8349.45 185.6 19.5 1066.9 973.55 1226.45 342.3 985.05 3948.45 828.05 41.85 6164.7 2862.75 33.6 343.95 20.7 6590.5 717.95 2890.65 4885.85 1222.05 6871.7 405.6 208.25 1801.9 3062.45 1764.75 1816.75 1255.1 5743.05 3921.1 1463.45 189.45 96.8 408.5 1846.65 8456.75 1011.5 4263.4 2549.1 3965.05 2496.7 90.6 288.05 368.1 7840.6 6632.75 1013.35 152.95 3772.65 1026.35 19.3 5031.85 220.4 1416.5 158.35 256.6 5542.55 68.5 8443.7 791.75 5708.2 69.95 2016.3 326.65 5471.75 19.95 346.4 1061.6 1971.5 773.65 1422.05 19.75 2460.35 856.5 1275.85 7467.5 7261.75 5116.6 660.05 6590.8 1208.15 1033.9 1885.15 2467.1 989.45 2006.95 5025 4830.25 59.75 3088.25 3134.7 94.55 8312.4 4863.85 6871.9 6529.25 6637.9 3165.6 1454.15 6786.1 543 1327.15 2404.15 867.3 25.75 114.7 109.5 4692.95 546.85 1274.05 1782.4 5301.1 280.35 2897.95 3371 801.3 6975.25 257.05 1079.45 40.1 6997.3 2217.15 1129.1 979.05 4119.4 2568.55 3349.1 492.1 1718.95 605.25 1344.5 4267.15 1121.05 918.7 521.8 4469.1 3580.3 1729.35 1073.3 4566.5 293.3 2603.1 1783.75 2440.15 79.55 6322.1 57.4 4284.65 7138.65 1539.75 1058.1 123.8 2781.85 2731 20.75 89.1 497.3 711.15 1607.2 1490.95 1898.1 3273.95 2929.75 838.7 1443.65 7746.7 6951.15 214.75 2669.45 235.2 92.65 3103.25 606.25 5330.2 1403.1 2727.8 5038.45 19.1 80.3 1462.6 150.6 5960.5 74.9 1192.3 314.55 56 330.8 877.35 2249.1 2807.65 1696.2 1032.05 4902.8 4995.35 5034.05 1857.75 1992.85 751.65 66.95 1714.95 343.6 20.15 520.1 1387.45 7383.7 4483.95 1706.45 1327.4 5974.3   4515.85 179.85 5040.2 165 422.7 3046.4 20.25 358.05 2936.25 1271.8 530.05 19.2 1808.7 1144.6 7446.9 25.1 7556.9 4858.7 6595 149.05 4972.1 1880.85 2045.55 2187.15 477.55 2976.95 178.7 5025.85 3353.4 1461.15 2782.4 1699.15 1496.9 452.2 4428.45 1322.55 70.45 3563.8 139.75 1927.3 3000.25 3021.3 2245.4 24.75 944.65 1264.2 4917.75 2012.7 5743.3 1864.65 1221.65 1390.85 302.35 1374.9 1336.9 1297.8 6067.4 1222.25 487.95 2548.55 835.5 242.05 44.75 63.75 6218.45 260.9 7320.9 2967.35 6333.8 939.7 4200.25 5950.2 1037.75 93.4 50.45 1614.9 1573.95 3624.3 100.25 1468.75 2607.6 1422.1 69.85 858.6 1523.4 324.3 3435.6 399.6 4549.45 322.5 3273.55 5375.15 2510.7 3090.05 61.05 20.9 955.6 140.4 1493.1 69.4 1626.05 541.15 1784.9 70.35 6075.9 5500.6 73.1 3229.4 3399.85 6431.05 19.75 1230.9 454.65 235.05 70.1 6595.9 5867 196.35 909.25 6449.15 762.45 5283.95 1617.5 785.75 1776 5396.25 574.5 400.3 84.3 2656.3 1445.95 5212.65 6440.25 2244.95 1130 6463.15 1131.2 585.95 6252.7 19.95 2062.15 587.1 720.45 2186.4 2979.3 956.65 3201.55 3973.2 447.9 1335.2 661.25 1111.85 7555 49 3046.15 69.35 836.35 272.2 5293.4 20.95 50.55 2570 798.2 80.55 44.15 916.9 6487.2 1855.65 1556.85 1988.05 5432.2 147.55 8424.9 2203.7 387.4 116.65 3045.75 2287.25 130.5 767.9 446.8 8100.25 830.7 20 4689.15 6754.35 3540.65 2184.6 1054.6 130.55 1540.35 6411.25 1432.55 7629.85 101.9 313.4 6312.9 629.55 2640.55 1372.45 1212.25 6237.05 6310.9 5031 85.05 8672.45 2196.45 3008.15 220.8 5779.6 222.65 914.6 246.3 2110.15 5560 1633 547.65 969.85 2610.65 6567.9 4747.85 1759.55 101.1 6496.15 4234.15 300.7 59.55 4323.35 1466.1 8684.8 1776.45 2933.95 4370.25 144.35 4804.75 1125.2 39.85 422.4 251.75 8332.15 314.6 4331.4 6382 740.3 600.15 5538.8 7049.5 690.5 279.3 1427.55 452.7 19.45 1709.15 53.15 777.35 860.85 5012.1 166.3 2404.1 70 24.4 4820.15 209.9 610.75 3409.6 70.7 155.35 144 7875 911.6 1270.2 478.1 1561.5 761.85 2282.95 1615.1 1097.15 369.3 6725.3 31.55 6293.2 432.5 321.75 147.15 2434.45 532.1 375.25 125.95 1042.65 1620.25 2387.75 659.35 2660.2 1285.8 4211.55 377.55 990.9 193.8 6058.95 964.9 790.15 2467.75 2322.85 7262 4854.3 7748.75 1914.9 6470.1 57.4 2019.8 5688.05 1522.7 1334.5 252 700.45 5655.45 6747.35 5265.1 5174.35 105.6 2271.85 2966.95 1772.25 61.15 494.95 44.45 5290.45 3346.8 5219.65 217.5 607.7 5431.4 6004.85 5957.9 5442.05 4370.25 4428.6 416.45 3067.2 6688.1 20.25 4224.7 74.35 4042.2 62.05 3580.95 1198.8 1755.35 3772.5 2877.95 357.7 1397.3 959.9 3182.95 3704.15 4620.4 8312.75 541.9 929.3 971.3 1285.05 1521.2 3389.25 1198.05 3414.65 162.45 754 467.15 216.9 373 245.2 481.1 302.75 1728.2 2964.05 2156.25 60.1 1051.9 78.95 5013 1738.9 2275.1 5511.65 98.5 1316.9 7993.3 19.85 1388.45 666 94.45 244.65 4134.7 2375.4 4862.5 2431.35 351.5 106.2 1413 1743.05 657.5 1050.5 426.35 4982.5 19.55 1451.9 7634.8 235.05 3116.15 71.1 2633.4 49.65 6979.8 4920.8 46.35 1021.8 5276.1 8289.2 2659.45 196.75 94 5824.75 1517.5 3479.05 7365.7 1331.05 1195.95 3946.9 4299.95 20.3 1424.95 193.6 620.55 4391.25 1993.8 2597.6 4213.9 19.9 5017.7 1052.35 4916.4 2959.8 7559.55 53.95 7133.1 1799.3 829.55 1312.15 1597.05 524.35 4191.45 711.95 2201.75 806.95 1620.45 6812.95 1837.9 69.8 7344.45 545.15 1500.25 2283.15 494.05 1376.5 755.4 825.4 488.65 2841.55 486.85 2075.1 5299.65 204.7 1356.3 5042.75 812.4 6605.55 2995.45 505.95 3509.4 6991.9 590.35 2789.7 137.95 1123.15 7953.25 349.8 1067.05 3527.3 3762 1248.9 3035.35 4300.8 6065.3 144.95 3233.6 5438.9 1081.45 2308.6 1882.8 3255.35 1067.65 2065.4 4136.4 221.9 3848 8022.85 173.15 781.25 4510.8 5317.8 4779.45 250.1 1745.2 74.9 4140.1 3670.5 1167.8 469.65 58.9 333.55 3171.15 74.7 1381.2 455.5 3645.5 1158.85 6954.15 1672.1 3152.5 4307.1 2530.4 6141.65 3186.7 1054.8 5430.65 849.9 151.75 299.4 1086.75 2692.75 1389.6 3767.4 3641.5 2535.55 35.75 6880.85 3753.2 637.55 181.6 5329.55 44.55 1539.8 2209.75 223.75 7751.7 1174.35 4385.05 2606.35 1539.45 18.9 1261.35 58.15 225.6 5969.3 253.9 400 340.85 2515.3 227.35 305.95 365.4 2357.75 198.5 554.25 90.85 69.4 742.95 251.65 5597.65 20.15 4816.7 768.05 1215.8 3522.65 1834.95 305.1 910.45 155.65 3656.25 52 150.85 389.25 1873.7 1261 108.7 7346.2 3708.4 469.65 44.1 1385.85 548.8 712.75 6405 1637.4 2536.55 6042.7 958.25 1730.65 459.6 201.95 285.2 6145.85 1529.45 4664.5 1740.7 552.95 3496.3 93.7 7053.35 301.55 312.7 1046.5 2960.1 834.2 6953.4 4134.85 899.8 541.5 116.85 7942.15 5321.25 4156.8 223.6 768.45 3765.05 2157.5 108.05 1391.65 1379.8 1273.3 810.45 1810.85 7782.85 70.3 1797.1 377.85 445.3 851.75 7624.2 355.1 575.45 906.85 1057.55 19.4 1388.75 1641.3 1375.15 152.7 185.2 195.05 1826.7 417.5 344.5 1660 2180.55 2835.9 45.15 2730.85 5437.1 20.2 6981.35 5794.45 747.2 1267.95 3674.95 1275.6 5893.9 724.65 1536.75 3615.6 607.3 4154.55 2184.35 1852.85 77.15 847.8 2390.45 1923.5 1493.2 338.1 3030.6 75.35 2184.85 1031.4 921.3 3875.4 3124.5 144.15 6689 1451.1 6368.2 3729.6 350.1 2847.2 452.35 1494.5 930.45 41.85 1272.05 475.1 673.1 208.7 150.75 3199 5844.65 2462.6 6263.8 3403.4 237.75 221.35 75.3 1672.1 7881.2 2320.8 370.5 4062.2 3043.7 2723.4 1081.25 4097.05 632.2 4042.3 164.85 8166.8 4113.7 3047.15 70.4 4193.4 3729.75 399.45 331.3 1964.6 1336.15 1147.45 486.05 1078.9 5925.75 7804.15 4747.2 1028.9 226.45 4364.1 4692.55 2433.9 1217.25 19.75 154.3 6382.55 7623.2 1261.45 89.25 86.05 6779.05 4345 82.85 1714.55 893.2 810.85 6347.55 1123.65 43.15 35.1 1388 3851.45 1743.5 2638.1 946.95 1114.85 1777.6 684.85 74.35 1312.45 159.2 610.2 404.35 69.65 6363.45 4124.65 713.1 950.75 19.65 505.95 1149.65 169.65 526.7 393.15 1147 3021.6 5718.2 191.35 4539.6 6397.6 280.4 2718.3 5711.05 3478.15 36.45 4133.95 2917.65 54.3 2964.8 2198.3 1189.9 1914.5 2001.5 5336.35 7238.6 7998.8 3825.85 5703.25 7397 164.6 6555.2 225.65 955.75 3382.3 2313.8 933.3 780.85 7852.4 3184.25 764.95 2763 1614.7 145.4 156.25 1604.5 270.15   20.6 1734.5 7047.5 573.15 1538.6 4459.8 7459 306.05 639.7 348.15 4533.9 5563.65 1587.55 40.25 842.9 4228.55 784.45 3729.75 1406.9 1857.3 7322.5 6725.5 3627.3 1761.45 1725.95 4192.15 1411.2 164.5 2724.6 264.55 4671.7 1173.55 318.5 7713.55 2471.25 7842.3 2227.8 4990.25 3744.05 7220.35 2351.45 2989.6 6077.75 4070.95 2479.05 2134.3 6000.1 2203.1 183.15 6194.1 638.95 2139.2 831.75 521.3 1337.5 7181.95 608 2560.1 577.6 5953 1790.15 2531.4 4760.3 292.85 953.65 198 5705.05 609.9 20.55 79.65 6993.65 4122.65 5762.95 1537.85 2603.3 5566.4 5431.9 2258.25 1092.35 6401.25 2812.2 80.05 2698.35 616.9 1912.85 849.1 3460.3 1465.75 90.1 5555.3 1278.8 2907.35 146.3 51.25 4952.95 4504.9 45.6 4520.15 267.35 2316.85 8075.35 2302.35 7251.9 2078.55 6225.4 1242.25 99.45 288.05 599.25 3462.1 853 934.1 2375.2 2813.05 1222.8 5293.2 6314.35 19.1 1003.05 1593.1 2509.95 3187.65 74.45 2345.2 3330.1 5522.7 2335.3 4798.4 8594.4 970.55 7665.8 3686.05 1115.15 2537 1393.6 89.35 4445.3 978.6 1258.15 331.35 291.4 453.75 84.75 1715.1 1715.15 1597.25 1250.1 3996.8 5215.1 235.5 673.2 1442.2 5639.05 5222.35 7291.75 799.65 50.8 424.5 249.4 4415.75 5270.6 144.55 2447.95 2884.9 3050.15 253 4517.25 436.2 118.4 19.9 3649.6 1200.15 255.6 2395.05 70.6 5083.55 389.6 644.5 523.5 39.3 989.05 2406.1 638.55 191.1 4524.05 4664.2 3470.8 6910.3 4014.2 1288 2277.65 6375.8 24.8 5251.75 1505.45 6903.1 913.3 5535.8 815.55 1411.65 5602.25 8244.3 741.5 4375.8 1008.7 5968.4 3096.9 3901.25 2613.4 853.1 5661.7 794.25 695.05 160.8 5552.05 3275.15 4236.6 54.5 1174.35 741.7 3019.25 962.9 4759.75 1498.35 1233.15 4882.8 5411.65 19.65 148.05 3930.55 6895.5 84.65 6856.95 2658.8 3766.2 69.55 129.55 347.25 581.7 354.05 929.45 679 3846.75 4480.7 44.35 499.4 1553.2 219.5 5311.85 586.05 2576.8 6435.25 1993.25 1923.85 939.8 84.6 3092.65 415.55 5986.55 5487 651.5 45.4 73.65 2405.05 4458.15 6856.45 50.75 4735.2 682.15 4525.8 321.05 335.65 1424.4 1748.55 474.9 668.4 926.25 1077.95 2541.25 46 1156.1 3694.45 382.8 1167.8 746.75 3912.9 368.85 20.2 1654.7 1940.85 221.7 1794.65 5289.8 501.2 6140.85 48.45 309.25 201.1 6179.35 2838.7 55.7 4589.85 3735.45 70.15 477.55 2553.7 1342.15 1216.35 7578.05 2603.95 42.7 6056.9 2983.65 689.35 2025.1 1747.2 4657.95 296.1 8016.6 81.1 433.5 20.55 6428.4 5883.85 1043.8 6252.9 1857.25 146.4 240.45 1724.15 315.3 429.55 356.15 488.25 55.7 1298.7 1378.75 973.45 384.25 8543.25 389.95 5731.85 20.65 4275.75 84.5 1924.1 669.85 5784.3 5166.2 4060.55 267.4 3532.85 4914.8 5315.8 69.85 775.6 5445.95 53.55 1007.8 833.55 6579.05 1004.5 7856 1183.05 2169.75 896.9 19.3 501.35 4126.35 49.65 2460.15 477.6 370.65 265.75 2424.45 1849.95 61.05 1698.55 1910.6 998.1 890.6 529.5 1383.6 493.4 48.6 1207 563.5 864.55 2109.35 701.05 2265.25 220.6 5749.8 2796.45 5165.7 5696.6 20.2 2076.05 44.2 215.25 1859.5 7470.1 229.5 2470.1 2092.9 5629.55 469.85 733.95 485.25 1244.5 20.05 3994.45 78.25 1131.5 184.05 19.9 1178.75 667.7 5629.15 19.95 109.3 79.6 958.45 403.15 75.9 76.2 4392.5 19.25 3168 1096.6 669.45 2343.85 3588.4 48.6 522.95 7511.9 1725 49.75 1691.9 2248.05 4479.2 3471.1 63 70.25 3314.15 865.55 852.7 1930.9 91.4 3949.15 4304 409.9 1554.9 3472.05 117.8 3210.35 207.4 19.75 3132.75 60 649.65 20.85 2106.3 35 2011.4 6205.5 903.7 503.6 3882.3 879.8 383.65 4390.25 68.2 452.8 5329 1758.9 5737.6 1152.7 7674.55 2157.95 1219.85 2414.55 1155.6 7548.1 1809.35 1564.4 19.65 75.7 84.4 864.85 228.75 7752.05 1951 470.6 4060.9 384.5 3432.9 108.65 3952.65 463.05 494.05 3416.85 1498.65 2867.75 4807.35 71.35 471.35 1041.8 7689.8 1132.35 1815 1311.3 199.45 1637.3 1326.35 6376.55 935.9 20.05 1611.15 20.6 6989.7 2779.5 1931.75 8331.95 735.9 2283.3 1445.2 818.05 2333.05 1992.55 5890 916.75 1029.8 1796.55 33.7 454.05 1392.25 1049.6 734.6 475.1 70.15 1540.05 1978.65 3181.8 229.7 5625.55 6581.9 1347.15 3808.2 3974.15 7661.8 2479.25 266.6 5601.4 1982.6 339.9 4828.05 5980.55 4808.7 20.3 3692.85 1068.15 2383.6 69.65 89.3 1438.05 917.45 6096.45 3078.1 99.95 475.2 2036.55 6444.05 1426.75 767.55 7932.5 4040.65 2768.65 1672.35 474.8 446.1 1345.65 2425.4 2077.95 416.3 1663.5 1286.05 35.85 1094.35 7719.5 514.6 1451.6 4932.5 71 5443.65 330.25 746.5 122.7 44.4 6631.85 8250 3561.15 1763.55 2419 470.2 5234.95 70.3 79.35 3097 1709.1 1848.8 723.3 809.75 1470.95 577.15 6914.95 602.9 124.4 96.8 3827.9 533.05 2961.4 3264.45 995.35 2815.25 154.8 246.3 257.6 5757.2 7517.7 1234.8 1389.2 3836.3 1474.75 6001.45 720.1 2832.75 472.25 1460.65 1336.35 6388.65 153.05 677.9 1165.6 2119.5 921.55 72 68.35 847.25 44 4295.35 135 1400.55 69.65 1380.4 1060.2 4386.2 86 5785.5 52.05 2018.4 79.45 2727.3 263.65 275.4 2816.65 538.5 948.9 846.8 4783.5 2997.45 5897.4 470.6 524.5 269.65 4740 2341.5 1789.65 1626.4 800.3 5060.85 1448.8 4254.85 466.6 4627.8 6838.6 85 1101.85 44.3 20.2 4297.6 414.1 256.6 3969.35 2274.1 1296.8 1268.85 8192.6 59.25 1147.85 4361.55 2006.1 2078.95 7609.75 487.05 1218.45 1416.2 483.3 1234.6 1311.6 5618.3 6185.15 1237.85 498.1 294.45 2381.55 788.35 756.4 613.4 3625.2 550.35 4793.8 1267.2 442.2 84.85 654.85 5567.45 3160.55 740.3 5706.2 3085.35 24.7 3541.4 84.2 50.7 1165.55 4855.35 2806.9 1422.65 608.15 641.35 4959.15 35.9 1321.3 1663.75 3024.15 2188.5 4138.05 102.5 872.65 2724.25 413.25 1374.2 757.1 6692.65 218.5 608.8 1004.75 1125.6 3847.6 978 1387.35 746.05 304.6 1098.85 1139.2 4368.95 827.7 20.35 262.05 279.55 3512.5 1483.25 4653.85 151.75 4400.75 8033.1 1253.65 552.65 1036 4025.5 928.4 24.9 460.25 6506.15 5598.3 4374.55 678.75 2191.7 239.75 5485.5 609.05 683.75 404.2 5189.75 5060.9 233.65 7176.55 291.45 689.75 3263.9 1993.2 254.5 347.65 967.9 242.95 1841.9 232.1 809.25 866.45 360.55 2076.2 355.9 7299.65 2291.2 129.15 7491.75 5835.5 7031.45 7723.9 1032 70.75 109.6 727.8 130.75 893 763.1 781.4 902.25 2653.65 1016.7 5943.65 275.7 3126.45 1070.15 3457.9 340.4 4299.2 1093.2 521.9 1630.4 713.6 1265.65 4003.85 1401.4 45.3 1510.5 178.1 264.8 480.6 4541.9 4976.15 7542.25 251.25 1595.5 23.45 685.55 3874.1 6891.4 4916.95 1373 29.7 49.8 6039.9 1548.65 3440.25 151.3 4226.7 1023.75 55.4 90.6 7074.4 156.35 6849.75 3263.6 1252.85 67.55 70.2 5750 1549.75 1810.55 2952.85 7467.55 5484.4 294.9 97.5 5916.45 113.35 19.95 476.8 101.65 1130.85 3532.25 6891.45 1570.7 520.95 7854.9 3581.4 1447.9 8547.15 727.85 357.6 159.35 280.85 6069.25 3274.35 1359 1777.9 6109.65 1122.4 2020.9 3795.45 4504.55 3579.15 49.7 276.5 8175.9 890.35 259.8 5588.8 50.6 58 5568.35 2203.65 938.95 2024.1 3623.95 2369.05 3877.95 4577.9 25.85 2871.5 672.55 1573.7 1270.55 7711.45 126.05 2193.65 64.55 31.2 38.25 3348.1 533.6 2907.55 1620.8 3480.35 293.85 3243.45 4137.2 79.25 44.9 19.4 5348.65 659.65 3180.5 118.5 3023.85 3365.85 195.3 1031.1 997.65 6471.85 6241.35 6501.35 2317.1 2237.55 5231.3 5275.8 165.5 358.5 6614.9 80.5 2421.75 1294.6 1299.1 5733.4 305.55 7430.75 900.5 630.6 3856.75 1222.65 374.8 1625 7234.8 331.85 3959.35 5088.4 3969.4 4860.85 788.05 1266.35 470.95 688.2 387.7 845.25 560.6 4230.25 4983.05 4113.15 25.7 521 471.85 5976.9 506.9 4299.75 7548.6 1654.75 80.35 4551.5 6227.5 20.05 76.4 514 57.5 1474.35 880.2 3270.25 69.95 3919.15 7285.7 93.3 169.05 7658.3 5959.3 5295.7 4693.2 3512.9 5231.2 3603.45 217.45 6875.35 19.25 2021.35 2564.95 5611.75 7610.1 35.05 73 45.75 4543.95 450.4 1297.35 4442.75 1423.15 4378.35 74.2 2716.3 70.1 450.65 1175.85 558.8 2220.1 3283.05 142.35 4939.25 4237.5 335.95 33.2 7188.5 926.25 1119.35 116.6 68.8 287.4 2341.55 1362.85 163.6 2254.2 145.15 7752.3 6585.35 4786.1 3835.55 397 19.7 1027.25 1580.1 7222.75 3769.7 4233.95 1680.25 3725.5 413.65 7707.7 714.15 2497.2 8309.55 601.55 139.25 1888.25 2773.9 5409.75 5643.4 197.7 401.3 3238.4 1573.05 79.15 235.8 1364.75 1985.15 655.85 303.15 4335.2 647.5 1574.45 2748.7 2483.65 6367.2 4904.2 2044.95 1794.8 7173.15 6441.4 7039.05 921.4 4018.35 5448.6 20.25 49.9 2085.45 1358.85 5135.15 730.1 2869.85 118.25 49.25 1108.6 1815.65 730.4 75.45 5071.05 4014.6 568.85 5860.7 7279.35 1064.95 5769.6 5886.85 4238.45 20.3 418.3 136.05 708.2 788.55 700.85 4378.8 3442.8 181.7 7171.7 4016.85 553 96.85 4122.9 1482.3 74.3 1240.8 44.65 1095.3 788.8 6578.55 19.55 2802.3 857.75 184.4 364.55 6093.3 1861.1 20.4 1079.65 7475.1 2862.55 3069.45 2349.8 469.25 4213.35 3301.05 3529.95 7723.7 4144.9 4265 154.65 3246.45 8337.45 5731.4 6176.6 1905.4 931.9 7348.8 776.25 5243.05 141.65 7679.65 2954.5 1006.9 2540.1 3097.2 3807.35 2484 5785.65 2619.15 1524.85 2790.65 1784.5 3937.45 2276.1 2029.05 802.35 418.4 4653.25 275.9 343.45 2130.45 1191.4 50.5 2554 5589.45 467.7 74.4 3756.45 3334.9 920.5 3431.75 150.35 2587.7 367.95 5125.75 4801.1 6219.6 19.55 550.1 7862.25 1242.2 4871.05 3190.65 2666.75 3533.6 792.15 295.65 1459.35 4398.15 4297.95 167.3 4096.9 3454.6 1286 1387 786.3 641.25 705.45 345.5 345.9 5811.8 94.4 124.45 1375.6 3491.55 7920.7 6640.7 55 718.1 320.4 101.45 1334.45 3358.65 4764 350.3 5703 69.5 18.85 525.55 69.2 483.15 934.8 786.5 69.65 4086.3 5364.8 82.3 20.3 770.4 6816.95 2419.55 4138.7 267.6 3457.45 1115.2 5435.6 4186.3 25.05 4630.2 3221.25 688.5 867.1 4746.05 712.85 48.95 355.1 45.3 5764.7 167.3 428.45 1505.35 693.45 930.4 1177.95 5069.65 324.25 1458.1 156.4 2298.9 1679.65 369.6 2998 5206.55 3626.1 24.4 7968.85 152.45 1959.5 2053.05 398.55 1130.85 3425.35 4323.45 703.55 1275.7 2965.75 1647 56.25 2249.95 6109.75 159.4 3751.15 68.65 411.25 105.5 3320.6 327.45 5669.5 465.45 704.3 1369.8 1107.25 95.55 6375.2 8152.3 1566.75 130.25 162.15 110.05 1885.15 6302.85 2264.5 816.8 1253.5 41.2 5265.55 693.3 5997.1 3824.2 3886.05 7283.25 412.55 1070.25 817.95 1171.3 6548.65 625.65 1911.5 70.85 134.7 1507 2978.3 299.3 5832.65 5567.55 450.8 4166.35 1215.6 91.7 7898.45 3915.4 979.5 90.05 7432.05 4026.4 25.3 1193.05 20.1 398.55 1958.45 69.9 63.15 1301.1 484.05 4528 3887.85 2208.75 238.15 80.8 958.15 118.3 76.45 3845.45 1094.5 573.75 1267 633.45 6129.65 1218.25 1405.3 2274.9 74.5 1068.85 533.9 676.15 3804.4 1118.8 5236.4 1386.8 762.25 1902 239.05 5673.7 39.8 997.75 5574.35 406.05 138.85 123.65 1801.1 689 790.7 582.5 1618.2 1173.35 900.9 2122.05 6719.9 69.15 3784 1798.65 54.65 3886.45 1224.05 2310.2 723.4 3988.5 3554.6   6034.85 531.6 85.1 173 2511.95 3893.6 357.15 467.5 2288.7 4627.85 289.1 6460.55 1931.3 402.6 2221.55 7758.9 172.85 224.5 7388.45 3460.95 1700.9 3090.65 1293.8 645.8 5224.95 500.1 2427.1 3488.15 1035.7 7565.35 2799 1601.5 85.5 6256.2 1232.9 19.9 1937.4 1096.25 5059.75 3023.65 4889.2 2289.9 6503.2 1313.25 990.3 228 5746.15 209.1 1864.2 5979.7 3902.45 7142.5 902 4481 805.2 154.85 528.45 8349.7 4953.25 332.65 470.2 2259.35 1411.35 593.75 6328.7 1411.9 6841.4 20.35 238.5 3233.85 1062.1 4016.3 226.55 7110.75 5440.9 235.1 1958.95 85 5528.9 1463.7 1025.05 552.1 3815.4  </cx:v>
            </cx:txData>
          </cx:tx>
          <cx:spPr>
            <a:solidFill>
              <a:srgbClr val="D9D9D9"/>
            </a:solidFill>
            <a:ln>
              <a:solidFill>
                <a:srgbClr val="7F7F7F"/>
              </a:solidFill>
            </a:ln>
          </cx:spPr>
          <cx:dataId val="0"/>
          <cx:layoutPr>
            <cx:statistics quartileMethod="exclusive"/>
          </cx:layoutPr>
        </cx:series>
      </cx:plotAreaRegion>
      <cx:axis id="0">
        <cx:catScaling gapWidth="1"/>
        <cx:tickLabels/>
      </cx:axis>
      <cx:axis id="1" hidden="1">
        <cx:valScaling/>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DFBD7333-DD87-4773-BED3-E2892A4094EE}" type="datetimeFigureOut">
              <a:rPr lang="en-US" smtClean="0"/>
              <a:t>2/9/2025</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A3A0E21C-7E3E-40C1-A5B4-152F0F11E190}" type="slidenum">
              <a:rPr lang="en-US" smtClean="0"/>
              <a:t>‹Nº›</a:t>
            </a:fld>
            <a:endParaRPr lang="en-US" dirty="0"/>
          </a:p>
        </p:txBody>
      </p:sp>
    </p:spTree>
    <p:extLst>
      <p:ext uri="{BB962C8B-B14F-4D97-AF65-F5344CB8AC3E}">
        <p14:creationId xmlns:p14="http://schemas.microsoft.com/office/powerpoint/2010/main" val="16350446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39D084F-DC83-4EB0-8CED-52E9AA3ECA1C}" type="datetimeFigureOut">
              <a:rPr lang="en-US" smtClean="0"/>
              <a:t>2/9/2025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AC157E0A-F321-48DC-AF94-681D4DCF344D}" type="slidenum">
              <a:rPr lang="en-US" smtClean="0"/>
              <a:t>‹Nº›</a:t>
            </a:fld>
            <a:endParaRPr lang="en-US" dirty="0"/>
          </a:p>
        </p:txBody>
      </p:sp>
    </p:spTree>
    <p:extLst>
      <p:ext uri="{BB962C8B-B14F-4D97-AF65-F5344CB8AC3E}">
        <p14:creationId xmlns:p14="http://schemas.microsoft.com/office/powerpoint/2010/main" val="3796904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931774">
              <a:defRPr/>
            </a:pPr>
            <a:fld id="{AC157E0A-F321-48DC-AF94-681D4DCF344D}" type="slidenum">
              <a:rPr lang="en-US">
                <a:solidFill>
                  <a:prstClr val="black"/>
                </a:solidFill>
                <a:latin typeface="Arial" panose="020B0604020202020204" pitchFamily="34" charset="0"/>
              </a:rPr>
              <a:pPr defTabSz="931774">
                <a:defRPr/>
              </a:pPr>
              <a:t>1</a:t>
            </a:fld>
            <a:endParaRPr lang="en-US" dirty="0">
              <a:solidFill>
                <a:prstClr val="black"/>
              </a:solidFill>
              <a:latin typeface="Arial" panose="020B0604020202020204" pitchFamily="34" charset="0"/>
            </a:endParaRPr>
          </a:p>
        </p:txBody>
      </p:sp>
    </p:spTree>
    <p:extLst>
      <p:ext uri="{BB962C8B-B14F-4D97-AF65-F5344CB8AC3E}">
        <p14:creationId xmlns:p14="http://schemas.microsoft.com/office/powerpoint/2010/main" val="1809188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11</a:t>
            </a:fld>
            <a:endParaRPr lang="en-US"/>
          </a:p>
        </p:txBody>
      </p:sp>
    </p:spTree>
    <p:extLst>
      <p:ext uri="{BB962C8B-B14F-4D97-AF65-F5344CB8AC3E}">
        <p14:creationId xmlns:p14="http://schemas.microsoft.com/office/powerpoint/2010/main" val="161819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12</a:t>
            </a:fld>
            <a:endParaRPr lang="en-US"/>
          </a:p>
        </p:txBody>
      </p:sp>
    </p:spTree>
    <p:extLst>
      <p:ext uri="{BB962C8B-B14F-4D97-AF65-F5344CB8AC3E}">
        <p14:creationId xmlns:p14="http://schemas.microsoft.com/office/powerpoint/2010/main" val="3079373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13</a:t>
            </a:fld>
            <a:endParaRPr lang="en-US"/>
          </a:p>
        </p:txBody>
      </p:sp>
    </p:spTree>
    <p:extLst>
      <p:ext uri="{BB962C8B-B14F-4D97-AF65-F5344CB8AC3E}">
        <p14:creationId xmlns:p14="http://schemas.microsoft.com/office/powerpoint/2010/main" val="3145889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3</a:t>
            </a:fld>
            <a:endParaRPr lang="en-US"/>
          </a:p>
        </p:txBody>
      </p:sp>
    </p:spTree>
    <p:extLst>
      <p:ext uri="{BB962C8B-B14F-4D97-AF65-F5344CB8AC3E}">
        <p14:creationId xmlns:p14="http://schemas.microsoft.com/office/powerpoint/2010/main" val="162558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4</a:t>
            </a:fld>
            <a:endParaRPr lang="en-US"/>
          </a:p>
        </p:txBody>
      </p:sp>
    </p:spTree>
    <p:extLst>
      <p:ext uri="{BB962C8B-B14F-4D97-AF65-F5344CB8AC3E}">
        <p14:creationId xmlns:p14="http://schemas.microsoft.com/office/powerpoint/2010/main" val="2160596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5</a:t>
            </a:fld>
            <a:endParaRPr lang="en-US"/>
          </a:p>
        </p:txBody>
      </p:sp>
    </p:spTree>
    <p:extLst>
      <p:ext uri="{BB962C8B-B14F-4D97-AF65-F5344CB8AC3E}">
        <p14:creationId xmlns:p14="http://schemas.microsoft.com/office/powerpoint/2010/main" val="1909855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6</a:t>
            </a:fld>
            <a:endParaRPr lang="en-US"/>
          </a:p>
        </p:txBody>
      </p:sp>
    </p:spTree>
    <p:extLst>
      <p:ext uri="{BB962C8B-B14F-4D97-AF65-F5344CB8AC3E}">
        <p14:creationId xmlns:p14="http://schemas.microsoft.com/office/powerpoint/2010/main" val="131223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7</a:t>
            </a:fld>
            <a:endParaRPr lang="en-US"/>
          </a:p>
        </p:txBody>
      </p:sp>
    </p:spTree>
    <p:extLst>
      <p:ext uri="{BB962C8B-B14F-4D97-AF65-F5344CB8AC3E}">
        <p14:creationId xmlns:p14="http://schemas.microsoft.com/office/powerpoint/2010/main" val="4209626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8</a:t>
            </a:fld>
            <a:endParaRPr lang="en-US"/>
          </a:p>
        </p:txBody>
      </p:sp>
    </p:spTree>
    <p:extLst>
      <p:ext uri="{BB962C8B-B14F-4D97-AF65-F5344CB8AC3E}">
        <p14:creationId xmlns:p14="http://schemas.microsoft.com/office/powerpoint/2010/main" val="15812480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9</a:t>
            </a:fld>
            <a:endParaRPr lang="en-US"/>
          </a:p>
        </p:txBody>
      </p:sp>
    </p:spTree>
    <p:extLst>
      <p:ext uri="{BB962C8B-B14F-4D97-AF65-F5344CB8AC3E}">
        <p14:creationId xmlns:p14="http://schemas.microsoft.com/office/powerpoint/2010/main" val="1988588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85B94D-4BBF-412E-8C44-6E8226A63CA4}" type="slidenum">
              <a:rPr lang="en-US" smtClean="0"/>
              <a:t>10</a:t>
            </a:fld>
            <a:endParaRPr lang="en-US"/>
          </a:p>
        </p:txBody>
      </p:sp>
    </p:spTree>
    <p:extLst>
      <p:ext uri="{BB962C8B-B14F-4D97-AF65-F5344CB8AC3E}">
        <p14:creationId xmlns:p14="http://schemas.microsoft.com/office/powerpoint/2010/main" val="8299022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Master: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1001" y="1828800"/>
            <a:ext cx="5714999" cy="1714500"/>
          </a:xfrm>
        </p:spPr>
        <p:txBody>
          <a:bodyPr tIns="0" anchor="t" anchorCtr="0">
            <a:noAutofit/>
          </a:bodyPr>
          <a:lstStyle>
            <a:lvl1pPr algn="l">
              <a:lnSpc>
                <a:spcPct val="70000"/>
              </a:lnSpc>
              <a:defRPr sz="6000">
                <a:solidFill>
                  <a:schemeClr val="tx1"/>
                </a:solidFill>
                <a:latin typeface="+mn-lt"/>
              </a:defRPr>
            </a:lvl1pPr>
          </a:lstStyle>
          <a:p>
            <a:r>
              <a:rPr lang="en-US" dirty="0"/>
              <a:t>Click to edit title</a:t>
            </a:r>
          </a:p>
        </p:txBody>
      </p:sp>
      <p:sp>
        <p:nvSpPr>
          <p:cNvPr id="8" name="Text Placeholder 7"/>
          <p:cNvSpPr>
            <a:spLocks noGrp="1"/>
          </p:cNvSpPr>
          <p:nvPr>
            <p:ph type="body" sz="quarter" idx="13" hasCustomPrompt="1"/>
          </p:nvPr>
        </p:nvSpPr>
        <p:spPr>
          <a:xfrm>
            <a:off x="381000" y="4561490"/>
            <a:ext cx="5715000" cy="2144111"/>
          </a:xfrm>
        </p:spPr>
        <p:txBody>
          <a:bodyPr>
            <a:noAutofit/>
          </a:bodyPr>
          <a:lstStyle>
            <a:lvl1pPr marL="0" indent="0">
              <a:lnSpc>
                <a:spcPct val="70000"/>
              </a:lnSpc>
              <a:defRPr sz="4000" b="1" baseline="0">
                <a:solidFill>
                  <a:schemeClr val="tx1"/>
                </a:solidFill>
                <a:latin typeface="+mn-lt"/>
              </a:defRPr>
            </a:lvl1pPr>
            <a:lvl2pPr marL="0" indent="0">
              <a:lnSpc>
                <a:spcPct val="100000"/>
              </a:lnSpc>
              <a:spcAft>
                <a:spcPts val="0"/>
              </a:spcAft>
              <a:defRPr sz="2400" b="0" cap="none" baseline="0">
                <a:solidFill>
                  <a:schemeClr val="tx1"/>
                </a:solidFill>
                <a:latin typeface="+mn-lt"/>
              </a:defRPr>
            </a:lvl2pPr>
            <a:lvl3pPr marL="0" indent="0">
              <a:lnSpc>
                <a:spcPct val="100000"/>
              </a:lnSpc>
              <a:spcAft>
                <a:spcPts val="0"/>
              </a:spcAft>
              <a:defRPr sz="1800" b="0" cap="none" baseline="0">
                <a:solidFill>
                  <a:schemeClr val="tx1"/>
                </a:solidFill>
                <a:latin typeface="+mn-lt"/>
              </a:defRPr>
            </a:lvl3pPr>
            <a:lvl4pPr marL="0" indent="0">
              <a:lnSpc>
                <a:spcPct val="100000"/>
              </a:lnSpc>
              <a:buNone/>
              <a:defRPr sz="1800" b="0" cap="none" baseline="0">
                <a:solidFill>
                  <a:schemeClr val="tx1"/>
                </a:solidFill>
                <a:latin typeface="+mn-lt"/>
              </a:defRPr>
            </a:lvl4pPr>
            <a:lvl5pPr marL="0" indent="0">
              <a:lnSpc>
                <a:spcPct val="100000"/>
              </a:lnSpc>
              <a:buNone/>
              <a:defRPr sz="1800" b="0" cap="none" baseline="0">
                <a:solidFill>
                  <a:schemeClr val="tx1"/>
                </a:solidFill>
                <a:latin typeface="+mn-lt"/>
              </a:defRPr>
            </a:lvl5pPr>
            <a:lvl6pPr marL="339717" indent="0">
              <a:buNone/>
              <a:defRPr/>
            </a:lvl6pPr>
            <a:lvl7pPr>
              <a:defRPr/>
            </a:lvl7pPr>
            <a:lvl8pPr>
              <a:defRPr/>
            </a:lvl8pPr>
          </a:lstStyle>
          <a:p>
            <a:pPr lvl="0"/>
            <a:r>
              <a:rPr lang="en-US" dirty="0"/>
              <a:t>subtitle</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p:cNvGrpSpPr>
            <a:grpSpLocks noChangeAspect="1"/>
          </p:cNvGrpSpPr>
          <p:nvPr userDrawn="1"/>
        </p:nvGrpSpPr>
        <p:grpSpPr>
          <a:xfrm>
            <a:off x="381000" y="283779"/>
            <a:ext cx="1518148" cy="407489"/>
            <a:chOff x="9563100" y="1673029"/>
            <a:chExt cx="1389888" cy="373063"/>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63100" y="1825994"/>
              <a:ext cx="1389888" cy="220098"/>
            </a:xfrm>
            <a:prstGeom prst="rect">
              <a:avLst/>
            </a:prstGeom>
          </p:spPr>
        </p:pic>
        <p:sp>
          <p:nvSpPr>
            <p:cNvPr id="9" name="Freeform 5"/>
            <p:cNvSpPr>
              <a:spLocks/>
            </p:cNvSpPr>
            <p:nvPr/>
          </p:nvSpPr>
          <p:spPr bwMode="auto">
            <a:xfrm>
              <a:off x="10373550" y="1673029"/>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4" name="Picture 13">
            <a:extLst>
              <a:ext uri="{FF2B5EF4-FFF2-40B4-BE49-F238E27FC236}">
                <a16:creationId xmlns:a16="http://schemas.microsoft.com/office/drawing/2014/main" id="{79588F68-3DAC-41F1-BB37-F2A007F01345}"/>
              </a:ext>
            </a:extLst>
          </p:cNvPr>
          <p:cNvPicPr>
            <a:picLocks noChangeAspect="1"/>
          </p:cNvPicPr>
          <p:nvPr userDrawn="1"/>
        </p:nvPicPr>
        <p:blipFill>
          <a:blip r:embed="rId3"/>
          <a:stretch>
            <a:fillRect/>
          </a:stretch>
        </p:blipFill>
        <p:spPr>
          <a:xfrm>
            <a:off x="7447741" y="937439"/>
            <a:ext cx="4309200" cy="4524660"/>
          </a:xfrm>
          <a:prstGeom prst="rect">
            <a:avLst/>
          </a:prstGeom>
        </p:spPr>
      </p:pic>
    </p:spTree>
    <p:extLst>
      <p:ext uri="{BB962C8B-B14F-4D97-AF65-F5344CB8AC3E}">
        <p14:creationId xmlns:p14="http://schemas.microsoft.com/office/powerpoint/2010/main" val="110879817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hort Headline and 2 Columns">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r>
              <a:rPr lang="en-US" dirty="0"/>
              <a:t>Copyright © 2018 Accenture. All rights reserved.</a:t>
            </a:r>
          </a:p>
        </p:txBody>
      </p:sp>
      <p:sp>
        <p:nvSpPr>
          <p:cNvPr id="10" name="Slide Number Placeholder 9"/>
          <p:cNvSpPr>
            <a:spLocks noGrp="1"/>
          </p:cNvSpPr>
          <p:nvPr>
            <p:ph type="sldNum" sz="quarter" idx="17"/>
          </p:nvPr>
        </p:nvSpPr>
        <p:spPr/>
        <p:txBody>
          <a:bodyPr/>
          <a:lstStyle/>
          <a:p>
            <a:fld id="{4F9AC08D-23A9-440E-BCB9-AA1E9877CC38}" type="slidenum">
              <a:rPr lang="en-US" smtClean="0"/>
              <a:pPr/>
              <a:t>‹Nº›</a:t>
            </a:fld>
            <a:endParaRPr lang="en-US"/>
          </a:p>
        </p:txBody>
      </p:sp>
      <p:sp>
        <p:nvSpPr>
          <p:cNvPr id="6" name="Content Placeholder 5"/>
          <p:cNvSpPr>
            <a:spLocks noGrp="1"/>
          </p:cNvSpPr>
          <p:nvPr>
            <p:ph sz="quarter" idx="18"/>
          </p:nvPr>
        </p:nvSpPr>
        <p:spPr>
          <a:xfrm>
            <a:off x="381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
        <p:nvSpPr>
          <p:cNvPr id="11" name="Title 10"/>
          <p:cNvSpPr>
            <a:spLocks noGrp="1"/>
          </p:cNvSpPr>
          <p:nvPr>
            <p:ph type="title"/>
          </p:nvPr>
        </p:nvSpPr>
        <p:spPr>
          <a:xfrm>
            <a:off x="381000" y="380999"/>
            <a:ext cx="5715000" cy="990601"/>
          </a:xfrm>
        </p:spPr>
        <p:txBody>
          <a:bodyPr/>
          <a:lstStyle/>
          <a:p>
            <a:r>
              <a:rPr lang="en-US" dirty="0"/>
              <a:t>Click to edit Master title style</a:t>
            </a:r>
          </a:p>
        </p:txBody>
      </p:sp>
      <p:sp>
        <p:nvSpPr>
          <p:cNvPr id="8" name="Content Placeholder 5"/>
          <p:cNvSpPr>
            <a:spLocks noGrp="1"/>
          </p:cNvSpPr>
          <p:nvPr>
            <p:ph sz="quarter" idx="19"/>
          </p:nvPr>
        </p:nvSpPr>
        <p:spPr>
          <a:xfrm>
            <a:off x="6096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541012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hort Headline Only">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r>
              <a:rPr lang="en-US" dirty="0"/>
              <a:t>Copyright © 2018 Accenture. All rights reserved.</a:t>
            </a:r>
          </a:p>
        </p:txBody>
      </p:sp>
      <p:sp>
        <p:nvSpPr>
          <p:cNvPr id="10" name="Slide Number Placeholder 9"/>
          <p:cNvSpPr>
            <a:spLocks noGrp="1"/>
          </p:cNvSpPr>
          <p:nvPr>
            <p:ph type="sldNum" sz="quarter" idx="17"/>
          </p:nvPr>
        </p:nvSpPr>
        <p:spPr/>
        <p:txBody>
          <a:bodyPr/>
          <a:lstStyle/>
          <a:p>
            <a:fld id="{4F9AC08D-23A9-440E-BCB9-AA1E9877CC38}" type="slidenum">
              <a:rPr lang="en-US" smtClean="0"/>
              <a:pPr/>
              <a:t>‹Nº›</a:t>
            </a:fld>
            <a:endParaRPr lang="en-US"/>
          </a:p>
        </p:txBody>
      </p:sp>
      <p:sp>
        <p:nvSpPr>
          <p:cNvPr id="11" name="Title 10"/>
          <p:cNvSpPr>
            <a:spLocks noGrp="1"/>
          </p:cNvSpPr>
          <p:nvPr>
            <p:ph type="title"/>
          </p:nvPr>
        </p:nvSpPr>
        <p:spPr>
          <a:xfrm>
            <a:off x="381000" y="380999"/>
            <a:ext cx="5715000" cy="990601"/>
          </a:xfrm>
        </p:spPr>
        <p:txBody>
          <a:bodyPr/>
          <a:lstStyle/>
          <a:p>
            <a:r>
              <a:rPr lang="en-US" dirty="0"/>
              <a:t>Click to edit Master title style</a:t>
            </a:r>
          </a:p>
        </p:txBody>
      </p:sp>
    </p:spTree>
    <p:extLst>
      <p:ext uri="{BB962C8B-B14F-4D97-AF65-F5344CB8AC3E}">
        <p14:creationId xmlns:p14="http://schemas.microsoft.com/office/powerpoint/2010/main" val="2023261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ong Headline and 1 Column">
    <p:spTree>
      <p:nvGrpSpPr>
        <p:cNvPr id="1" name=""/>
        <p:cNvGrpSpPr/>
        <p:nvPr/>
      </p:nvGrpSpPr>
      <p:grpSpPr>
        <a:xfrm>
          <a:off x="0" y="0"/>
          <a:ext cx="0" cy="0"/>
          <a:chOff x="0" y="0"/>
          <a:chExt cx="0" cy="0"/>
        </a:xfrm>
      </p:grpSpPr>
      <p:sp>
        <p:nvSpPr>
          <p:cNvPr id="6" name="Content Placeholder 5"/>
          <p:cNvSpPr>
            <a:spLocks noGrp="1"/>
          </p:cNvSpPr>
          <p:nvPr>
            <p:ph sz="quarter" idx="18"/>
          </p:nvPr>
        </p:nvSpPr>
        <p:spPr>
          <a:xfrm>
            <a:off x="381001" y="1828802"/>
            <a:ext cx="8572500" cy="4689475"/>
          </a:xfrm>
        </p:spPr>
        <p:txBody>
          <a:bodyPr/>
          <a:lstStyle>
            <a:lvl3pPr marL="514338" indent="-230182">
              <a:buFont typeface="Graphik" panose="020B0503030202060203" pitchFamily="34" charset="0"/>
              <a:buChar char="–"/>
              <a:defRPr/>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
        <p:nvSpPr>
          <p:cNvPr id="11" name="Title 10"/>
          <p:cNvSpPr>
            <a:spLocks noGrp="1"/>
          </p:cNvSpPr>
          <p:nvPr>
            <p:ph type="title"/>
          </p:nvPr>
        </p:nvSpPr>
        <p:spPr/>
        <p:txBody>
          <a:bodyPr/>
          <a:lstStyle/>
          <a:p>
            <a:r>
              <a:rPr lang="en-US" dirty="0"/>
              <a:t>Click to edit Master title style</a:t>
            </a:r>
          </a:p>
        </p:txBody>
      </p:sp>
      <p:sp>
        <p:nvSpPr>
          <p:cNvPr id="3" name="Footer Placeholder 2"/>
          <p:cNvSpPr>
            <a:spLocks noGrp="1"/>
          </p:cNvSpPr>
          <p:nvPr>
            <p:ph type="ftr" sz="quarter" idx="20"/>
          </p:nvPr>
        </p:nvSpPr>
        <p:spPr/>
        <p:txBody>
          <a:bodyPr/>
          <a:lstStyle/>
          <a:p>
            <a:r>
              <a:rPr lang="en-US" dirty="0"/>
              <a:t>Copyright © 2018 Accenture. All rights reserved.</a:t>
            </a:r>
          </a:p>
        </p:txBody>
      </p:sp>
      <p:sp>
        <p:nvSpPr>
          <p:cNvPr id="4" name="Slide Number Placeholder 3"/>
          <p:cNvSpPr>
            <a:spLocks noGrp="1"/>
          </p:cNvSpPr>
          <p:nvPr>
            <p:ph type="sldNum" sz="quarter" idx="21"/>
          </p:nvPr>
        </p:nvSpPr>
        <p:spPr/>
        <p:txBody>
          <a:bodyPr/>
          <a:lstStyle/>
          <a:p>
            <a:fld id="{4F9AC08D-23A9-440E-BCB9-AA1E9877CC38}" type="slidenum">
              <a:rPr lang="en-US" smtClean="0"/>
              <a:pPr/>
              <a:t>‹Nº›</a:t>
            </a:fld>
            <a:endParaRPr lang="en-US" dirty="0"/>
          </a:p>
        </p:txBody>
      </p:sp>
    </p:spTree>
    <p:extLst>
      <p:ext uri="{BB962C8B-B14F-4D97-AF65-F5344CB8AC3E}">
        <p14:creationId xmlns:p14="http://schemas.microsoft.com/office/powerpoint/2010/main" val="30896998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ong Headline and 2 Columns">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r>
              <a:rPr lang="en-US" dirty="0"/>
              <a:t>Copyright © 2018 Accenture. All rights reserved.</a:t>
            </a:r>
          </a:p>
        </p:txBody>
      </p:sp>
      <p:sp>
        <p:nvSpPr>
          <p:cNvPr id="10" name="Slide Number Placeholder 9"/>
          <p:cNvSpPr>
            <a:spLocks noGrp="1"/>
          </p:cNvSpPr>
          <p:nvPr>
            <p:ph type="sldNum" sz="quarter" idx="17"/>
          </p:nvPr>
        </p:nvSpPr>
        <p:spPr/>
        <p:txBody>
          <a:bodyPr/>
          <a:lstStyle/>
          <a:p>
            <a:fld id="{4F9AC08D-23A9-440E-BCB9-AA1E9877CC38}" type="slidenum">
              <a:rPr lang="en-US" smtClean="0"/>
              <a:pPr/>
              <a:t>‹Nº›</a:t>
            </a:fld>
            <a:endParaRPr lang="en-US" dirty="0"/>
          </a:p>
        </p:txBody>
      </p:sp>
      <p:sp>
        <p:nvSpPr>
          <p:cNvPr id="6" name="Content Placeholder 5"/>
          <p:cNvSpPr>
            <a:spLocks noGrp="1"/>
          </p:cNvSpPr>
          <p:nvPr>
            <p:ph sz="quarter" idx="18"/>
          </p:nvPr>
        </p:nvSpPr>
        <p:spPr>
          <a:xfrm>
            <a:off x="381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
        <p:nvSpPr>
          <p:cNvPr id="11" name="Title 10"/>
          <p:cNvSpPr>
            <a:spLocks noGrp="1"/>
          </p:cNvSpPr>
          <p:nvPr>
            <p:ph type="title"/>
          </p:nvPr>
        </p:nvSpPr>
        <p:spPr>
          <a:xfrm>
            <a:off x="381000" y="380999"/>
            <a:ext cx="11430000" cy="990601"/>
          </a:xfrm>
        </p:spPr>
        <p:txBody>
          <a:bodyPr/>
          <a:lstStyle/>
          <a:p>
            <a:r>
              <a:rPr lang="en-US" dirty="0"/>
              <a:t>Click to edit Master title style</a:t>
            </a:r>
          </a:p>
        </p:txBody>
      </p:sp>
      <p:sp>
        <p:nvSpPr>
          <p:cNvPr id="8" name="Content Placeholder 5"/>
          <p:cNvSpPr>
            <a:spLocks noGrp="1"/>
          </p:cNvSpPr>
          <p:nvPr>
            <p:ph sz="quarter" idx="19"/>
          </p:nvPr>
        </p:nvSpPr>
        <p:spPr>
          <a:xfrm>
            <a:off x="6096000" y="1828802"/>
            <a:ext cx="5715000" cy="4689475"/>
          </a:xfrm>
        </p:spPr>
        <p:txBody>
          <a:bodyPr>
            <a:normAutofit/>
          </a:bodyPr>
          <a:lstStyle>
            <a:lvl1pPr>
              <a:defRPr sz="2400"/>
            </a:lvl1pPr>
            <a:lvl2pPr>
              <a:spcAft>
                <a:spcPts val="1200"/>
              </a:spcAft>
              <a:defRPr sz="2000"/>
            </a:lvl2pPr>
            <a:lvl3pPr marL="514338" indent="-230182">
              <a:buFont typeface="Graphik" panose="020B0503030202060203" pitchFamily="34" charset="0"/>
              <a:buChar char="–"/>
              <a:defRPr sz="1600"/>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4293365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ong Headline Only">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r>
              <a:rPr lang="en-US" dirty="0"/>
              <a:t>Copyright © 2018 Accenture. All rights reserved.</a:t>
            </a:r>
          </a:p>
        </p:txBody>
      </p:sp>
      <p:sp>
        <p:nvSpPr>
          <p:cNvPr id="10" name="Slide Number Placeholder 9"/>
          <p:cNvSpPr>
            <a:spLocks noGrp="1"/>
          </p:cNvSpPr>
          <p:nvPr>
            <p:ph type="sldNum" sz="quarter" idx="17"/>
          </p:nvPr>
        </p:nvSpPr>
        <p:spPr/>
        <p:txBody>
          <a:bodyPr/>
          <a:lstStyle/>
          <a:p>
            <a:fld id="{4F9AC08D-23A9-440E-BCB9-AA1E9877CC38}" type="slidenum">
              <a:rPr lang="en-US" smtClean="0"/>
              <a:pPr/>
              <a:t>‹Nº›</a:t>
            </a:fld>
            <a:endParaRPr lang="en-US"/>
          </a:p>
        </p:txBody>
      </p:sp>
      <p:sp>
        <p:nvSpPr>
          <p:cNvPr id="11" name="Title 10"/>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006859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with footers">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Copyright © 2018 Accenture. All rights reserved.</a:t>
            </a:r>
          </a:p>
        </p:txBody>
      </p:sp>
      <p:sp>
        <p:nvSpPr>
          <p:cNvPr id="7" name="Slide Number Placeholder 6"/>
          <p:cNvSpPr>
            <a:spLocks noGrp="1"/>
          </p:cNvSpPr>
          <p:nvPr>
            <p:ph type="sldNum" sz="quarter" idx="12"/>
          </p:nvPr>
        </p:nvSpPr>
        <p:spPr/>
        <p:txBody>
          <a:bodyPr/>
          <a:lstStyle/>
          <a:p>
            <a:fld id="{4F9AC08D-23A9-440E-BCB9-AA1E9877CC38}" type="slidenum">
              <a:rPr lang="en-US" smtClean="0"/>
              <a:pPr/>
              <a:t>‹Nº›</a:t>
            </a:fld>
            <a:endParaRPr lang="en-US"/>
          </a:p>
        </p:txBody>
      </p:sp>
    </p:spTree>
    <p:extLst>
      <p:ext uri="{BB962C8B-B14F-4D97-AF65-F5344CB8AC3E}">
        <p14:creationId xmlns:p14="http://schemas.microsoft.com/office/powerpoint/2010/main" val="3110607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1001" y="571500"/>
            <a:ext cx="8572500" cy="2971800"/>
          </a:xfrm>
        </p:spPr>
        <p:txBody>
          <a:bodyPr tIns="0" anchor="t" anchorCtr="0">
            <a:noAutofit/>
          </a:bodyPr>
          <a:lstStyle>
            <a:lvl1pPr algn="l">
              <a:lnSpc>
                <a:spcPct val="70000"/>
              </a:lnSpc>
              <a:defRPr sz="8000" spc="-150" baseline="0">
                <a:latin typeface="Graphik" panose="020B0503030202060203" pitchFamily="34" charset="0"/>
              </a:defRPr>
            </a:lvl1pPr>
          </a:lstStyle>
          <a:p>
            <a:r>
              <a:rPr lang="en-US" dirty="0"/>
              <a:t>Click to EDIT TITLE</a:t>
            </a:r>
          </a:p>
        </p:txBody>
      </p:sp>
      <p:sp>
        <p:nvSpPr>
          <p:cNvPr id="8" name="Text Placeholder 7"/>
          <p:cNvSpPr>
            <a:spLocks noGrp="1"/>
          </p:cNvSpPr>
          <p:nvPr>
            <p:ph type="body" sz="quarter" idx="13" hasCustomPrompt="1"/>
          </p:nvPr>
        </p:nvSpPr>
        <p:spPr>
          <a:xfrm>
            <a:off x="380999" y="3543300"/>
            <a:ext cx="8572501" cy="3162300"/>
          </a:xfrm>
        </p:spPr>
        <p:txBody>
          <a:bodyPr>
            <a:noAutofit/>
          </a:bodyPr>
          <a:lstStyle>
            <a:lvl1pPr marL="0" indent="0">
              <a:lnSpc>
                <a:spcPct val="65000"/>
              </a:lnSpc>
              <a:spcAft>
                <a:spcPts val="600"/>
              </a:spcAft>
              <a:defRPr sz="4400" b="1" spc="-150" baseline="0">
                <a:latin typeface="+mn-lt"/>
              </a:defRPr>
            </a:lvl1pPr>
            <a:lvl2pPr marL="0" indent="0">
              <a:lnSpc>
                <a:spcPct val="100000"/>
              </a:lnSpc>
              <a:spcAft>
                <a:spcPts val="600"/>
              </a:spcAft>
              <a:defRPr sz="4400" b="0" cap="none" baseline="0">
                <a:latin typeface="+mn-lt"/>
              </a:defRPr>
            </a:lvl2pPr>
            <a:lvl3pPr marL="0" indent="0">
              <a:lnSpc>
                <a:spcPct val="100000"/>
              </a:lnSpc>
              <a:spcAft>
                <a:spcPts val="600"/>
              </a:spcAft>
              <a:defRPr sz="2800" b="0" cap="none" baseline="0">
                <a:latin typeface="+mn-lt"/>
              </a:defRPr>
            </a:lvl3pPr>
            <a:lvl4pPr marL="0" indent="0">
              <a:lnSpc>
                <a:spcPct val="100000"/>
              </a:lnSpc>
              <a:spcAft>
                <a:spcPts val="600"/>
              </a:spcAft>
              <a:buNone/>
              <a:defRPr sz="2000" b="0" cap="none" baseline="0">
                <a:latin typeface="+mn-lt"/>
              </a:defRPr>
            </a:lvl4pPr>
            <a:lvl5pPr marL="0" indent="0">
              <a:lnSpc>
                <a:spcPct val="100000"/>
              </a:lnSpc>
              <a:spcAft>
                <a:spcPts val="600"/>
              </a:spcAft>
              <a:buNone/>
              <a:defRPr sz="1200" b="0" cap="none" baseline="0">
                <a:latin typeface="+mn-lt"/>
              </a:defRPr>
            </a:lvl5pPr>
            <a:lvl7pPr>
              <a:defRPr b="1">
                <a:latin typeface="+mn-lt"/>
              </a:defRPr>
            </a:lvl7pPr>
            <a:lvl8pPr>
              <a:defRPr>
                <a:latin typeface="+mn-lt"/>
              </a:defRPr>
            </a:lvl8pPr>
            <a:lvl9pPr>
              <a:defRPr>
                <a:latin typeface="+mn-lt"/>
              </a:defRPr>
            </a:lvl9pPr>
          </a:lstStyle>
          <a:p>
            <a:pPr lvl="0"/>
            <a:r>
              <a:rPr lang="en-US" dirty="0" err="1"/>
              <a:t>fIrst</a:t>
            </a:r>
            <a:r>
              <a:rPr lang="en-US" dirty="0"/>
              <a: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60689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Black">
    <p:bg>
      <p:bgPr>
        <a:solidFill>
          <a:srgbClr val="460073"/>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1001" y="571500"/>
            <a:ext cx="8572500" cy="2971800"/>
          </a:xfrm>
        </p:spPr>
        <p:txBody>
          <a:bodyPr tIns="0" anchor="t" anchorCtr="0">
            <a:noAutofit/>
          </a:bodyPr>
          <a:lstStyle>
            <a:lvl1pPr algn="l">
              <a:lnSpc>
                <a:spcPct val="70000"/>
              </a:lnSpc>
              <a:defRPr sz="8000" spc="-150" baseline="0">
                <a:latin typeface="Graphik" panose="020B0503030202060203" pitchFamily="34" charset="0"/>
              </a:defRPr>
            </a:lvl1pPr>
          </a:lstStyle>
          <a:p>
            <a:r>
              <a:rPr lang="en-US" dirty="0"/>
              <a:t>Click to EDIT TITLE</a:t>
            </a:r>
          </a:p>
        </p:txBody>
      </p:sp>
      <p:sp>
        <p:nvSpPr>
          <p:cNvPr id="8" name="Text Placeholder 7"/>
          <p:cNvSpPr>
            <a:spLocks noGrp="1"/>
          </p:cNvSpPr>
          <p:nvPr>
            <p:ph type="body" sz="quarter" idx="13" hasCustomPrompt="1"/>
          </p:nvPr>
        </p:nvSpPr>
        <p:spPr>
          <a:xfrm>
            <a:off x="380999" y="3543300"/>
            <a:ext cx="8572501" cy="3162300"/>
          </a:xfrm>
        </p:spPr>
        <p:txBody>
          <a:bodyPr>
            <a:noAutofit/>
          </a:bodyPr>
          <a:lstStyle>
            <a:lvl1pPr marL="0" indent="0">
              <a:lnSpc>
                <a:spcPct val="65000"/>
              </a:lnSpc>
              <a:spcAft>
                <a:spcPts val="600"/>
              </a:spcAft>
              <a:defRPr sz="4400" b="1" spc="-150" baseline="0">
                <a:latin typeface="+mn-lt"/>
              </a:defRPr>
            </a:lvl1pPr>
            <a:lvl2pPr marL="0" indent="0">
              <a:lnSpc>
                <a:spcPct val="100000"/>
              </a:lnSpc>
              <a:spcAft>
                <a:spcPts val="600"/>
              </a:spcAft>
              <a:defRPr sz="4400" b="0" cap="none" baseline="0">
                <a:latin typeface="+mn-lt"/>
              </a:defRPr>
            </a:lvl2pPr>
            <a:lvl3pPr marL="0" indent="0">
              <a:lnSpc>
                <a:spcPct val="100000"/>
              </a:lnSpc>
              <a:spcAft>
                <a:spcPts val="600"/>
              </a:spcAft>
              <a:defRPr sz="2800" b="0" cap="none" baseline="0">
                <a:latin typeface="+mn-lt"/>
              </a:defRPr>
            </a:lvl3pPr>
            <a:lvl4pPr marL="0" indent="0">
              <a:lnSpc>
                <a:spcPct val="100000"/>
              </a:lnSpc>
              <a:spcAft>
                <a:spcPts val="600"/>
              </a:spcAft>
              <a:buNone/>
              <a:defRPr sz="2000" b="0" cap="none" baseline="0">
                <a:latin typeface="+mn-lt"/>
              </a:defRPr>
            </a:lvl4pPr>
            <a:lvl5pPr marL="0" indent="0">
              <a:lnSpc>
                <a:spcPct val="100000"/>
              </a:lnSpc>
              <a:spcAft>
                <a:spcPts val="600"/>
              </a:spcAft>
              <a:buNone/>
              <a:defRPr sz="1200" b="0" cap="none" baseline="0">
                <a:latin typeface="+mn-lt"/>
              </a:defRPr>
            </a:lvl5pPr>
            <a:lvl7pPr>
              <a:defRPr b="1">
                <a:latin typeface="+mn-lt"/>
              </a:defRPr>
            </a:lvl7pPr>
            <a:lvl8pPr>
              <a:defRPr>
                <a:latin typeface="+mn-lt"/>
              </a:defRPr>
            </a:lvl8pPr>
            <a:lvl9pPr>
              <a:defRPr>
                <a:latin typeface="+mn-lt"/>
              </a:defRPr>
            </a:lvl9pPr>
          </a:lstStyle>
          <a:p>
            <a:pPr lvl="0"/>
            <a:r>
              <a:rPr lang="en-US" dirty="0" err="1"/>
              <a:t>fIrst</a:t>
            </a:r>
            <a:r>
              <a:rPr lang="en-US" dirty="0"/>
              <a: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32161959"/>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Master: Black">
    <p:bg>
      <p:bgPr>
        <a:solidFill>
          <a:srgbClr val="460073"/>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1001" y="1965434"/>
            <a:ext cx="5714999" cy="1577866"/>
          </a:xfrm>
        </p:spPr>
        <p:txBody>
          <a:bodyPr tIns="0" anchor="t" anchorCtr="0">
            <a:noAutofit/>
          </a:bodyPr>
          <a:lstStyle>
            <a:lvl1pPr algn="l">
              <a:lnSpc>
                <a:spcPct val="70000"/>
              </a:lnSpc>
              <a:defRPr sz="6000">
                <a:solidFill>
                  <a:schemeClr val="tx1"/>
                </a:solidFill>
                <a:latin typeface="+mj-lt"/>
              </a:defRPr>
            </a:lvl1pPr>
          </a:lstStyle>
          <a:p>
            <a:r>
              <a:rPr lang="en-US" dirty="0"/>
              <a:t>Click to edit title</a:t>
            </a:r>
          </a:p>
        </p:txBody>
      </p:sp>
      <p:sp>
        <p:nvSpPr>
          <p:cNvPr id="8" name="Text Placeholder 7"/>
          <p:cNvSpPr>
            <a:spLocks noGrp="1"/>
          </p:cNvSpPr>
          <p:nvPr>
            <p:ph type="body" sz="quarter" idx="13" hasCustomPrompt="1"/>
          </p:nvPr>
        </p:nvSpPr>
        <p:spPr>
          <a:xfrm>
            <a:off x="381000" y="3543302"/>
            <a:ext cx="5715000" cy="3162299"/>
          </a:xfrm>
        </p:spPr>
        <p:txBody>
          <a:bodyPr>
            <a:noAutofit/>
          </a:bodyPr>
          <a:lstStyle>
            <a:lvl1pPr marL="0" indent="0">
              <a:lnSpc>
                <a:spcPct val="70000"/>
              </a:lnSpc>
              <a:defRPr sz="4000" b="1" baseline="0">
                <a:solidFill>
                  <a:schemeClr val="tx1"/>
                </a:solidFill>
                <a:latin typeface="+mn-lt"/>
              </a:defRPr>
            </a:lvl1pPr>
            <a:lvl2pPr marL="0" indent="0">
              <a:lnSpc>
                <a:spcPct val="100000"/>
              </a:lnSpc>
              <a:spcAft>
                <a:spcPts val="0"/>
              </a:spcAft>
              <a:defRPr sz="2400" b="0" cap="none" baseline="0">
                <a:solidFill>
                  <a:schemeClr val="tx1"/>
                </a:solidFill>
                <a:latin typeface="+mn-lt"/>
              </a:defRPr>
            </a:lvl2pPr>
            <a:lvl3pPr marL="0" indent="0">
              <a:lnSpc>
                <a:spcPct val="100000"/>
              </a:lnSpc>
              <a:spcAft>
                <a:spcPts val="0"/>
              </a:spcAft>
              <a:defRPr sz="1800" b="0" cap="none" baseline="0">
                <a:solidFill>
                  <a:schemeClr val="tx1"/>
                </a:solidFill>
                <a:latin typeface="+mn-lt"/>
              </a:defRPr>
            </a:lvl3pPr>
            <a:lvl4pPr marL="0" indent="0">
              <a:lnSpc>
                <a:spcPct val="100000"/>
              </a:lnSpc>
              <a:buNone/>
              <a:defRPr sz="1800" b="0" cap="none" baseline="0">
                <a:solidFill>
                  <a:schemeClr val="tx1"/>
                </a:solidFill>
                <a:latin typeface="+mn-lt"/>
              </a:defRPr>
            </a:lvl4pPr>
            <a:lvl5pPr marL="0" indent="0">
              <a:lnSpc>
                <a:spcPct val="100000"/>
              </a:lnSpc>
              <a:buNone/>
              <a:defRPr sz="1800" b="0" cap="none" baseline="0">
                <a:solidFill>
                  <a:schemeClr val="tx1"/>
                </a:solidFill>
                <a:latin typeface="+mn-lt"/>
              </a:defRPr>
            </a:lvl5pPr>
            <a:lvl6pPr marL="339717" indent="0">
              <a:buNone/>
              <a:defRPr/>
            </a:lvl6pPr>
            <a:lvl7pPr>
              <a:defRPr/>
            </a:lvl7pPr>
            <a:lvl8pPr>
              <a:defRPr/>
            </a:lvl8pPr>
          </a:lstStyle>
          <a:p>
            <a:pPr lvl="0"/>
            <a:r>
              <a:rPr lang="en-US" dirty="0"/>
              <a:t>subtitle</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4" name="Group 13"/>
          <p:cNvGrpSpPr>
            <a:grpSpLocks noChangeAspect="1"/>
          </p:cNvGrpSpPr>
          <p:nvPr userDrawn="1"/>
        </p:nvGrpSpPr>
        <p:grpSpPr>
          <a:xfrm>
            <a:off x="435059" y="331768"/>
            <a:ext cx="1498844" cy="402308"/>
            <a:chOff x="9638475" y="1219200"/>
            <a:chExt cx="1389888" cy="373063"/>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8475" y="1372165"/>
              <a:ext cx="1389888" cy="220098"/>
            </a:xfrm>
            <a:prstGeom prst="rect">
              <a:avLst/>
            </a:prstGeom>
          </p:spPr>
        </p:pic>
        <p:sp>
          <p:nvSpPr>
            <p:cNvPr id="16" name="Freeform 5"/>
            <p:cNvSpPr>
              <a:spLocks/>
            </p:cNvSpPr>
            <p:nvPr/>
          </p:nvSpPr>
          <p:spPr bwMode="auto">
            <a:xfrm>
              <a:off x="10448925" y="1219200"/>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0" name="Picture 9">
            <a:extLst>
              <a:ext uri="{FF2B5EF4-FFF2-40B4-BE49-F238E27FC236}">
                <a16:creationId xmlns:a16="http://schemas.microsoft.com/office/drawing/2014/main" id="{DA33B9B6-4A4F-4E1B-A8B0-C068D42685C9}"/>
              </a:ext>
            </a:extLst>
          </p:cNvPr>
          <p:cNvPicPr>
            <a:picLocks noChangeAspect="1"/>
          </p:cNvPicPr>
          <p:nvPr userDrawn="1"/>
        </p:nvPicPr>
        <p:blipFill>
          <a:blip r:embed="rId3"/>
          <a:stretch>
            <a:fillRect/>
          </a:stretch>
        </p:blipFill>
        <p:spPr>
          <a:xfrm>
            <a:off x="7447741" y="937418"/>
            <a:ext cx="4309200" cy="4524660"/>
          </a:xfrm>
          <a:prstGeom prst="rect">
            <a:avLst/>
          </a:prstGeom>
        </p:spPr>
      </p:pic>
    </p:spTree>
    <p:extLst>
      <p:ext uri="{BB962C8B-B14F-4D97-AF65-F5344CB8AC3E}">
        <p14:creationId xmlns:p14="http://schemas.microsoft.com/office/powerpoint/2010/main" val="202870064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2" pos="3840" userDrawn="1">
          <p15:clr>
            <a:srgbClr val="FBAE40"/>
          </p15:clr>
        </p15:guide>
        <p15:guide id="3" pos="6024" userDrawn="1">
          <p15:clr>
            <a:srgbClr val="FBAE40"/>
          </p15:clr>
        </p15:guide>
        <p15:guide id="4" orient="horz" pos="391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Master: White Centered 1">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7856C36D-F467-4AE5-BC3E-D7E1740504A7}"/>
              </a:ext>
            </a:extLst>
          </p:cNvPr>
          <p:cNvPicPr>
            <a:picLocks noChangeAspect="1"/>
          </p:cNvPicPr>
          <p:nvPr userDrawn="1"/>
        </p:nvPicPr>
        <p:blipFill>
          <a:blip r:embed="rId2"/>
          <a:stretch>
            <a:fillRect/>
          </a:stretch>
        </p:blipFill>
        <p:spPr>
          <a:xfrm>
            <a:off x="3886960" y="939257"/>
            <a:ext cx="4309200" cy="4524660"/>
          </a:xfrm>
          <a:prstGeom prst="rect">
            <a:avLst/>
          </a:prstGeom>
        </p:spPr>
      </p:pic>
      <p:grpSp>
        <p:nvGrpSpPr>
          <p:cNvPr id="10" name="Group 9"/>
          <p:cNvGrpSpPr>
            <a:grpSpLocks noChangeAspect="1"/>
          </p:cNvGrpSpPr>
          <p:nvPr userDrawn="1"/>
        </p:nvGrpSpPr>
        <p:grpSpPr>
          <a:xfrm>
            <a:off x="9559232" y="5846780"/>
            <a:ext cx="2250858" cy="604157"/>
            <a:chOff x="9563100" y="1673029"/>
            <a:chExt cx="1389888" cy="373063"/>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3100" y="1825994"/>
              <a:ext cx="1389888" cy="220098"/>
            </a:xfrm>
            <a:prstGeom prst="rect">
              <a:avLst/>
            </a:prstGeom>
          </p:spPr>
        </p:pic>
        <p:sp>
          <p:nvSpPr>
            <p:cNvPr id="12" name="Freeform 5"/>
            <p:cNvSpPr>
              <a:spLocks/>
            </p:cNvSpPr>
            <p:nvPr/>
          </p:nvSpPr>
          <p:spPr bwMode="auto">
            <a:xfrm>
              <a:off x="10373550" y="1673029"/>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hasCustomPrompt="1"/>
          </p:nvPr>
        </p:nvSpPr>
        <p:spPr>
          <a:xfrm>
            <a:off x="1849582" y="1936373"/>
            <a:ext cx="4246418" cy="2767405"/>
          </a:xfrm>
        </p:spPr>
        <p:txBody>
          <a:bodyPr tIns="0" anchor="t" anchorCtr="0">
            <a:noAutofit/>
          </a:bodyPr>
          <a:lstStyle>
            <a:lvl1pPr algn="l">
              <a:lnSpc>
                <a:spcPct val="70000"/>
              </a:lnSpc>
              <a:defRPr sz="6000">
                <a:solidFill>
                  <a:schemeClr val="tx1"/>
                </a:solidFill>
                <a:latin typeface="Graphik Black" panose="020B0A03030202060203" pitchFamily="34" charset="0"/>
              </a:defRPr>
            </a:lvl1pPr>
          </a:lstStyle>
          <a:p>
            <a:r>
              <a:rPr lang="en-US" dirty="0"/>
              <a:t>Click to edit title</a:t>
            </a:r>
          </a:p>
        </p:txBody>
      </p:sp>
      <p:sp>
        <p:nvSpPr>
          <p:cNvPr id="8" name="Text Placeholder 7"/>
          <p:cNvSpPr>
            <a:spLocks noGrp="1"/>
          </p:cNvSpPr>
          <p:nvPr>
            <p:ph type="body" sz="quarter" idx="13" hasCustomPrompt="1"/>
          </p:nvPr>
        </p:nvSpPr>
        <p:spPr>
          <a:xfrm>
            <a:off x="9525000" y="436417"/>
            <a:ext cx="2286000" cy="3512127"/>
          </a:xfrm>
        </p:spPr>
        <p:txBody>
          <a:bodyPr>
            <a:noAutofit/>
          </a:bodyPr>
          <a:lstStyle>
            <a:lvl1pPr marL="0" indent="0">
              <a:lnSpc>
                <a:spcPct val="70000"/>
              </a:lnSpc>
              <a:defRPr sz="2800" b="1" baseline="0">
                <a:solidFill>
                  <a:schemeClr val="tx1"/>
                </a:solidFill>
                <a:latin typeface="+mn-lt"/>
              </a:defRPr>
            </a:lvl1pPr>
            <a:lvl2pPr marL="0" indent="0">
              <a:lnSpc>
                <a:spcPct val="100000"/>
              </a:lnSpc>
              <a:spcBef>
                <a:spcPts val="600"/>
              </a:spcBef>
              <a:spcAft>
                <a:spcPts val="0"/>
              </a:spcAft>
              <a:defRPr sz="2000" b="0" cap="none" baseline="0">
                <a:solidFill>
                  <a:schemeClr val="tx1"/>
                </a:solidFill>
                <a:latin typeface="+mn-lt"/>
              </a:defRPr>
            </a:lvl2pPr>
            <a:lvl3pPr marL="0" indent="0">
              <a:lnSpc>
                <a:spcPct val="100000"/>
              </a:lnSpc>
              <a:spcBef>
                <a:spcPts val="600"/>
              </a:spcBef>
              <a:spcAft>
                <a:spcPts val="0"/>
              </a:spcAft>
              <a:defRPr sz="1800" b="0" cap="none" baseline="0">
                <a:solidFill>
                  <a:schemeClr val="tx1"/>
                </a:solidFill>
                <a:latin typeface="+mn-lt"/>
              </a:defRPr>
            </a:lvl3pPr>
            <a:lvl4pPr marL="0" indent="0">
              <a:lnSpc>
                <a:spcPct val="100000"/>
              </a:lnSpc>
              <a:spcBef>
                <a:spcPts val="600"/>
              </a:spcBef>
              <a:buNone/>
              <a:defRPr sz="1800" b="0" cap="none" baseline="0">
                <a:solidFill>
                  <a:schemeClr val="tx1"/>
                </a:solidFill>
                <a:latin typeface="+mn-lt"/>
              </a:defRPr>
            </a:lvl4pPr>
            <a:lvl5pPr marL="0" indent="0">
              <a:lnSpc>
                <a:spcPct val="100000"/>
              </a:lnSpc>
              <a:spcBef>
                <a:spcPts val="600"/>
              </a:spcBef>
              <a:buNone/>
              <a:defRPr sz="1800" b="0" cap="none" baseline="0">
                <a:solidFill>
                  <a:schemeClr val="tx1"/>
                </a:solidFill>
                <a:latin typeface="+mn-lt"/>
              </a:defRPr>
            </a:lvl5pPr>
            <a:lvl6pPr marL="339717" indent="0">
              <a:buNone/>
              <a:defRPr/>
            </a:lvl6pPr>
            <a:lvl7pPr>
              <a:defRPr/>
            </a:lvl7pPr>
            <a:lvl8pPr>
              <a:defRPr/>
            </a:lvl8pPr>
          </a:lstStyle>
          <a:p>
            <a:pPr lvl="0"/>
            <a:r>
              <a:rPr lang="en-US" dirty="0"/>
              <a:t>subtitle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31683690"/>
      </p:ext>
    </p:extLst>
  </p:cSld>
  <p:clrMapOvr>
    <a:masterClrMapping/>
  </p:clrMapOvr>
  <p:extLst>
    <p:ext uri="{DCECCB84-F9BA-43D5-87BE-67443E8EF086}">
      <p15:sldGuideLst xmlns:p15="http://schemas.microsoft.com/office/powerpoint/2012/main">
        <p15:guide id="1" pos="3840">
          <p15:clr>
            <a:srgbClr val="FBAE40"/>
          </p15:clr>
        </p15:guide>
        <p15:guide id="0" pos="600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Master: White Centered 2">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76AE530-6D8E-42F8-BA86-07A10527D516}"/>
              </a:ext>
            </a:extLst>
          </p:cNvPr>
          <p:cNvPicPr>
            <a:picLocks noChangeAspect="1"/>
          </p:cNvPicPr>
          <p:nvPr userDrawn="1"/>
        </p:nvPicPr>
        <p:blipFill>
          <a:blip r:embed="rId2"/>
          <a:stretch>
            <a:fillRect/>
          </a:stretch>
        </p:blipFill>
        <p:spPr>
          <a:xfrm>
            <a:off x="3886960" y="885392"/>
            <a:ext cx="4309200" cy="4632390"/>
          </a:xfrm>
          <a:prstGeom prst="rect">
            <a:avLst/>
          </a:prstGeom>
        </p:spPr>
      </p:pic>
      <p:sp>
        <p:nvSpPr>
          <p:cNvPr id="2" name="Title 1"/>
          <p:cNvSpPr>
            <a:spLocks noGrp="1"/>
          </p:cNvSpPr>
          <p:nvPr>
            <p:ph type="ctrTitle" hasCustomPrompt="1"/>
          </p:nvPr>
        </p:nvSpPr>
        <p:spPr>
          <a:xfrm>
            <a:off x="1849582" y="1943100"/>
            <a:ext cx="4246418" cy="2857500"/>
          </a:xfrm>
        </p:spPr>
        <p:txBody>
          <a:bodyPr tIns="0" anchor="ctr" anchorCtr="0">
            <a:noAutofit/>
          </a:bodyPr>
          <a:lstStyle>
            <a:lvl1pPr algn="l">
              <a:lnSpc>
                <a:spcPct val="70000"/>
              </a:lnSpc>
              <a:defRPr sz="6000">
                <a:solidFill>
                  <a:schemeClr val="tx1"/>
                </a:solidFill>
                <a:latin typeface="Graphik Black" panose="020B0A03030202060203" pitchFamily="34" charset="0"/>
              </a:defRPr>
            </a:lvl1pPr>
          </a:lstStyle>
          <a:p>
            <a:r>
              <a:rPr lang="en-US" dirty="0"/>
              <a:t>Click to edit title</a:t>
            </a:r>
          </a:p>
        </p:txBody>
      </p:sp>
      <p:sp>
        <p:nvSpPr>
          <p:cNvPr id="8" name="Text Placeholder 7"/>
          <p:cNvSpPr>
            <a:spLocks noGrp="1"/>
          </p:cNvSpPr>
          <p:nvPr>
            <p:ph type="body" sz="quarter" idx="13" hasCustomPrompt="1"/>
          </p:nvPr>
        </p:nvSpPr>
        <p:spPr>
          <a:xfrm>
            <a:off x="9525000" y="436417"/>
            <a:ext cx="2286000" cy="3512127"/>
          </a:xfrm>
        </p:spPr>
        <p:txBody>
          <a:bodyPr>
            <a:noAutofit/>
          </a:bodyPr>
          <a:lstStyle>
            <a:lvl1pPr marL="0" indent="0">
              <a:lnSpc>
                <a:spcPct val="70000"/>
              </a:lnSpc>
              <a:defRPr sz="2800" b="1" baseline="0">
                <a:solidFill>
                  <a:schemeClr val="tx1"/>
                </a:solidFill>
                <a:latin typeface="+mn-lt"/>
              </a:defRPr>
            </a:lvl1pPr>
            <a:lvl2pPr marL="0" indent="0">
              <a:lnSpc>
                <a:spcPct val="100000"/>
              </a:lnSpc>
              <a:spcBef>
                <a:spcPts val="600"/>
              </a:spcBef>
              <a:spcAft>
                <a:spcPts val="0"/>
              </a:spcAft>
              <a:defRPr sz="2000" b="0" cap="none" baseline="0">
                <a:solidFill>
                  <a:schemeClr val="tx1"/>
                </a:solidFill>
                <a:latin typeface="+mn-lt"/>
              </a:defRPr>
            </a:lvl2pPr>
            <a:lvl3pPr marL="0" indent="0">
              <a:lnSpc>
                <a:spcPct val="100000"/>
              </a:lnSpc>
              <a:spcBef>
                <a:spcPts val="600"/>
              </a:spcBef>
              <a:spcAft>
                <a:spcPts val="0"/>
              </a:spcAft>
              <a:defRPr sz="1800" b="0" cap="none" baseline="0">
                <a:solidFill>
                  <a:schemeClr val="tx1"/>
                </a:solidFill>
                <a:latin typeface="+mn-lt"/>
              </a:defRPr>
            </a:lvl3pPr>
            <a:lvl4pPr marL="0" indent="0">
              <a:lnSpc>
                <a:spcPct val="100000"/>
              </a:lnSpc>
              <a:spcBef>
                <a:spcPts val="600"/>
              </a:spcBef>
              <a:buNone/>
              <a:defRPr sz="1800" b="0" cap="none" baseline="0">
                <a:solidFill>
                  <a:schemeClr val="tx1"/>
                </a:solidFill>
                <a:latin typeface="+mn-lt"/>
              </a:defRPr>
            </a:lvl4pPr>
            <a:lvl5pPr marL="0" indent="0">
              <a:lnSpc>
                <a:spcPct val="100000"/>
              </a:lnSpc>
              <a:spcBef>
                <a:spcPts val="600"/>
              </a:spcBef>
              <a:buNone/>
              <a:defRPr sz="1800" b="0" cap="none" baseline="0">
                <a:solidFill>
                  <a:schemeClr val="tx1"/>
                </a:solidFill>
                <a:latin typeface="+mn-lt"/>
              </a:defRPr>
            </a:lvl5pPr>
            <a:lvl6pPr marL="339717" indent="0">
              <a:buNone/>
              <a:defRPr/>
            </a:lvl6pPr>
            <a:lvl7pPr>
              <a:defRPr/>
            </a:lvl7pPr>
            <a:lvl8pPr>
              <a:defRPr/>
            </a:lvl8pPr>
          </a:lstStyle>
          <a:p>
            <a:pPr lvl="0"/>
            <a:r>
              <a:rPr lang="en-US" dirty="0"/>
              <a:t>subtitle</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2" name="Group 11">
            <a:extLst>
              <a:ext uri="{FF2B5EF4-FFF2-40B4-BE49-F238E27FC236}">
                <a16:creationId xmlns:a16="http://schemas.microsoft.com/office/drawing/2014/main" id="{C6DB7A5A-C46B-4441-A6AE-252785AAEE71}"/>
              </a:ext>
            </a:extLst>
          </p:cNvPr>
          <p:cNvGrpSpPr>
            <a:grpSpLocks noChangeAspect="1"/>
          </p:cNvGrpSpPr>
          <p:nvPr userDrawn="1"/>
        </p:nvGrpSpPr>
        <p:grpSpPr>
          <a:xfrm>
            <a:off x="9559232" y="5846780"/>
            <a:ext cx="2250858" cy="604157"/>
            <a:chOff x="9563100" y="1673029"/>
            <a:chExt cx="1389888" cy="373063"/>
          </a:xfrm>
        </p:grpSpPr>
        <p:pic>
          <p:nvPicPr>
            <p:cNvPr id="13" name="Picture 12">
              <a:extLst>
                <a:ext uri="{FF2B5EF4-FFF2-40B4-BE49-F238E27FC236}">
                  <a16:creationId xmlns:a16="http://schemas.microsoft.com/office/drawing/2014/main" id="{D4546DE7-6E5E-4ED4-BF42-C57CC67A1F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3100" y="1825994"/>
              <a:ext cx="1389888" cy="220098"/>
            </a:xfrm>
            <a:prstGeom prst="rect">
              <a:avLst/>
            </a:prstGeom>
          </p:spPr>
        </p:pic>
        <p:sp>
          <p:nvSpPr>
            <p:cNvPr id="14" name="Freeform 5">
              <a:extLst>
                <a:ext uri="{FF2B5EF4-FFF2-40B4-BE49-F238E27FC236}">
                  <a16:creationId xmlns:a16="http://schemas.microsoft.com/office/drawing/2014/main" id="{4A178CE6-BDDF-4385-9920-EFAB1BA6B5BC}"/>
                </a:ext>
              </a:extLst>
            </p:cNvPr>
            <p:cNvSpPr>
              <a:spLocks/>
            </p:cNvSpPr>
            <p:nvPr/>
          </p:nvSpPr>
          <p:spPr bwMode="auto">
            <a:xfrm>
              <a:off x="10373550" y="1673029"/>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255104094"/>
      </p:ext>
    </p:extLst>
  </p:cSld>
  <p:clrMapOvr>
    <a:masterClrMapping/>
  </p:clrMapOvr>
  <p:extLst>
    <p:ext uri="{DCECCB84-F9BA-43D5-87BE-67443E8EF086}">
      <p15:sldGuideLst xmlns:p15="http://schemas.microsoft.com/office/powerpoint/2012/main">
        <p15:guide id="1" pos="3840">
          <p15:clr>
            <a:srgbClr val="FBAE40"/>
          </p15:clr>
        </p15:guide>
        <p15:guide id="2" pos="600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Master: White Centered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7D768F-5596-42EF-B0EE-02C343AC7ADC}"/>
              </a:ext>
            </a:extLst>
          </p:cNvPr>
          <p:cNvPicPr>
            <a:picLocks noChangeAspect="1"/>
          </p:cNvPicPr>
          <p:nvPr userDrawn="1"/>
        </p:nvPicPr>
        <p:blipFill>
          <a:blip r:embed="rId2"/>
          <a:stretch>
            <a:fillRect/>
          </a:stretch>
        </p:blipFill>
        <p:spPr>
          <a:xfrm>
            <a:off x="3886960" y="939257"/>
            <a:ext cx="4309200" cy="4524660"/>
          </a:xfrm>
          <a:prstGeom prst="rect">
            <a:avLst/>
          </a:prstGeom>
        </p:spPr>
      </p:pic>
      <p:sp>
        <p:nvSpPr>
          <p:cNvPr id="2" name="Title 1"/>
          <p:cNvSpPr>
            <a:spLocks noGrp="1"/>
          </p:cNvSpPr>
          <p:nvPr>
            <p:ph type="ctrTitle" hasCustomPrompt="1"/>
          </p:nvPr>
        </p:nvSpPr>
        <p:spPr>
          <a:xfrm>
            <a:off x="1849582" y="1943100"/>
            <a:ext cx="4246418" cy="2857500"/>
          </a:xfrm>
        </p:spPr>
        <p:txBody>
          <a:bodyPr tIns="0" anchor="t" anchorCtr="0">
            <a:noAutofit/>
          </a:bodyPr>
          <a:lstStyle>
            <a:lvl1pPr algn="l">
              <a:lnSpc>
                <a:spcPct val="70000"/>
              </a:lnSpc>
              <a:defRPr sz="6000">
                <a:solidFill>
                  <a:schemeClr val="tx1"/>
                </a:solidFill>
                <a:latin typeface="Graphik Black" panose="020B0A03030202060203" pitchFamily="34" charset="0"/>
              </a:defRPr>
            </a:lvl1pPr>
          </a:lstStyle>
          <a:p>
            <a:r>
              <a:rPr lang="en-US" dirty="0"/>
              <a:t>Click to edit title</a:t>
            </a:r>
          </a:p>
        </p:txBody>
      </p:sp>
      <p:sp>
        <p:nvSpPr>
          <p:cNvPr id="8" name="Text Placeholder 7"/>
          <p:cNvSpPr>
            <a:spLocks noGrp="1"/>
          </p:cNvSpPr>
          <p:nvPr>
            <p:ph type="body" sz="quarter" idx="13" hasCustomPrompt="1"/>
          </p:nvPr>
        </p:nvSpPr>
        <p:spPr>
          <a:xfrm>
            <a:off x="9525000" y="436417"/>
            <a:ext cx="2286000" cy="3512127"/>
          </a:xfrm>
        </p:spPr>
        <p:txBody>
          <a:bodyPr>
            <a:noAutofit/>
          </a:bodyPr>
          <a:lstStyle>
            <a:lvl1pPr marL="0" indent="0">
              <a:lnSpc>
                <a:spcPct val="70000"/>
              </a:lnSpc>
              <a:defRPr sz="2800" b="1" baseline="0">
                <a:solidFill>
                  <a:schemeClr val="tx1"/>
                </a:solidFill>
                <a:latin typeface="+mn-lt"/>
              </a:defRPr>
            </a:lvl1pPr>
            <a:lvl2pPr marL="0" indent="0">
              <a:lnSpc>
                <a:spcPct val="100000"/>
              </a:lnSpc>
              <a:spcBef>
                <a:spcPts val="600"/>
              </a:spcBef>
              <a:spcAft>
                <a:spcPts val="0"/>
              </a:spcAft>
              <a:defRPr sz="2000" b="0" cap="none" baseline="0">
                <a:solidFill>
                  <a:schemeClr val="tx1"/>
                </a:solidFill>
                <a:latin typeface="+mn-lt"/>
              </a:defRPr>
            </a:lvl2pPr>
            <a:lvl3pPr marL="0" indent="0">
              <a:lnSpc>
                <a:spcPct val="100000"/>
              </a:lnSpc>
              <a:spcBef>
                <a:spcPts val="600"/>
              </a:spcBef>
              <a:spcAft>
                <a:spcPts val="0"/>
              </a:spcAft>
              <a:defRPr sz="1800" b="0" cap="none" baseline="0">
                <a:solidFill>
                  <a:schemeClr val="tx1"/>
                </a:solidFill>
                <a:latin typeface="+mn-lt"/>
              </a:defRPr>
            </a:lvl3pPr>
            <a:lvl4pPr marL="0" indent="0">
              <a:lnSpc>
                <a:spcPct val="100000"/>
              </a:lnSpc>
              <a:spcBef>
                <a:spcPts val="600"/>
              </a:spcBef>
              <a:buNone/>
              <a:defRPr sz="1800" b="0" cap="none" baseline="0">
                <a:solidFill>
                  <a:schemeClr val="tx1"/>
                </a:solidFill>
                <a:latin typeface="+mn-lt"/>
              </a:defRPr>
            </a:lvl4pPr>
            <a:lvl5pPr marL="0" indent="0">
              <a:lnSpc>
                <a:spcPct val="100000"/>
              </a:lnSpc>
              <a:spcBef>
                <a:spcPts val="600"/>
              </a:spcBef>
              <a:buNone/>
              <a:defRPr sz="1800" b="0" cap="none" baseline="0">
                <a:solidFill>
                  <a:schemeClr val="tx1"/>
                </a:solidFill>
                <a:latin typeface="+mn-lt"/>
              </a:defRPr>
            </a:lvl5pPr>
            <a:lvl6pPr marL="339717" indent="0">
              <a:buNone/>
              <a:defRPr/>
            </a:lvl6pPr>
            <a:lvl7pPr>
              <a:defRPr/>
            </a:lvl7pPr>
            <a:lvl8pPr>
              <a:defRPr/>
            </a:lvl8pPr>
          </a:lstStyle>
          <a:p>
            <a:pPr lvl="0"/>
            <a:r>
              <a:rPr lang="en-US" dirty="0"/>
              <a:t>subtitle</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2" name="Group 11">
            <a:extLst>
              <a:ext uri="{FF2B5EF4-FFF2-40B4-BE49-F238E27FC236}">
                <a16:creationId xmlns:a16="http://schemas.microsoft.com/office/drawing/2014/main" id="{7E8D14B1-B5B6-4F20-91A6-9551612A0527}"/>
              </a:ext>
            </a:extLst>
          </p:cNvPr>
          <p:cNvGrpSpPr>
            <a:grpSpLocks noChangeAspect="1"/>
          </p:cNvGrpSpPr>
          <p:nvPr userDrawn="1"/>
        </p:nvGrpSpPr>
        <p:grpSpPr>
          <a:xfrm>
            <a:off x="9559232" y="5846780"/>
            <a:ext cx="2250858" cy="604157"/>
            <a:chOff x="9563100" y="1673029"/>
            <a:chExt cx="1389888" cy="373063"/>
          </a:xfrm>
        </p:grpSpPr>
        <p:pic>
          <p:nvPicPr>
            <p:cNvPr id="13" name="Picture 12">
              <a:extLst>
                <a:ext uri="{FF2B5EF4-FFF2-40B4-BE49-F238E27FC236}">
                  <a16:creationId xmlns:a16="http://schemas.microsoft.com/office/drawing/2014/main" id="{35E7D083-47B0-4A8C-8E99-87AB7D90E8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3100" y="1825994"/>
              <a:ext cx="1389888" cy="220098"/>
            </a:xfrm>
            <a:prstGeom prst="rect">
              <a:avLst/>
            </a:prstGeom>
          </p:spPr>
        </p:pic>
        <p:sp>
          <p:nvSpPr>
            <p:cNvPr id="14" name="Freeform 5">
              <a:extLst>
                <a:ext uri="{FF2B5EF4-FFF2-40B4-BE49-F238E27FC236}">
                  <a16:creationId xmlns:a16="http://schemas.microsoft.com/office/drawing/2014/main" id="{F67B75B8-33A4-48BE-938E-2F96BF473B4B}"/>
                </a:ext>
              </a:extLst>
            </p:cNvPr>
            <p:cNvSpPr>
              <a:spLocks/>
            </p:cNvSpPr>
            <p:nvPr/>
          </p:nvSpPr>
          <p:spPr bwMode="auto">
            <a:xfrm>
              <a:off x="10373550" y="1673029"/>
              <a:ext cx="136525" cy="147638"/>
            </a:xfrm>
            <a:custGeom>
              <a:avLst/>
              <a:gdLst>
                <a:gd name="T0" fmla="*/ 0 w 86"/>
                <a:gd name="T1" fmla="*/ 66 h 93"/>
                <a:gd name="T2" fmla="*/ 50 w 86"/>
                <a:gd name="T3" fmla="*/ 47 h 93"/>
                <a:gd name="T4" fmla="*/ 0 w 86"/>
                <a:gd name="T5" fmla="*/ 27 h 93"/>
                <a:gd name="T6" fmla="*/ 0 w 86"/>
                <a:gd name="T7" fmla="*/ 0 h 93"/>
                <a:gd name="T8" fmla="*/ 86 w 86"/>
                <a:gd name="T9" fmla="*/ 35 h 93"/>
                <a:gd name="T10" fmla="*/ 86 w 86"/>
                <a:gd name="T11" fmla="*/ 57 h 93"/>
                <a:gd name="T12" fmla="*/ 0 w 86"/>
                <a:gd name="T13" fmla="*/ 93 h 93"/>
                <a:gd name="T14" fmla="*/ 0 w 86"/>
                <a:gd name="T15" fmla="*/ 66 h 9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93">
                  <a:moveTo>
                    <a:pt x="0" y="66"/>
                  </a:moveTo>
                  <a:lnTo>
                    <a:pt x="50" y="47"/>
                  </a:lnTo>
                  <a:lnTo>
                    <a:pt x="0" y="27"/>
                  </a:lnTo>
                  <a:lnTo>
                    <a:pt x="0" y="0"/>
                  </a:lnTo>
                  <a:lnTo>
                    <a:pt x="86" y="35"/>
                  </a:lnTo>
                  <a:lnTo>
                    <a:pt x="86" y="57"/>
                  </a:lnTo>
                  <a:lnTo>
                    <a:pt x="0" y="93"/>
                  </a:lnTo>
                  <a:lnTo>
                    <a:pt x="0" y="6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46498060"/>
      </p:ext>
    </p:extLst>
  </p:cSld>
  <p:clrMapOvr>
    <a:masterClrMapping/>
  </p:clrMapOvr>
  <p:extLst>
    <p:ext uri="{DCECCB84-F9BA-43D5-87BE-67443E8EF086}">
      <p15:sldGuideLst xmlns:p15="http://schemas.microsoft.com/office/powerpoint/2012/main">
        <p15:guide id="1" pos="3840">
          <p15:clr>
            <a:srgbClr val="FBAE40"/>
          </p15:clr>
        </p15:guide>
        <p15:guide id="2" pos="600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hort Headline Only">
    <p:spTree>
      <p:nvGrpSpPr>
        <p:cNvPr id="1" name=""/>
        <p:cNvGrpSpPr/>
        <p:nvPr/>
      </p:nvGrpSpPr>
      <p:grpSpPr>
        <a:xfrm>
          <a:off x="0" y="0"/>
          <a:ext cx="0" cy="0"/>
          <a:chOff x="0" y="0"/>
          <a:chExt cx="0" cy="0"/>
        </a:xfrm>
      </p:grpSpPr>
      <p:sp>
        <p:nvSpPr>
          <p:cNvPr id="7" name="Footer Placeholder 6"/>
          <p:cNvSpPr>
            <a:spLocks noGrp="1"/>
          </p:cNvSpPr>
          <p:nvPr>
            <p:ph type="ftr" sz="quarter" idx="16"/>
          </p:nvPr>
        </p:nvSpPr>
        <p:spPr/>
        <p:txBody>
          <a:bodyPr/>
          <a:lstStyle/>
          <a:p>
            <a:r>
              <a:rPr lang="en-US"/>
              <a:t>Copyright © 2018 Accenture. All rights reserved.</a:t>
            </a:r>
            <a:endParaRPr lang="en-US" dirty="0"/>
          </a:p>
        </p:txBody>
      </p:sp>
      <p:sp>
        <p:nvSpPr>
          <p:cNvPr id="10" name="Slide Number Placeholder 9"/>
          <p:cNvSpPr>
            <a:spLocks noGrp="1"/>
          </p:cNvSpPr>
          <p:nvPr>
            <p:ph type="sldNum" sz="quarter" idx="17"/>
          </p:nvPr>
        </p:nvSpPr>
        <p:spPr/>
        <p:txBody>
          <a:bodyPr/>
          <a:lstStyle/>
          <a:p>
            <a:fld id="{4F9AC08D-23A9-440E-BCB9-AA1E9877CC38}" type="slidenum">
              <a:rPr lang="en-US" smtClean="0"/>
              <a:pPr/>
              <a:t>‹Nº›</a:t>
            </a:fld>
            <a:endParaRPr lang="en-US" dirty="0"/>
          </a:p>
        </p:txBody>
      </p:sp>
      <p:sp>
        <p:nvSpPr>
          <p:cNvPr id="11" name="Title 10"/>
          <p:cNvSpPr>
            <a:spLocks noGrp="1"/>
          </p:cNvSpPr>
          <p:nvPr>
            <p:ph type="title"/>
          </p:nvPr>
        </p:nvSpPr>
        <p:spPr>
          <a:xfrm>
            <a:off x="381000" y="381001"/>
            <a:ext cx="5715000" cy="990601"/>
          </a:xfrm>
        </p:spPr>
        <p:txBody>
          <a:bodyPr/>
          <a:lstStyle/>
          <a:p>
            <a:r>
              <a:rPr lang="en-US" dirty="0"/>
              <a:t>Click to edit Master title style</a:t>
            </a:r>
          </a:p>
        </p:txBody>
      </p:sp>
    </p:spTree>
    <p:extLst>
      <p:ext uri="{BB962C8B-B14F-4D97-AF65-F5344CB8AC3E}">
        <p14:creationId xmlns:p14="http://schemas.microsoft.com/office/powerpoint/2010/main" val="3060140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3" name="Title 2"/>
          <p:cNvSpPr>
            <a:spLocks noGrp="1"/>
          </p:cNvSpPr>
          <p:nvPr>
            <p:ph type="title" hasCustomPrompt="1"/>
          </p:nvPr>
        </p:nvSpPr>
        <p:spPr/>
        <p:txBody>
          <a:bodyPr/>
          <a:lstStyle>
            <a:lvl1pPr>
              <a:lnSpc>
                <a:spcPct val="80000"/>
              </a:lnSpc>
              <a:defRPr/>
            </a:lvl1pPr>
          </a:lstStyle>
          <a:p>
            <a:r>
              <a:rPr lang="en-US" dirty="0"/>
              <a:t>CLICK TO EDIT MASTER TITLE</a:t>
            </a:r>
          </a:p>
        </p:txBody>
      </p:sp>
      <p:sp>
        <p:nvSpPr>
          <p:cNvPr id="2" name="Footer Placeholder 1"/>
          <p:cNvSpPr>
            <a:spLocks noGrp="1"/>
          </p:cNvSpPr>
          <p:nvPr>
            <p:ph type="ftr" sz="quarter" idx="10"/>
          </p:nvPr>
        </p:nvSpPr>
        <p:spPr>
          <a:xfrm>
            <a:off x="7410450" y="6518416"/>
            <a:ext cx="4114800" cy="140400"/>
          </a:xfrm>
          <a:prstGeom prst="rect">
            <a:avLst/>
          </a:prstGeom>
        </p:spPr>
        <p:txBody>
          <a:bodyPr/>
          <a:lstStyle>
            <a:lvl1pPr>
              <a:defRPr/>
            </a:lvl1pPr>
          </a:lstStyle>
          <a:p>
            <a:r>
              <a:rPr lang="en-US" dirty="0"/>
              <a:t>Copyright © 2018 Accenture. All rights reserved.</a:t>
            </a:r>
            <a:endParaRPr lang="en-GB" dirty="0"/>
          </a:p>
        </p:txBody>
      </p:sp>
      <p:sp>
        <p:nvSpPr>
          <p:cNvPr id="4" name="Slide Number Placeholder 3"/>
          <p:cNvSpPr>
            <a:spLocks noGrp="1"/>
          </p:cNvSpPr>
          <p:nvPr>
            <p:ph type="sldNum" sz="quarter" idx="11"/>
          </p:nvPr>
        </p:nvSpPr>
        <p:spPr>
          <a:xfrm>
            <a:off x="11639450" y="6518416"/>
            <a:ext cx="216000" cy="140400"/>
          </a:xfrm>
          <a:prstGeom prst="rect">
            <a:avLst/>
          </a:prstGeom>
        </p:spPr>
        <p:txBody>
          <a:bodyPr/>
          <a:lstStyle/>
          <a:p>
            <a:fld id="{17D800ED-CB1B-4EBC-A0D2-2190AF4D8872}" type="slidenum">
              <a:rPr lang="en-GB" smtClean="0"/>
              <a:pPr/>
              <a:t>‹Nº›</a:t>
            </a:fld>
            <a:endParaRPr lang="en-GB"/>
          </a:p>
        </p:txBody>
      </p:sp>
    </p:spTree>
    <p:extLst>
      <p:ext uri="{BB962C8B-B14F-4D97-AF65-F5344CB8AC3E}">
        <p14:creationId xmlns:p14="http://schemas.microsoft.com/office/powerpoint/2010/main" val="1959328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Columns">
    <p:spTree>
      <p:nvGrpSpPr>
        <p:cNvPr id="1" name=""/>
        <p:cNvGrpSpPr/>
        <p:nvPr/>
      </p:nvGrpSpPr>
      <p:grpSpPr>
        <a:xfrm>
          <a:off x="0" y="0"/>
          <a:ext cx="0" cy="0"/>
          <a:chOff x="0" y="0"/>
          <a:chExt cx="0" cy="0"/>
        </a:xfrm>
      </p:grpSpPr>
      <p:sp>
        <p:nvSpPr>
          <p:cNvPr id="7" name="Text Placeholder 6"/>
          <p:cNvSpPr>
            <a:spLocks noGrp="1"/>
          </p:cNvSpPr>
          <p:nvPr>
            <p:ph type="body" sz="quarter" idx="13" hasCustomPrompt="1"/>
          </p:nvPr>
        </p:nvSpPr>
        <p:spPr>
          <a:xfrm>
            <a:off x="345017" y="1763729"/>
            <a:ext cx="3583476" cy="4562458"/>
          </a:xfrm>
          <a:prstGeom prst="rect">
            <a:avLst/>
          </a:prstGeom>
        </p:spPr>
        <p:txBody>
          <a:bodyPr vert="horz" lIns="0" tIns="0" rIns="0" bIns="0" rtlCol="0">
            <a:noAutofit/>
          </a:bodyPr>
          <a:lstStyle>
            <a:lvl1pPr>
              <a:spcBef>
                <a:spcPts val="800"/>
              </a:spcBef>
              <a:defRPr lang="en-US" sz="1600" dirty="0" smtClean="0"/>
            </a:lvl1pPr>
            <a:lvl2pPr>
              <a:spcBef>
                <a:spcPts val="800"/>
              </a:spcBef>
              <a:defRPr lang="en-US" sz="1600" dirty="0" smtClean="0"/>
            </a:lvl2pPr>
            <a:lvl3pPr>
              <a:spcBef>
                <a:spcPts val="800"/>
              </a:spcBef>
              <a:defRPr lang="en-US" sz="1600" dirty="0" smtClean="0"/>
            </a:lvl3pPr>
            <a:lvl4pPr>
              <a:spcBef>
                <a:spcPts val="800"/>
              </a:spcBef>
              <a:defRPr lang="en-US" sz="1600" dirty="0" smtClean="0"/>
            </a:lvl4pPr>
            <a:lvl5pPr>
              <a:spcBef>
                <a:spcPts val="800"/>
              </a:spcBef>
              <a:defRPr lang="en-US" sz="160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hasCustomPrompt="1"/>
          </p:nvPr>
        </p:nvSpPr>
        <p:spPr/>
        <p:txBody>
          <a:bodyPr/>
          <a:lstStyle>
            <a:lvl1pPr>
              <a:lnSpc>
                <a:spcPct val="80000"/>
              </a:lnSpc>
              <a:defRPr/>
            </a:lvl1pPr>
          </a:lstStyle>
          <a:p>
            <a:r>
              <a:rPr lang="en-US" dirty="0"/>
              <a:t>CLICK TO EDIT MASTER TITLE</a:t>
            </a:r>
          </a:p>
        </p:txBody>
      </p:sp>
      <p:sp>
        <p:nvSpPr>
          <p:cNvPr id="10" name="Text Placeholder 7"/>
          <p:cNvSpPr>
            <a:spLocks noGrp="1"/>
          </p:cNvSpPr>
          <p:nvPr>
            <p:ph type="body" sz="quarter" idx="14" hasCustomPrompt="1"/>
          </p:nvPr>
        </p:nvSpPr>
        <p:spPr>
          <a:xfrm>
            <a:off x="8256656" y="1763713"/>
            <a:ext cx="3598794" cy="4562475"/>
          </a:xfrm>
          <a:prstGeom prst="rect">
            <a:avLst/>
          </a:prstGeom>
        </p:spPr>
        <p:txBody>
          <a:bodyPr vert="horz" lIns="0" tIns="0" rIns="0" bIns="0" rtlCol="0">
            <a:noAutofit/>
          </a:bodyPr>
          <a:lstStyle>
            <a:lvl1pPr>
              <a:spcBef>
                <a:spcPts val="800"/>
              </a:spcBef>
              <a:defRPr lang="en-US" sz="1600" b="1" dirty="0" smtClean="0"/>
            </a:lvl1pPr>
            <a:lvl2pPr>
              <a:spcBef>
                <a:spcPts val="800"/>
              </a:spcBef>
              <a:defRPr lang="en-US" sz="1600" b="0" dirty="0" smtClean="0"/>
            </a:lvl2pPr>
            <a:lvl3pPr>
              <a:spcBef>
                <a:spcPts val="800"/>
              </a:spcBef>
              <a:defRPr lang="en-US" sz="1600" b="0" dirty="0" smtClean="0"/>
            </a:lvl3pPr>
            <a:lvl4pPr>
              <a:spcBef>
                <a:spcPts val="800"/>
              </a:spcBef>
              <a:defRPr lang="en-US" sz="1600" b="0" dirty="0" smtClean="0"/>
            </a:lvl4pPr>
            <a:lvl5pPr>
              <a:spcBef>
                <a:spcPts val="800"/>
              </a:spcBef>
              <a:defRPr lang="en-US" sz="1600" b="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7"/>
          <p:cNvSpPr>
            <a:spLocks noGrp="1"/>
          </p:cNvSpPr>
          <p:nvPr>
            <p:ph type="body" sz="quarter" idx="15" hasCustomPrompt="1"/>
          </p:nvPr>
        </p:nvSpPr>
        <p:spPr>
          <a:xfrm>
            <a:off x="4271392" y="1763713"/>
            <a:ext cx="3642363" cy="4562475"/>
          </a:xfrm>
          <a:prstGeom prst="rect">
            <a:avLst/>
          </a:prstGeom>
        </p:spPr>
        <p:txBody>
          <a:bodyPr vert="horz" lIns="0" tIns="0" rIns="0" bIns="0" rtlCol="0">
            <a:noAutofit/>
          </a:bodyPr>
          <a:lstStyle>
            <a:lvl1pPr>
              <a:spcBef>
                <a:spcPts val="800"/>
              </a:spcBef>
              <a:defRPr lang="en-US" sz="1600" b="1" dirty="0" smtClean="0"/>
            </a:lvl1pPr>
            <a:lvl2pPr>
              <a:spcBef>
                <a:spcPts val="800"/>
              </a:spcBef>
              <a:defRPr lang="en-US" sz="1600" b="0" dirty="0" smtClean="0"/>
            </a:lvl2pPr>
            <a:lvl3pPr>
              <a:spcBef>
                <a:spcPts val="800"/>
              </a:spcBef>
              <a:defRPr lang="en-US" sz="1600" b="0" dirty="0" smtClean="0"/>
            </a:lvl3pPr>
            <a:lvl4pPr>
              <a:spcBef>
                <a:spcPts val="800"/>
              </a:spcBef>
              <a:defRPr lang="en-US" sz="1600" b="0" dirty="0" smtClean="0"/>
            </a:lvl4pPr>
            <a:lvl5pPr>
              <a:spcBef>
                <a:spcPts val="800"/>
              </a:spcBef>
              <a:defRPr lang="en-US" sz="1600" b="0"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16"/>
          </p:nvPr>
        </p:nvSpPr>
        <p:spPr>
          <a:xfrm>
            <a:off x="7410450" y="6518416"/>
            <a:ext cx="4114800" cy="140400"/>
          </a:xfrm>
          <a:prstGeom prst="rect">
            <a:avLst/>
          </a:prstGeom>
        </p:spPr>
        <p:txBody>
          <a:bodyPr/>
          <a:lstStyle>
            <a:lvl1pPr>
              <a:defRPr/>
            </a:lvl1pPr>
          </a:lstStyle>
          <a:p>
            <a:r>
              <a:rPr lang="en-US" dirty="0"/>
              <a:t>Copyright © 2018 Accenture. All rights reserved.</a:t>
            </a:r>
            <a:endParaRPr lang="en-GB" dirty="0"/>
          </a:p>
        </p:txBody>
      </p:sp>
      <p:sp>
        <p:nvSpPr>
          <p:cNvPr id="3" name="Slide Number Placeholder 2"/>
          <p:cNvSpPr>
            <a:spLocks noGrp="1"/>
          </p:cNvSpPr>
          <p:nvPr>
            <p:ph type="sldNum" sz="quarter" idx="17"/>
          </p:nvPr>
        </p:nvSpPr>
        <p:spPr>
          <a:xfrm>
            <a:off x="11639450" y="6518416"/>
            <a:ext cx="216000" cy="140400"/>
          </a:xfrm>
          <a:prstGeom prst="rect">
            <a:avLst/>
          </a:prstGeom>
        </p:spPr>
        <p:txBody>
          <a:bodyPr/>
          <a:lstStyle/>
          <a:p>
            <a:fld id="{17D800ED-CB1B-4EBC-A0D2-2190AF4D8872}" type="slidenum">
              <a:rPr lang="en-GB" smtClean="0"/>
              <a:pPr/>
              <a:t>‹Nº›</a:t>
            </a:fld>
            <a:endParaRPr lang="en-GB"/>
          </a:p>
        </p:txBody>
      </p:sp>
    </p:spTree>
    <p:extLst>
      <p:ext uri="{BB962C8B-B14F-4D97-AF65-F5344CB8AC3E}">
        <p14:creationId xmlns:p14="http://schemas.microsoft.com/office/powerpoint/2010/main" val="133448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hort Headline and 1 Column">
    <p:spTree>
      <p:nvGrpSpPr>
        <p:cNvPr id="1" name=""/>
        <p:cNvGrpSpPr/>
        <p:nvPr/>
      </p:nvGrpSpPr>
      <p:grpSpPr>
        <a:xfrm>
          <a:off x="0" y="0"/>
          <a:ext cx="0" cy="0"/>
          <a:chOff x="0" y="0"/>
          <a:chExt cx="0" cy="0"/>
        </a:xfrm>
      </p:grpSpPr>
      <p:sp>
        <p:nvSpPr>
          <p:cNvPr id="6" name="Content Placeholder 5"/>
          <p:cNvSpPr>
            <a:spLocks noGrp="1"/>
          </p:cNvSpPr>
          <p:nvPr>
            <p:ph sz="quarter" idx="18"/>
          </p:nvPr>
        </p:nvSpPr>
        <p:spPr>
          <a:xfrm>
            <a:off x="381001" y="1828802"/>
            <a:ext cx="8572500" cy="4689475"/>
          </a:xfrm>
        </p:spPr>
        <p:txBody>
          <a:bodyPr/>
          <a:lstStyle>
            <a:lvl3pPr marL="514338" indent="-230182">
              <a:buFont typeface="Graphik" panose="020B0503030202060203" pitchFamily="34" charset="0"/>
              <a:buChar char="–"/>
              <a:defRPr/>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
        <p:nvSpPr>
          <p:cNvPr id="11" name="Title 10"/>
          <p:cNvSpPr>
            <a:spLocks noGrp="1"/>
          </p:cNvSpPr>
          <p:nvPr>
            <p:ph type="title"/>
          </p:nvPr>
        </p:nvSpPr>
        <p:spPr>
          <a:xfrm>
            <a:off x="381000" y="380999"/>
            <a:ext cx="5715000" cy="990601"/>
          </a:xfrm>
        </p:spPr>
        <p:txBody>
          <a:bodyPr/>
          <a:lstStyle/>
          <a:p>
            <a:r>
              <a:rPr lang="en-US" dirty="0"/>
              <a:t>Click to edit Master title style</a:t>
            </a:r>
          </a:p>
        </p:txBody>
      </p:sp>
      <p:sp>
        <p:nvSpPr>
          <p:cNvPr id="3" name="Footer Placeholder 2"/>
          <p:cNvSpPr>
            <a:spLocks noGrp="1"/>
          </p:cNvSpPr>
          <p:nvPr>
            <p:ph type="ftr" sz="quarter" idx="20"/>
          </p:nvPr>
        </p:nvSpPr>
        <p:spPr/>
        <p:txBody>
          <a:bodyPr/>
          <a:lstStyle/>
          <a:p>
            <a:r>
              <a:rPr lang="en-US" dirty="0"/>
              <a:t>Copyright © 2018 Accenture. All rights reserved.</a:t>
            </a:r>
          </a:p>
        </p:txBody>
      </p:sp>
      <p:sp>
        <p:nvSpPr>
          <p:cNvPr id="4" name="Slide Number Placeholder 3"/>
          <p:cNvSpPr>
            <a:spLocks noGrp="1"/>
          </p:cNvSpPr>
          <p:nvPr>
            <p:ph type="sldNum" sz="quarter" idx="21"/>
          </p:nvPr>
        </p:nvSpPr>
        <p:spPr/>
        <p:txBody>
          <a:bodyPr/>
          <a:lstStyle/>
          <a:p>
            <a:fld id="{4F9AC08D-23A9-440E-BCB9-AA1E9877CC38}" type="slidenum">
              <a:rPr lang="en-US" smtClean="0"/>
              <a:pPr/>
              <a:t>‹Nº›</a:t>
            </a:fld>
            <a:endParaRPr lang="en-US" dirty="0"/>
          </a:p>
        </p:txBody>
      </p:sp>
    </p:spTree>
    <p:extLst>
      <p:ext uri="{BB962C8B-B14F-4D97-AF65-F5344CB8AC3E}">
        <p14:creationId xmlns:p14="http://schemas.microsoft.com/office/powerpoint/2010/main" val="129620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1"/>
            <a:ext cx="11430000" cy="1295401"/>
          </a:xfrm>
          <a:prstGeom prst="rect">
            <a:avLst/>
          </a:prstGeom>
        </p:spPr>
        <p:txBody>
          <a:bodyPr vert="horz" lIns="0" tIns="45720" rIns="0" bIns="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381000" y="1828800"/>
            <a:ext cx="11430000" cy="4686300"/>
          </a:xfrm>
          <a:prstGeom prst="rect">
            <a:avLst/>
          </a:prstGeom>
        </p:spPr>
        <p:txBody>
          <a:bodyPr vert="horz" lIns="0" tIns="91440" rIns="0" bIns="45720" rtlCol="0">
            <a:normAutofit/>
          </a:body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4184910590"/>
      </p:ext>
    </p:extLst>
  </p:cSld>
  <p:clrMap bg1="lt1" tx1="dk1" bg2="lt2" tx2="dk2" accent1="accent1" accent2="accent2" accent3="accent3" accent4="accent4" accent5="accent5" accent6="accent6" hlink="hlink" folHlink="folHlink"/>
  <p:sldLayoutIdLst>
    <p:sldLayoutId id="2147483687" r:id="rId1"/>
    <p:sldLayoutId id="2147483704" r:id="rId2"/>
    <p:sldLayoutId id="2147483708" r:id="rId3"/>
    <p:sldLayoutId id="2147483709" r:id="rId4"/>
    <p:sldLayoutId id="2147483710" r:id="rId5"/>
    <p:sldLayoutId id="2147483712" r:id="rId6"/>
    <p:sldLayoutId id="2147483713" r:id="rId7"/>
    <p:sldLayoutId id="2147483714" r:id="rId8"/>
  </p:sldLayoutIdLst>
  <p:hf hdr="0" ftr="0" dt="0"/>
  <p:txStyles>
    <p:title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p:titleStyle>
    <p:bodyStyle>
      <a:lvl1pPr marL="0" indent="0" algn="l" defTabSz="914377" rtl="0" eaLnBrk="1" latinLnBrk="0" hangingPunct="1">
        <a:lnSpc>
          <a:spcPct val="85000"/>
        </a:lnSpc>
        <a:spcBef>
          <a:spcPts val="0"/>
        </a:spcBef>
        <a:buFont typeface="Arial" panose="020B0604020202020204" pitchFamily="34" charset="0"/>
        <a:buNone/>
        <a:defRPr sz="1800" b="1" kern="1200" cap="all" baseline="0">
          <a:solidFill>
            <a:schemeClr val="tx1"/>
          </a:solidFill>
          <a:latin typeface="+mj-lt"/>
          <a:ea typeface="+mn-ea"/>
          <a:cs typeface="+mn-cs"/>
        </a:defRPr>
      </a:lvl1pPr>
      <a:lvl2pPr marL="0" indent="0" algn="l" defTabSz="914377" rtl="0" eaLnBrk="1" latinLnBrk="0" hangingPunct="1">
        <a:lnSpc>
          <a:spcPct val="90000"/>
        </a:lnSpc>
        <a:spcBef>
          <a:spcPts val="0"/>
        </a:spcBef>
        <a:spcAft>
          <a:spcPts val="1200"/>
        </a:spcAft>
        <a:buFont typeface="Arial" panose="020B0604020202020204" pitchFamily="34" charset="0"/>
        <a:buNone/>
        <a:defRPr sz="2800" kern="1200">
          <a:solidFill>
            <a:schemeClr val="tx1"/>
          </a:solidFill>
          <a:latin typeface="+mn-lt"/>
          <a:ea typeface="+mn-ea"/>
          <a:cs typeface="+mn-cs"/>
        </a:defRPr>
      </a:lvl2pPr>
      <a:lvl3pPr marL="0" indent="0" algn="l" defTabSz="914377" rtl="0" eaLnBrk="1" latinLnBrk="0" hangingPunct="1">
        <a:lnSpc>
          <a:spcPct val="110000"/>
        </a:lnSpc>
        <a:spcBef>
          <a:spcPts val="0"/>
        </a:spcBef>
        <a:spcAft>
          <a:spcPts val="900"/>
        </a:spcAft>
        <a:buFont typeface="Arial" panose="020B0604020202020204" pitchFamily="34" charset="0"/>
        <a:buNone/>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24" userDrawn="1">
          <p15:clr>
            <a:srgbClr val="F26B43"/>
          </p15:clr>
        </p15:guide>
        <p15:guide id="2" pos="5640" userDrawn="1">
          <p15:clr>
            <a:srgbClr val="F26B43"/>
          </p15:clr>
        </p15:guide>
        <p15:guide id="4" userDrawn="1">
          <p15:clr>
            <a:srgbClr val="F26B43"/>
          </p15:clr>
        </p15:guide>
        <p15:guide id="5" orient="horz" pos="240" userDrawn="1">
          <p15:clr>
            <a:srgbClr val="F26B43"/>
          </p15:clr>
        </p15:guide>
        <p15:guide id="6" orient="horz" userDrawn="1">
          <p15:clr>
            <a:srgbClr val="F26B43"/>
          </p15:clr>
        </p15:guide>
        <p15:guide id="7" pos="7680" userDrawn="1">
          <p15:clr>
            <a:srgbClr val="F26B43"/>
          </p15:clr>
        </p15:guide>
        <p15:guide id="9" pos="240" userDrawn="1">
          <p15:clr>
            <a:srgbClr val="F26B43"/>
          </p15:clr>
        </p15:guide>
        <p15:guide id="10" orient="horz" pos="4224" userDrawn="1">
          <p15:clr>
            <a:srgbClr val="F26B43"/>
          </p15:clr>
        </p15:guide>
        <p15:guide id="11" pos="3840" userDrawn="1">
          <p15:clr>
            <a:srgbClr val="F26B43"/>
          </p15:clr>
        </p15:guide>
        <p15:guide id="13" pos="2040" userDrawn="1">
          <p15:clr>
            <a:srgbClr val="F26B43"/>
          </p15:clr>
        </p15:guide>
        <p15:guide id="14" pos="7440" userDrawn="1">
          <p15:clr>
            <a:srgbClr val="F26B43"/>
          </p15:clr>
        </p15:guide>
        <p15:guide id="15" orient="horz" pos="2232" userDrawn="1">
          <p15:clr>
            <a:srgbClr val="F26B43"/>
          </p15:clr>
        </p15:guide>
        <p15:guide id="16" orient="horz" pos="32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0999"/>
            <a:ext cx="11430000" cy="990601"/>
          </a:xfrm>
          <a:prstGeom prst="rect">
            <a:avLst/>
          </a:prstGeom>
        </p:spPr>
        <p:txBody>
          <a:bodyPr vert="horz" lIns="0" tIns="4572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381000" y="1828800"/>
            <a:ext cx="11430000" cy="4686300"/>
          </a:xfrm>
          <a:prstGeom prst="rect">
            <a:avLst/>
          </a:prstGeom>
        </p:spPr>
        <p:txBody>
          <a:bodyPr vert="horz" lIns="0" tIns="91440" rIns="0" bIns="45720" rtlCol="0">
            <a:normAutofit/>
          </a:bodyPr>
          <a:lstStyle/>
          <a:p>
            <a:pPr lvl="0"/>
            <a:r>
              <a:rPr lang="en-US" dirty="0"/>
              <a:t>Edit Master text styles</a:t>
            </a:r>
          </a:p>
          <a:p>
            <a:pPr lvl="1"/>
            <a:r>
              <a:rPr lang="en-US" dirty="0"/>
              <a:t>Second level</a:t>
            </a:r>
          </a:p>
          <a:p>
            <a:pPr lvl="2"/>
            <a:r>
              <a:rPr lang="en-US" dirty="0"/>
              <a:t>Third level</a:t>
            </a:r>
          </a:p>
        </p:txBody>
      </p:sp>
      <p:sp>
        <p:nvSpPr>
          <p:cNvPr id="5" name="Footer Placeholder 4"/>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algn="l">
              <a:defRPr sz="1000">
                <a:solidFill>
                  <a:schemeClr val="bg1">
                    <a:lumMod val="65000"/>
                  </a:schemeClr>
                </a:solidFill>
                <a:latin typeface="+mn-lt"/>
              </a:defRPr>
            </a:lvl1pPr>
          </a:lstStyle>
          <a:p>
            <a:r>
              <a:rPr lang="en-US" dirty="0"/>
              <a:t>Copyright © 2018 Accenture. All rights reserved.</a:t>
            </a:r>
          </a:p>
        </p:txBody>
      </p:sp>
      <p:sp>
        <p:nvSpPr>
          <p:cNvPr id="6" name="Slide Number Placeholder 5"/>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a:solidFill>
                  <a:schemeClr val="bg1">
                    <a:lumMod val="65000"/>
                  </a:schemeClr>
                </a:solidFill>
                <a:latin typeface="+mn-lt"/>
              </a:defRPr>
            </a:lvl1pPr>
          </a:lstStyle>
          <a:p>
            <a:fld id="{4F9AC08D-23A9-440E-BCB9-AA1E9877CC38}" type="slidenum">
              <a:rPr lang="en-US" smtClean="0"/>
              <a:pPr/>
              <a:t>‹Nº›</a:t>
            </a:fld>
            <a:endParaRPr lang="en-US" dirty="0"/>
          </a:p>
        </p:txBody>
      </p:sp>
    </p:spTree>
    <p:extLst>
      <p:ext uri="{BB962C8B-B14F-4D97-AF65-F5344CB8AC3E}">
        <p14:creationId xmlns:p14="http://schemas.microsoft.com/office/powerpoint/2010/main" val="2651900722"/>
      </p:ext>
    </p:extLst>
  </p:cSld>
  <p:clrMap bg1="lt1" tx1="dk1" bg2="lt2" tx2="dk2" accent1="accent1" accent2="accent2" accent3="accent3" accent4="accent4" accent5="accent5" accent6="accent6" hlink="hlink" folHlink="folHlink"/>
  <p:sldLayoutIdLst>
    <p:sldLayoutId id="2147483705" r:id="rId1"/>
    <p:sldLayoutId id="2147483700" r:id="rId2"/>
    <p:sldLayoutId id="2147483706" r:id="rId3"/>
    <p:sldLayoutId id="2147483676" r:id="rId4"/>
    <p:sldLayoutId id="2147483701" r:id="rId5"/>
    <p:sldLayoutId id="2147483702" r:id="rId6"/>
    <p:sldLayoutId id="2147483664" r:id="rId7"/>
  </p:sldLayoutIdLst>
  <p:hf hdr="0" ftr="0" dt="0"/>
  <p:txStyles>
    <p:title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p:titleStyle>
    <p:body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52" userDrawn="1">
          <p15:clr>
            <a:srgbClr val="F26B43"/>
          </p15:clr>
        </p15:guide>
        <p15:guide id="2" pos="5640" userDrawn="1">
          <p15:clr>
            <a:srgbClr val="F26B43"/>
          </p15:clr>
        </p15:guide>
        <p15:guide id="3" userDrawn="1">
          <p15:clr>
            <a:srgbClr val="F26B43"/>
          </p15:clr>
        </p15:guide>
        <p15:guide id="6" orient="horz" userDrawn="1">
          <p15:clr>
            <a:srgbClr val="F26B43"/>
          </p15:clr>
        </p15:guide>
        <p15:guide id="8" pos="7680" userDrawn="1">
          <p15:clr>
            <a:srgbClr val="F26B43"/>
          </p15:clr>
        </p15:guide>
        <p15:guide id="9" pos="240" userDrawn="1">
          <p15:clr>
            <a:srgbClr val="F26B43"/>
          </p15:clr>
        </p15:guide>
        <p15:guide id="10" orient="horz" pos="4224" userDrawn="1">
          <p15:clr>
            <a:srgbClr val="F26B43"/>
          </p15:clr>
        </p15:guide>
        <p15:guide id="11" pos="3840" userDrawn="1">
          <p15:clr>
            <a:srgbClr val="F26B43"/>
          </p15:clr>
        </p15:guide>
        <p15:guide id="13" pos="2040" userDrawn="1">
          <p15:clr>
            <a:srgbClr val="F26B43"/>
          </p15:clr>
        </p15:guide>
        <p15:guide id="14" pos="7440" userDrawn="1">
          <p15:clr>
            <a:srgbClr val="F26B43"/>
          </p15:clr>
        </p15:guide>
        <p15:guide id="16" orient="horz" pos="240" userDrawn="1">
          <p15:clr>
            <a:srgbClr val="F26B43"/>
          </p15:clr>
        </p15:guide>
        <p15:guide id="17" orient="horz" pos="410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381001"/>
            <a:ext cx="11430000" cy="1295401"/>
          </a:xfrm>
          <a:prstGeom prst="rect">
            <a:avLst/>
          </a:prstGeom>
        </p:spPr>
        <p:txBody>
          <a:bodyPr vert="horz" lIns="0" tIns="45720" rIns="0" bIns="0" rtlCol="0" anchor="t" anchorCtr="0">
            <a:normAutofit/>
          </a:bodyPr>
          <a:lstStyle/>
          <a:p>
            <a:r>
              <a:rPr lang="en-US" dirty="0"/>
              <a:t>Click to edit Master title style</a:t>
            </a:r>
          </a:p>
        </p:txBody>
      </p:sp>
      <p:sp>
        <p:nvSpPr>
          <p:cNvPr id="3" name="Text Placeholder 2"/>
          <p:cNvSpPr>
            <a:spLocks noGrp="1"/>
          </p:cNvSpPr>
          <p:nvPr>
            <p:ph type="body" idx="1"/>
          </p:nvPr>
        </p:nvSpPr>
        <p:spPr>
          <a:xfrm>
            <a:off x="381000" y="1828800"/>
            <a:ext cx="11430000" cy="4690206"/>
          </a:xfrm>
          <a:prstGeom prst="rect">
            <a:avLst/>
          </a:prstGeom>
        </p:spPr>
        <p:txBody>
          <a:bodyPr vert="horz" lIns="0" tIns="91440" rIns="0" bIns="45720" rtlCol="0">
            <a:normAutofit/>
          </a:bodyPr>
          <a:lstStyle/>
          <a:p>
            <a:pPr lvl="0"/>
            <a:r>
              <a:rPr lang="en-US" dirty="0"/>
              <a:t>Edit Master text styles</a:t>
            </a:r>
          </a:p>
          <a:p>
            <a:pPr lvl="1"/>
            <a:r>
              <a:rPr lang="en-US" dirty="0"/>
              <a:t>Second level</a:t>
            </a:r>
          </a:p>
        </p:txBody>
      </p:sp>
      <p:sp>
        <p:nvSpPr>
          <p:cNvPr id="8" name="Footer Placeholder 4"/>
          <p:cNvSpPr>
            <a:spLocks noGrp="1"/>
          </p:cNvSpPr>
          <p:nvPr>
            <p:ph type="ftr" sz="quarter" idx="3"/>
          </p:nvPr>
        </p:nvSpPr>
        <p:spPr>
          <a:xfrm>
            <a:off x="381002" y="6519009"/>
            <a:ext cx="5714999" cy="206375"/>
          </a:xfrm>
          <a:prstGeom prst="rect">
            <a:avLst/>
          </a:prstGeom>
        </p:spPr>
        <p:txBody>
          <a:bodyPr vert="horz" lIns="0" tIns="0" rIns="0" bIns="0" rtlCol="0" anchor="b" anchorCtr="0"/>
          <a:lstStyle>
            <a:lvl1pPr algn="l">
              <a:defRPr sz="1000">
                <a:solidFill>
                  <a:schemeClr val="bg1">
                    <a:lumMod val="65000"/>
                  </a:schemeClr>
                </a:solidFill>
                <a:latin typeface="+mn-lt"/>
              </a:defRPr>
            </a:lvl1pPr>
          </a:lstStyle>
          <a:p>
            <a:r>
              <a:rPr lang="en-US" dirty="0"/>
              <a:t>Copyright © 2018 Accenture. All rights reserved.</a:t>
            </a:r>
          </a:p>
        </p:txBody>
      </p:sp>
      <p:sp>
        <p:nvSpPr>
          <p:cNvPr id="9" name="Slide Number Placeholder 5"/>
          <p:cNvSpPr>
            <a:spLocks noGrp="1"/>
          </p:cNvSpPr>
          <p:nvPr>
            <p:ph type="sldNum" sz="quarter" idx="4"/>
          </p:nvPr>
        </p:nvSpPr>
        <p:spPr>
          <a:xfrm>
            <a:off x="11506202" y="6519009"/>
            <a:ext cx="304799" cy="206375"/>
          </a:xfrm>
          <a:prstGeom prst="rect">
            <a:avLst/>
          </a:prstGeom>
        </p:spPr>
        <p:txBody>
          <a:bodyPr vert="horz" lIns="0" tIns="0" rIns="0" bIns="0" rtlCol="0" anchor="b" anchorCtr="0"/>
          <a:lstStyle>
            <a:lvl1pPr algn="r">
              <a:defRPr sz="1000">
                <a:solidFill>
                  <a:schemeClr val="bg1">
                    <a:lumMod val="65000"/>
                  </a:schemeClr>
                </a:solidFill>
                <a:latin typeface="+mn-lt"/>
              </a:defRPr>
            </a:lvl1pPr>
          </a:lstStyle>
          <a:p>
            <a:fld id="{4F9AC08D-23A9-440E-BCB9-AA1E9877CC38}" type="slidenum">
              <a:rPr lang="en-US" smtClean="0"/>
              <a:pPr/>
              <a:t>‹Nº›</a:t>
            </a:fld>
            <a:endParaRPr lang="en-US" dirty="0"/>
          </a:p>
        </p:txBody>
      </p:sp>
    </p:spTree>
    <p:extLst>
      <p:ext uri="{BB962C8B-B14F-4D97-AF65-F5344CB8AC3E}">
        <p14:creationId xmlns:p14="http://schemas.microsoft.com/office/powerpoint/2010/main" val="2199068667"/>
      </p:ext>
    </p:extLst>
  </p:cSld>
  <p:clrMap bg1="lt1" tx1="dk1" bg2="lt2" tx2="dk2" accent1="accent1" accent2="accent2" accent3="accent3" accent4="accent4" accent5="accent5" accent6="accent6" hlink="hlink" folHlink="folHlink"/>
  <p:sldLayoutIdLst>
    <p:sldLayoutId id="2147483699" r:id="rId1"/>
    <p:sldLayoutId id="2147483707" r:id="rId2"/>
  </p:sldLayoutIdLst>
  <p:hf hdr="0" ftr="0" dt="0"/>
  <p:txStyles>
    <p:title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p:titleStyle>
    <p:bodyStyle>
      <a:lvl1pPr marL="57149" indent="0" algn="l" defTabSz="914377" rtl="0" eaLnBrk="1" latinLnBrk="0" hangingPunct="1">
        <a:lnSpc>
          <a:spcPct val="85000"/>
        </a:lnSpc>
        <a:spcBef>
          <a:spcPts val="0"/>
        </a:spcBef>
        <a:buFont typeface="Arial" panose="020B0604020202020204" pitchFamily="34" charset="0"/>
        <a:buNone/>
        <a:defRPr sz="1800" b="1" kern="1200" cap="all" baseline="0">
          <a:solidFill>
            <a:schemeClr val="tx1"/>
          </a:solidFill>
          <a:latin typeface="+mn-lt"/>
          <a:ea typeface="+mn-ea"/>
          <a:cs typeface="+mn-cs"/>
        </a:defRPr>
      </a:lvl1pPr>
      <a:lvl2pPr marL="57149" indent="0" algn="l" defTabSz="914377" rtl="0" eaLnBrk="1" latinLnBrk="0" hangingPunct="1">
        <a:lnSpc>
          <a:spcPct val="90000"/>
        </a:lnSpc>
        <a:spcBef>
          <a:spcPts val="0"/>
        </a:spcBef>
        <a:spcAft>
          <a:spcPts val="1200"/>
        </a:spcAft>
        <a:buFont typeface="Arial" panose="020B0604020202020204" pitchFamily="34" charset="0"/>
        <a:buNone/>
        <a:defRPr sz="2800" kern="1200">
          <a:solidFill>
            <a:schemeClr val="tx1"/>
          </a:solidFill>
          <a:latin typeface="+mn-lt"/>
          <a:ea typeface="+mn-ea"/>
          <a:cs typeface="+mn-cs"/>
        </a:defRPr>
      </a:lvl2pPr>
      <a:lvl3pPr marL="57149" indent="0" algn="l" defTabSz="914377" rtl="0" eaLnBrk="1" latinLnBrk="0" hangingPunct="1">
        <a:lnSpc>
          <a:spcPct val="110000"/>
        </a:lnSpc>
        <a:spcBef>
          <a:spcPts val="0"/>
        </a:spcBef>
        <a:spcAft>
          <a:spcPts val="900"/>
        </a:spcAft>
        <a:buFont typeface="Arial" panose="020B0604020202020204" pitchFamily="34" charset="0"/>
        <a:buNone/>
        <a:defRPr sz="1800" kern="1200">
          <a:solidFill>
            <a:schemeClr val="tx1"/>
          </a:solidFill>
          <a:latin typeface="+mn-lt"/>
          <a:ea typeface="+mn-ea"/>
          <a:cs typeface="+mn-cs"/>
        </a:defRPr>
      </a:lvl3pPr>
      <a:lvl4pPr marL="22859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400041"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71486"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n-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b="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48" userDrawn="1">
          <p15:clr>
            <a:srgbClr val="F26B43"/>
          </p15:clr>
        </p15:guide>
        <p15:guide id="2" pos="5640" userDrawn="1">
          <p15:clr>
            <a:srgbClr val="F26B43"/>
          </p15:clr>
        </p15:guide>
        <p15:guide id="4" userDrawn="1">
          <p15:clr>
            <a:srgbClr val="F26B43"/>
          </p15:clr>
        </p15:guide>
        <p15:guide id="5" orient="horz" pos="240" userDrawn="1">
          <p15:clr>
            <a:srgbClr val="F26B43"/>
          </p15:clr>
        </p15:guide>
        <p15:guide id="6" orient="horz" userDrawn="1">
          <p15:clr>
            <a:srgbClr val="F26B43"/>
          </p15:clr>
        </p15:guide>
        <p15:guide id="7" pos="7680" userDrawn="1">
          <p15:clr>
            <a:srgbClr val="F26B43"/>
          </p15:clr>
        </p15:guide>
        <p15:guide id="9" pos="240" userDrawn="1">
          <p15:clr>
            <a:srgbClr val="F26B43"/>
          </p15:clr>
        </p15:guide>
        <p15:guide id="10" orient="horz" pos="4224" userDrawn="1">
          <p15:clr>
            <a:srgbClr val="F26B43"/>
          </p15:clr>
        </p15:guide>
        <p15:guide id="11" pos="3840" userDrawn="1">
          <p15:clr>
            <a:srgbClr val="F26B43"/>
          </p15:clr>
        </p15:guide>
        <p15:guide id="13" pos="2040" userDrawn="1">
          <p15:clr>
            <a:srgbClr val="F26B43"/>
          </p15:clr>
        </p15:guide>
        <p15:guide id="14" orient="horz" pos="2232" userDrawn="1">
          <p15:clr>
            <a:srgbClr val="F26B43"/>
          </p15:clr>
        </p15:guide>
        <p15:guide id="15" pos="7440" userDrawn="1">
          <p15:clr>
            <a:srgbClr val="F26B43"/>
          </p15:clr>
        </p15:guide>
        <p15:guide id="16" orient="horz" pos="4104" userDrawn="1">
          <p15:clr>
            <a:srgbClr val="F26B43"/>
          </p15:clr>
        </p15:guide>
        <p15:guide id="17" orient="horz" pos="32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blastchar/telco-customer-churn" TargetMode="External"/><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chart" Target="../charts/chart5.xml"/><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microsoft.com/office/2014/relationships/chartEx" Target="../charts/chartEx1.xml"/><Relationship Id="rId7" Type="http://schemas.microsoft.com/office/2014/relationships/chartEx" Target="../charts/chartEx3.xml"/><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15.png"/><Relationship Id="rId5" Type="http://schemas.microsoft.com/office/2014/relationships/chartEx" Target="../charts/chartEx2.xml"/><Relationship Id="rId10" Type="http://schemas.openxmlformats.org/officeDocument/2006/relationships/image" Target="../media/image13.png"/><Relationship Id="rId4" Type="http://schemas.openxmlformats.org/officeDocument/2006/relationships/image" Target="../media/image14.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etting to Equal: The Disability Inclusion Advantage"/>
          <p:cNvSpPr>
            <a:spLocks noGrp="1"/>
          </p:cNvSpPr>
          <p:nvPr>
            <p:ph type="ctrTitle"/>
          </p:nvPr>
        </p:nvSpPr>
        <p:spPr>
          <a:xfrm>
            <a:off x="790071" y="1965434"/>
            <a:ext cx="6377608" cy="1577866"/>
          </a:xfrm>
        </p:spPr>
        <p:txBody>
          <a:bodyPr/>
          <a:lstStyle/>
          <a:p>
            <a:r>
              <a:rPr lang="en-US" dirty="0"/>
              <a:t>MACHINE LEARNING – CHURN MODEL</a:t>
            </a:r>
            <a:br>
              <a:rPr lang="en-US" dirty="0"/>
            </a:br>
            <a:endParaRPr lang="en-US" dirty="0"/>
          </a:p>
        </p:txBody>
      </p:sp>
      <p:sp>
        <p:nvSpPr>
          <p:cNvPr id="12" name="Text Placeholder 11">
            <a:extLst>
              <a:ext uri="{FF2B5EF4-FFF2-40B4-BE49-F238E27FC236}">
                <a16:creationId xmlns:a16="http://schemas.microsoft.com/office/drawing/2014/main" id="{F43DAC9E-EBD4-4AAF-9178-0FA307B359D2}"/>
              </a:ext>
            </a:extLst>
          </p:cNvPr>
          <p:cNvSpPr>
            <a:spLocks noGrp="1"/>
          </p:cNvSpPr>
          <p:nvPr>
            <p:ph type="body" sz="quarter" idx="13"/>
          </p:nvPr>
        </p:nvSpPr>
        <p:spPr>
          <a:xfrm>
            <a:off x="790071" y="3951267"/>
            <a:ext cx="5715000" cy="677006"/>
          </a:xfrm>
        </p:spPr>
        <p:txBody>
          <a:bodyPr/>
          <a:lstStyle/>
          <a:p>
            <a:pPr>
              <a:spcBef>
                <a:spcPct val="0"/>
              </a:spcBef>
            </a:pPr>
            <a:r>
              <a:rPr lang="en-US" dirty="0">
                <a:latin typeface="+mj-lt"/>
                <a:ea typeface="+mj-ea"/>
                <a:cs typeface="+mj-cs"/>
              </a:rPr>
              <a:t>Recruitment 2024</a:t>
            </a:r>
          </a:p>
        </p:txBody>
      </p:sp>
      <p:sp>
        <p:nvSpPr>
          <p:cNvPr id="6" name="Text Placeholder 11">
            <a:extLst>
              <a:ext uri="{FF2B5EF4-FFF2-40B4-BE49-F238E27FC236}">
                <a16:creationId xmlns:a16="http://schemas.microsoft.com/office/drawing/2014/main" id="{41BDECFF-EA94-4FE8-B21B-58026EF16CC7}"/>
              </a:ext>
            </a:extLst>
          </p:cNvPr>
          <p:cNvSpPr txBox="1">
            <a:spLocks/>
          </p:cNvSpPr>
          <p:nvPr/>
        </p:nvSpPr>
        <p:spPr>
          <a:xfrm>
            <a:off x="790071" y="5271284"/>
            <a:ext cx="5715000" cy="412063"/>
          </a:xfrm>
          <a:prstGeom prst="rect">
            <a:avLst/>
          </a:prstGeom>
        </p:spPr>
        <p:txBody>
          <a:bodyPr vert="horz" lIns="0" tIns="91440" rIns="0" bIns="45720" rtlCol="0">
            <a:noAutofit/>
          </a:bodyPr>
          <a:lstStyle>
            <a:lvl1pPr marL="0" indent="0" algn="l" defTabSz="914377" rtl="0" eaLnBrk="1" latinLnBrk="0" hangingPunct="1">
              <a:lnSpc>
                <a:spcPct val="70000"/>
              </a:lnSpc>
              <a:spcBef>
                <a:spcPts val="0"/>
              </a:spcBef>
              <a:buFont typeface="Arial" panose="020B0604020202020204" pitchFamily="34" charset="0"/>
              <a:buNone/>
              <a:defRPr sz="4000" b="1" kern="1200" cap="all" baseline="0">
                <a:solidFill>
                  <a:schemeClr val="tx1"/>
                </a:solidFill>
                <a:latin typeface="+mn-lt"/>
                <a:ea typeface="+mn-ea"/>
                <a:cs typeface="+mn-cs"/>
              </a:defRPr>
            </a:lvl1pPr>
            <a:lvl2pPr marL="0" indent="0" algn="l" defTabSz="914377" rtl="0" eaLnBrk="1" latinLnBrk="0" hangingPunct="1">
              <a:lnSpc>
                <a:spcPct val="100000"/>
              </a:lnSpc>
              <a:spcBef>
                <a:spcPts val="0"/>
              </a:spcBef>
              <a:spcAft>
                <a:spcPts val="0"/>
              </a:spcAft>
              <a:buFont typeface="Arial" panose="020B0604020202020204" pitchFamily="34" charset="0"/>
              <a:buNone/>
              <a:defRPr sz="2400" b="0" kern="1200" cap="none" baseline="0">
                <a:solidFill>
                  <a:schemeClr val="tx1"/>
                </a:solidFill>
                <a:latin typeface="+mn-lt"/>
                <a:ea typeface="+mn-ea"/>
                <a:cs typeface="+mn-cs"/>
              </a:defRPr>
            </a:lvl2pPr>
            <a:lvl3pPr marL="0" indent="0" algn="l" defTabSz="914377" rtl="0" eaLnBrk="1" latinLnBrk="0" hangingPunct="1">
              <a:lnSpc>
                <a:spcPct val="100000"/>
              </a:lnSpc>
              <a:spcBef>
                <a:spcPts val="0"/>
              </a:spcBef>
              <a:spcAft>
                <a:spcPts val="0"/>
              </a:spcAft>
              <a:buFont typeface="Arial" panose="020B0604020202020204" pitchFamily="34" charset="0"/>
              <a:buNone/>
              <a:defRPr sz="1800" b="0" kern="1200" cap="none" baseline="0">
                <a:solidFill>
                  <a:schemeClr val="tx1"/>
                </a:solidFill>
                <a:latin typeface="+mn-lt"/>
                <a:ea typeface="+mn-ea"/>
                <a:cs typeface="+mn-cs"/>
              </a:defRPr>
            </a:lvl3pPr>
            <a:lvl4pPr marL="0" indent="0" algn="l" defTabSz="914377" rtl="0" eaLnBrk="1" latinLnBrk="0" hangingPunct="1">
              <a:lnSpc>
                <a:spcPct val="100000"/>
              </a:lnSpc>
              <a:spcBef>
                <a:spcPts val="0"/>
              </a:spcBef>
              <a:spcAft>
                <a:spcPts val="0"/>
              </a:spcAft>
              <a:buFont typeface="Arial" panose="020B0604020202020204" pitchFamily="34" charset="0"/>
              <a:buNone/>
              <a:defRPr sz="1800" b="0" kern="1200" cap="none" baseline="0">
                <a:solidFill>
                  <a:schemeClr val="tx1"/>
                </a:solidFill>
                <a:latin typeface="+mn-lt"/>
                <a:ea typeface="+mn-ea"/>
                <a:cs typeface="+mn-cs"/>
              </a:defRPr>
            </a:lvl4pPr>
            <a:lvl5pPr marL="0" indent="0" algn="l" defTabSz="914377" rtl="0" eaLnBrk="1" latinLnBrk="0" hangingPunct="1">
              <a:lnSpc>
                <a:spcPct val="100000"/>
              </a:lnSpc>
              <a:spcBef>
                <a:spcPts val="0"/>
              </a:spcBef>
              <a:spcAft>
                <a:spcPts val="0"/>
              </a:spcAft>
              <a:buFont typeface="Graphik" panose="020B0503030202060203" pitchFamily="34" charset="0"/>
              <a:buNone/>
              <a:defRPr sz="1800" b="0" kern="1200" cap="none" baseline="0">
                <a:solidFill>
                  <a:schemeClr val="tx1"/>
                </a:solidFill>
                <a:latin typeface="+mn-lt"/>
                <a:ea typeface="+mn-ea"/>
                <a:cs typeface="+mn-cs"/>
              </a:defRPr>
            </a:lvl5pPr>
            <a:lvl6pPr marL="339717" indent="0" algn="l" defTabSz="914377"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a:spcBef>
                <a:spcPct val="0"/>
              </a:spcBef>
            </a:pPr>
            <a:r>
              <a:rPr lang="en-US" sz="2000" b="0" dirty="0">
                <a:latin typeface="+mj-lt"/>
                <a:ea typeface="+mj-ea"/>
                <a:cs typeface="+mj-cs"/>
              </a:rPr>
              <a:t>DEREK RODRIGO SÁNCHEZ SEGUAME</a:t>
            </a:r>
          </a:p>
        </p:txBody>
      </p:sp>
    </p:spTree>
    <p:extLst>
      <p:ext uri="{BB962C8B-B14F-4D97-AF65-F5344CB8AC3E}">
        <p14:creationId xmlns:p14="http://schemas.microsoft.com/office/powerpoint/2010/main" val="1081015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BB3AF5E-AC7E-495F-9F04-5D3678F72349}"/>
              </a:ext>
            </a:extLst>
          </p:cNvPr>
          <p:cNvSpPr>
            <a:spLocks noGrp="1"/>
          </p:cNvSpPr>
          <p:nvPr>
            <p:ph type="sldNum" sz="quarter" idx="21"/>
          </p:nvPr>
        </p:nvSpPr>
        <p:spPr>
          <a:xfrm>
            <a:off x="9409471" y="6519010"/>
            <a:ext cx="304799" cy="176504"/>
          </a:xfrm>
        </p:spPr>
        <p:txBody>
          <a:bodyPr/>
          <a:lstStyle/>
          <a:p>
            <a:fld id="{4F9AC08D-23A9-440E-BCB9-AA1E9877CC38}" type="slidenum">
              <a:rPr lang="en-US" smtClean="0"/>
              <a:pPr/>
              <a:t>10</a:t>
            </a:fld>
            <a:endParaRPr lang="en-US" dirty="0"/>
          </a:p>
        </p:txBody>
      </p:sp>
      <p:sp>
        <p:nvSpPr>
          <p:cNvPr id="10" name="Rectángulo 9">
            <a:extLst>
              <a:ext uri="{FF2B5EF4-FFF2-40B4-BE49-F238E27FC236}">
                <a16:creationId xmlns:a16="http://schemas.microsoft.com/office/drawing/2014/main" id="{486D7784-F3EF-4ACE-8097-FDE27B974322}"/>
              </a:ext>
            </a:extLst>
          </p:cNvPr>
          <p:cNvSpPr/>
          <p:nvPr/>
        </p:nvSpPr>
        <p:spPr>
          <a:xfrm>
            <a:off x="-190500" y="-190500"/>
            <a:ext cx="12687300" cy="7372350"/>
          </a:xfrm>
          <a:prstGeom prst="rect">
            <a:avLst/>
          </a:prstGeom>
          <a:solidFill>
            <a:srgbClr val="460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solidFill>
                <a:srgbClr val="460073"/>
              </a:solidFill>
            </a:endParaRPr>
          </a:p>
        </p:txBody>
      </p:sp>
      <p:sp>
        <p:nvSpPr>
          <p:cNvPr id="13" name="CuadroTexto 12">
            <a:extLst>
              <a:ext uri="{FF2B5EF4-FFF2-40B4-BE49-F238E27FC236}">
                <a16:creationId xmlns:a16="http://schemas.microsoft.com/office/drawing/2014/main" id="{DAD59211-5260-4B3D-B445-0DED599E02A0}"/>
              </a:ext>
            </a:extLst>
          </p:cNvPr>
          <p:cNvSpPr txBox="1"/>
          <p:nvPr/>
        </p:nvSpPr>
        <p:spPr>
          <a:xfrm>
            <a:off x="1175655" y="2479025"/>
            <a:ext cx="7728859" cy="2903936"/>
          </a:xfrm>
          <a:prstGeom prst="rect">
            <a:avLst/>
          </a:prstGeom>
          <a:noFill/>
        </p:spPr>
        <p:txBody>
          <a:bodyPr wrap="square" lIns="0" tIns="0" rIns="0" bIns="45720" rtlCol="0">
            <a:spAutoFit/>
          </a:bodyPr>
          <a:lstStyle/>
          <a:p>
            <a:pPr>
              <a:lnSpc>
                <a:spcPct val="150000"/>
              </a:lnSpc>
            </a:pPr>
            <a:r>
              <a:rPr lang="es-MX" sz="6600" b="1" dirty="0" err="1">
                <a:solidFill>
                  <a:schemeClr val="bg1"/>
                </a:solidFill>
                <a:latin typeface="+mj-lt"/>
              </a:rPr>
              <a:t>Model</a:t>
            </a:r>
            <a:r>
              <a:rPr lang="es-MX" sz="6600" b="1" dirty="0">
                <a:solidFill>
                  <a:schemeClr val="bg1"/>
                </a:solidFill>
                <a:latin typeface="+mj-lt"/>
              </a:rPr>
              <a:t> </a:t>
            </a:r>
            <a:r>
              <a:rPr lang="es-MX" sz="6600" b="1" dirty="0" err="1">
                <a:solidFill>
                  <a:schemeClr val="bg1"/>
                </a:solidFill>
                <a:latin typeface="+mj-lt"/>
              </a:rPr>
              <a:t>Selection</a:t>
            </a:r>
            <a:r>
              <a:rPr lang="es-MX" sz="6600" b="1" dirty="0">
                <a:solidFill>
                  <a:schemeClr val="bg1"/>
                </a:solidFill>
                <a:latin typeface="+mj-lt"/>
              </a:rPr>
              <a:t> and </a:t>
            </a:r>
            <a:r>
              <a:rPr lang="es-MX" sz="6600" b="1" dirty="0" err="1">
                <a:solidFill>
                  <a:schemeClr val="bg1"/>
                </a:solidFill>
                <a:latin typeface="+mj-lt"/>
              </a:rPr>
              <a:t>Results</a:t>
            </a:r>
            <a:endParaRPr lang="es-MX" sz="6600" b="1" dirty="0">
              <a:solidFill>
                <a:schemeClr val="bg1"/>
              </a:solidFill>
              <a:latin typeface="+mj-lt"/>
            </a:endParaRPr>
          </a:p>
        </p:txBody>
      </p:sp>
      <p:sp>
        <p:nvSpPr>
          <p:cNvPr id="25" name="CuadroTexto 24">
            <a:extLst>
              <a:ext uri="{FF2B5EF4-FFF2-40B4-BE49-F238E27FC236}">
                <a16:creationId xmlns:a16="http://schemas.microsoft.com/office/drawing/2014/main" id="{BAE53E91-D4DC-43B5-AFD9-85E8A358CC8B}"/>
              </a:ext>
            </a:extLst>
          </p:cNvPr>
          <p:cNvSpPr txBox="1"/>
          <p:nvPr/>
        </p:nvSpPr>
        <p:spPr>
          <a:xfrm>
            <a:off x="1175655" y="1724977"/>
            <a:ext cx="1371602" cy="605359"/>
          </a:xfrm>
          <a:prstGeom prst="rect">
            <a:avLst/>
          </a:prstGeom>
          <a:noFill/>
        </p:spPr>
        <p:txBody>
          <a:bodyPr wrap="square" lIns="0" tIns="0" rIns="0" bIns="45720" rtlCol="0">
            <a:spAutoFit/>
          </a:bodyPr>
          <a:lstStyle/>
          <a:p>
            <a:pPr>
              <a:lnSpc>
                <a:spcPct val="150000"/>
              </a:lnSpc>
            </a:pPr>
            <a:r>
              <a:rPr lang="es-MX" sz="2800" b="1" dirty="0">
                <a:solidFill>
                  <a:schemeClr val="bg1"/>
                </a:solidFill>
                <a:latin typeface="Verdana" panose="020B0604030504040204" pitchFamily="34" charset="0"/>
                <a:ea typeface="Verdana" panose="020B0604030504040204" pitchFamily="34" charset="0"/>
              </a:rPr>
              <a:t>03</a:t>
            </a:r>
          </a:p>
        </p:txBody>
      </p:sp>
      <p:grpSp>
        <p:nvGrpSpPr>
          <p:cNvPr id="24" name="Grupo 23">
            <a:extLst>
              <a:ext uri="{FF2B5EF4-FFF2-40B4-BE49-F238E27FC236}">
                <a16:creationId xmlns:a16="http://schemas.microsoft.com/office/drawing/2014/main" id="{DD9C695A-4359-47A0-B636-D1DA3C6841C6}"/>
              </a:ext>
            </a:extLst>
          </p:cNvPr>
          <p:cNvGrpSpPr/>
          <p:nvPr/>
        </p:nvGrpSpPr>
        <p:grpSpPr>
          <a:xfrm>
            <a:off x="-1386348" y="442671"/>
            <a:ext cx="1076632" cy="6415330"/>
            <a:chOff x="-1386348" y="442670"/>
            <a:chExt cx="1076632" cy="7762867"/>
          </a:xfrm>
        </p:grpSpPr>
        <p:sp>
          <p:nvSpPr>
            <p:cNvPr id="26" name="Rectángulo 25">
              <a:extLst>
                <a:ext uri="{FF2B5EF4-FFF2-40B4-BE49-F238E27FC236}">
                  <a16:creationId xmlns:a16="http://schemas.microsoft.com/office/drawing/2014/main" id="{B5B3FE3F-0A4A-4F20-B4F1-566628A77DF0}"/>
                </a:ext>
              </a:extLst>
            </p:cNvPr>
            <p:cNvSpPr/>
            <p:nvPr/>
          </p:nvSpPr>
          <p:spPr>
            <a:xfrm>
              <a:off x="-1386348" y="442670"/>
              <a:ext cx="1076632" cy="635088"/>
            </a:xfrm>
            <a:prstGeom prst="rect">
              <a:avLst/>
            </a:prstGeom>
            <a:solidFill>
              <a:srgbClr val="3800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7" name="Rectángulo 26">
              <a:extLst>
                <a:ext uri="{FF2B5EF4-FFF2-40B4-BE49-F238E27FC236}">
                  <a16:creationId xmlns:a16="http://schemas.microsoft.com/office/drawing/2014/main" id="{2D85A4E1-36A1-4176-B4DD-5F626552D8E5}"/>
                </a:ext>
              </a:extLst>
            </p:cNvPr>
            <p:cNvSpPr/>
            <p:nvPr/>
          </p:nvSpPr>
          <p:spPr>
            <a:xfrm>
              <a:off x="-1386348" y="1036652"/>
              <a:ext cx="1076632" cy="635088"/>
            </a:xfrm>
            <a:prstGeom prst="rect">
              <a:avLst/>
            </a:prstGeom>
            <a:solidFill>
              <a:srgbClr val="460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8" name="Rectángulo 27">
              <a:extLst>
                <a:ext uri="{FF2B5EF4-FFF2-40B4-BE49-F238E27FC236}">
                  <a16:creationId xmlns:a16="http://schemas.microsoft.com/office/drawing/2014/main" id="{CB018BD5-017D-47AE-8547-BD55296CE8B0}"/>
                </a:ext>
              </a:extLst>
            </p:cNvPr>
            <p:cNvSpPr/>
            <p:nvPr/>
          </p:nvSpPr>
          <p:spPr>
            <a:xfrm>
              <a:off x="-1386348" y="1630634"/>
              <a:ext cx="1076632" cy="635088"/>
            </a:xfrm>
            <a:prstGeom prst="rect">
              <a:avLst/>
            </a:prstGeom>
            <a:solidFill>
              <a:srgbClr val="750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9" name="Rectángulo 28">
              <a:extLst>
                <a:ext uri="{FF2B5EF4-FFF2-40B4-BE49-F238E27FC236}">
                  <a16:creationId xmlns:a16="http://schemas.microsoft.com/office/drawing/2014/main" id="{06826CBC-B600-49EC-BB7A-554801E28459}"/>
                </a:ext>
              </a:extLst>
            </p:cNvPr>
            <p:cNvSpPr/>
            <p:nvPr/>
          </p:nvSpPr>
          <p:spPr>
            <a:xfrm>
              <a:off x="-1386348" y="2224616"/>
              <a:ext cx="1076632" cy="635088"/>
            </a:xfrm>
            <a:prstGeom prst="rect">
              <a:avLst/>
            </a:prstGeom>
            <a:solidFill>
              <a:srgbClr val="A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0" name="Rectángulo 29">
              <a:extLst>
                <a:ext uri="{FF2B5EF4-FFF2-40B4-BE49-F238E27FC236}">
                  <a16:creationId xmlns:a16="http://schemas.microsoft.com/office/drawing/2014/main" id="{675B5CE1-7436-44D9-B233-19C68B941E38}"/>
                </a:ext>
              </a:extLst>
            </p:cNvPr>
            <p:cNvSpPr/>
            <p:nvPr/>
          </p:nvSpPr>
          <p:spPr>
            <a:xfrm>
              <a:off x="-1386348" y="2818598"/>
              <a:ext cx="1076632" cy="6350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1" name="Rectángulo 30">
              <a:extLst>
                <a:ext uri="{FF2B5EF4-FFF2-40B4-BE49-F238E27FC236}">
                  <a16:creationId xmlns:a16="http://schemas.microsoft.com/office/drawing/2014/main" id="{596AD931-1FA2-4AD7-A7E5-01EBC52361FF}"/>
                </a:ext>
              </a:extLst>
            </p:cNvPr>
            <p:cNvSpPr/>
            <p:nvPr/>
          </p:nvSpPr>
          <p:spPr>
            <a:xfrm>
              <a:off x="-1386348" y="3412580"/>
              <a:ext cx="1076632" cy="6350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2" name="Rectángulo 31">
              <a:extLst>
                <a:ext uri="{FF2B5EF4-FFF2-40B4-BE49-F238E27FC236}">
                  <a16:creationId xmlns:a16="http://schemas.microsoft.com/office/drawing/2014/main" id="{B20E365F-F54E-46CB-B425-69C487FFAE36}"/>
                </a:ext>
              </a:extLst>
            </p:cNvPr>
            <p:cNvSpPr/>
            <p:nvPr/>
          </p:nvSpPr>
          <p:spPr>
            <a:xfrm>
              <a:off x="-1386348" y="4006562"/>
              <a:ext cx="1076632" cy="6350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3" name="Rectángulo 32">
              <a:extLst>
                <a:ext uri="{FF2B5EF4-FFF2-40B4-BE49-F238E27FC236}">
                  <a16:creationId xmlns:a16="http://schemas.microsoft.com/office/drawing/2014/main" id="{C8195C57-4EB8-4F33-B747-5BE2161DA990}"/>
                </a:ext>
              </a:extLst>
            </p:cNvPr>
            <p:cNvSpPr/>
            <p:nvPr/>
          </p:nvSpPr>
          <p:spPr>
            <a:xfrm>
              <a:off x="-1386348" y="4600544"/>
              <a:ext cx="1076632" cy="635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4" name="Rectángulo 33">
              <a:extLst>
                <a:ext uri="{FF2B5EF4-FFF2-40B4-BE49-F238E27FC236}">
                  <a16:creationId xmlns:a16="http://schemas.microsoft.com/office/drawing/2014/main" id="{A970AD14-009E-4F45-BD01-2BEFE946A69C}"/>
                </a:ext>
              </a:extLst>
            </p:cNvPr>
            <p:cNvSpPr/>
            <p:nvPr/>
          </p:nvSpPr>
          <p:spPr>
            <a:xfrm>
              <a:off x="-1386348" y="5194526"/>
              <a:ext cx="1076632" cy="63508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5" name="Rectángulo 34">
              <a:extLst>
                <a:ext uri="{FF2B5EF4-FFF2-40B4-BE49-F238E27FC236}">
                  <a16:creationId xmlns:a16="http://schemas.microsoft.com/office/drawing/2014/main" id="{77389229-DFFD-45C5-86D6-ECC08E3FE140}"/>
                </a:ext>
              </a:extLst>
            </p:cNvPr>
            <p:cNvSpPr/>
            <p:nvPr/>
          </p:nvSpPr>
          <p:spPr>
            <a:xfrm>
              <a:off x="-1386348" y="5788508"/>
              <a:ext cx="1076632" cy="635088"/>
            </a:xfrm>
            <a:prstGeom prst="rect">
              <a:avLst/>
            </a:prstGeom>
            <a:solidFill>
              <a:srgbClr val="AB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6" name="Rectángulo 35">
              <a:extLst>
                <a:ext uri="{FF2B5EF4-FFF2-40B4-BE49-F238E27FC236}">
                  <a16:creationId xmlns:a16="http://schemas.microsoft.com/office/drawing/2014/main" id="{0B6512FF-C8C5-4910-AD0E-3C7EDF58A554}"/>
                </a:ext>
              </a:extLst>
            </p:cNvPr>
            <p:cNvSpPr/>
            <p:nvPr/>
          </p:nvSpPr>
          <p:spPr>
            <a:xfrm>
              <a:off x="-1386348" y="6382490"/>
              <a:ext cx="1076632" cy="635088"/>
            </a:xfrm>
            <a:prstGeom prst="rect">
              <a:avLst/>
            </a:prstGeom>
            <a:solidFill>
              <a:srgbClr val="00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7" name="Rectángulo 36">
              <a:extLst>
                <a:ext uri="{FF2B5EF4-FFF2-40B4-BE49-F238E27FC236}">
                  <a16:creationId xmlns:a16="http://schemas.microsoft.com/office/drawing/2014/main" id="{1B5C4D8D-FB2F-4D13-8BE1-8E4054D85AB0}"/>
                </a:ext>
              </a:extLst>
            </p:cNvPr>
            <p:cNvSpPr/>
            <p:nvPr/>
          </p:nvSpPr>
          <p:spPr>
            <a:xfrm>
              <a:off x="-1386348" y="6976472"/>
              <a:ext cx="1076632" cy="635088"/>
            </a:xfrm>
            <a:prstGeom prst="rect">
              <a:avLst/>
            </a:prstGeom>
            <a:solidFill>
              <a:srgbClr val="009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8" name="Rectángulo 37">
              <a:extLst>
                <a:ext uri="{FF2B5EF4-FFF2-40B4-BE49-F238E27FC236}">
                  <a16:creationId xmlns:a16="http://schemas.microsoft.com/office/drawing/2014/main" id="{ACE69867-329C-477A-A627-71504280D6C9}"/>
                </a:ext>
              </a:extLst>
            </p:cNvPr>
            <p:cNvSpPr/>
            <p:nvPr/>
          </p:nvSpPr>
          <p:spPr>
            <a:xfrm>
              <a:off x="-1386348" y="7570449"/>
              <a:ext cx="1076632" cy="635088"/>
            </a:xfrm>
            <a:prstGeom prst="rect">
              <a:avLst/>
            </a:prstGeom>
            <a:solidFill>
              <a:srgbClr val="004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Tree>
    <p:extLst>
      <p:ext uri="{BB962C8B-B14F-4D97-AF65-F5344CB8AC3E}">
        <p14:creationId xmlns:p14="http://schemas.microsoft.com/office/powerpoint/2010/main" val="1876544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ángulo 76">
            <a:extLst>
              <a:ext uri="{FF2B5EF4-FFF2-40B4-BE49-F238E27FC236}">
                <a16:creationId xmlns:a16="http://schemas.microsoft.com/office/drawing/2014/main" id="{187ED83F-2DBC-4C96-A71D-04925305BB17}"/>
              </a:ext>
            </a:extLst>
          </p:cNvPr>
          <p:cNvSpPr/>
          <p:nvPr/>
        </p:nvSpPr>
        <p:spPr>
          <a:xfrm>
            <a:off x="435595" y="-961266"/>
            <a:ext cx="10950029" cy="1048047"/>
          </a:xfrm>
          <a:prstGeom prst="rect">
            <a:avLst/>
          </a:prstGeom>
          <a:solidFill>
            <a:srgbClr val="FEFAE8"/>
          </a:solidFill>
          <a:ln w="3175">
            <a:solidFill>
              <a:schemeClr val="accent6">
                <a:lumMod val="75000"/>
              </a:schemeClr>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nvGrpSpPr>
          <p:cNvPr id="24" name="Grupo 23">
            <a:extLst>
              <a:ext uri="{FF2B5EF4-FFF2-40B4-BE49-F238E27FC236}">
                <a16:creationId xmlns:a16="http://schemas.microsoft.com/office/drawing/2014/main" id="{DDD4F53F-FB08-4FEB-991E-42E27DA3C5EB}"/>
              </a:ext>
            </a:extLst>
          </p:cNvPr>
          <p:cNvGrpSpPr/>
          <p:nvPr/>
        </p:nvGrpSpPr>
        <p:grpSpPr>
          <a:xfrm>
            <a:off x="-1386348" y="442671"/>
            <a:ext cx="1076632" cy="6415330"/>
            <a:chOff x="-1386348" y="442670"/>
            <a:chExt cx="1076632" cy="7762867"/>
          </a:xfrm>
        </p:grpSpPr>
        <p:sp>
          <p:nvSpPr>
            <p:cNvPr id="25" name="Rectángulo 24">
              <a:extLst>
                <a:ext uri="{FF2B5EF4-FFF2-40B4-BE49-F238E27FC236}">
                  <a16:creationId xmlns:a16="http://schemas.microsoft.com/office/drawing/2014/main" id="{39F2C73E-85F8-4DBD-B2DD-249B15355BB3}"/>
                </a:ext>
              </a:extLst>
            </p:cNvPr>
            <p:cNvSpPr/>
            <p:nvPr/>
          </p:nvSpPr>
          <p:spPr>
            <a:xfrm>
              <a:off x="-1386348" y="442670"/>
              <a:ext cx="1076632" cy="635088"/>
            </a:xfrm>
            <a:prstGeom prst="rect">
              <a:avLst/>
            </a:prstGeom>
            <a:solidFill>
              <a:srgbClr val="3800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6" name="Rectángulo 25">
              <a:extLst>
                <a:ext uri="{FF2B5EF4-FFF2-40B4-BE49-F238E27FC236}">
                  <a16:creationId xmlns:a16="http://schemas.microsoft.com/office/drawing/2014/main" id="{C8F00B30-3E89-4169-84FE-5F55408D84A5}"/>
                </a:ext>
              </a:extLst>
            </p:cNvPr>
            <p:cNvSpPr/>
            <p:nvPr/>
          </p:nvSpPr>
          <p:spPr>
            <a:xfrm>
              <a:off x="-1386348" y="1036652"/>
              <a:ext cx="1076632" cy="635088"/>
            </a:xfrm>
            <a:prstGeom prst="rect">
              <a:avLst/>
            </a:prstGeom>
            <a:solidFill>
              <a:srgbClr val="460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7" name="Rectángulo 26">
              <a:extLst>
                <a:ext uri="{FF2B5EF4-FFF2-40B4-BE49-F238E27FC236}">
                  <a16:creationId xmlns:a16="http://schemas.microsoft.com/office/drawing/2014/main" id="{17789BC0-02C9-4E26-83A0-05333C092325}"/>
                </a:ext>
              </a:extLst>
            </p:cNvPr>
            <p:cNvSpPr/>
            <p:nvPr/>
          </p:nvSpPr>
          <p:spPr>
            <a:xfrm>
              <a:off x="-1386348" y="1630634"/>
              <a:ext cx="1076632" cy="635088"/>
            </a:xfrm>
            <a:prstGeom prst="rect">
              <a:avLst/>
            </a:prstGeom>
            <a:solidFill>
              <a:srgbClr val="750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8" name="Rectángulo 27">
              <a:extLst>
                <a:ext uri="{FF2B5EF4-FFF2-40B4-BE49-F238E27FC236}">
                  <a16:creationId xmlns:a16="http://schemas.microsoft.com/office/drawing/2014/main" id="{E046D911-DD03-43D0-A192-199D2471F6A0}"/>
                </a:ext>
              </a:extLst>
            </p:cNvPr>
            <p:cNvSpPr/>
            <p:nvPr/>
          </p:nvSpPr>
          <p:spPr>
            <a:xfrm>
              <a:off x="-1386348" y="2224616"/>
              <a:ext cx="1076632" cy="635088"/>
            </a:xfrm>
            <a:prstGeom prst="rect">
              <a:avLst/>
            </a:prstGeom>
            <a:solidFill>
              <a:srgbClr val="A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9" name="Rectángulo 28">
              <a:extLst>
                <a:ext uri="{FF2B5EF4-FFF2-40B4-BE49-F238E27FC236}">
                  <a16:creationId xmlns:a16="http://schemas.microsoft.com/office/drawing/2014/main" id="{A1B89811-ED3E-466D-A89C-9884BB3F53A8}"/>
                </a:ext>
              </a:extLst>
            </p:cNvPr>
            <p:cNvSpPr/>
            <p:nvPr/>
          </p:nvSpPr>
          <p:spPr>
            <a:xfrm>
              <a:off x="-1386348" y="2818598"/>
              <a:ext cx="1076632" cy="6350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0" name="Rectángulo 29">
              <a:extLst>
                <a:ext uri="{FF2B5EF4-FFF2-40B4-BE49-F238E27FC236}">
                  <a16:creationId xmlns:a16="http://schemas.microsoft.com/office/drawing/2014/main" id="{17F50248-7C04-4832-AF50-1C281510E670}"/>
                </a:ext>
              </a:extLst>
            </p:cNvPr>
            <p:cNvSpPr/>
            <p:nvPr/>
          </p:nvSpPr>
          <p:spPr>
            <a:xfrm>
              <a:off x="-1386348" y="3412580"/>
              <a:ext cx="1076632" cy="6350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1" name="Rectángulo 30">
              <a:extLst>
                <a:ext uri="{FF2B5EF4-FFF2-40B4-BE49-F238E27FC236}">
                  <a16:creationId xmlns:a16="http://schemas.microsoft.com/office/drawing/2014/main" id="{BE442CB3-E790-4E38-B84A-A54A8F0D4E1E}"/>
                </a:ext>
              </a:extLst>
            </p:cNvPr>
            <p:cNvSpPr/>
            <p:nvPr/>
          </p:nvSpPr>
          <p:spPr>
            <a:xfrm>
              <a:off x="-1386348" y="4006562"/>
              <a:ext cx="1076632" cy="6350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2" name="Rectángulo 31">
              <a:extLst>
                <a:ext uri="{FF2B5EF4-FFF2-40B4-BE49-F238E27FC236}">
                  <a16:creationId xmlns:a16="http://schemas.microsoft.com/office/drawing/2014/main" id="{110BD69E-74AB-44FE-A152-53A398E05999}"/>
                </a:ext>
              </a:extLst>
            </p:cNvPr>
            <p:cNvSpPr/>
            <p:nvPr/>
          </p:nvSpPr>
          <p:spPr>
            <a:xfrm>
              <a:off x="-1386348" y="4600544"/>
              <a:ext cx="1076632" cy="635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3" name="Rectángulo 32">
              <a:extLst>
                <a:ext uri="{FF2B5EF4-FFF2-40B4-BE49-F238E27FC236}">
                  <a16:creationId xmlns:a16="http://schemas.microsoft.com/office/drawing/2014/main" id="{466E689A-134B-4A6C-9D8A-3567783A8EBC}"/>
                </a:ext>
              </a:extLst>
            </p:cNvPr>
            <p:cNvSpPr/>
            <p:nvPr/>
          </p:nvSpPr>
          <p:spPr>
            <a:xfrm>
              <a:off x="-1386348" y="5194526"/>
              <a:ext cx="1076632" cy="63508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4" name="Rectángulo 33">
              <a:extLst>
                <a:ext uri="{FF2B5EF4-FFF2-40B4-BE49-F238E27FC236}">
                  <a16:creationId xmlns:a16="http://schemas.microsoft.com/office/drawing/2014/main" id="{5C65BED6-1133-4096-9215-5E769FBFB6A3}"/>
                </a:ext>
              </a:extLst>
            </p:cNvPr>
            <p:cNvSpPr/>
            <p:nvPr/>
          </p:nvSpPr>
          <p:spPr>
            <a:xfrm>
              <a:off x="-1386348" y="5788508"/>
              <a:ext cx="1076632" cy="635088"/>
            </a:xfrm>
            <a:prstGeom prst="rect">
              <a:avLst/>
            </a:prstGeom>
            <a:solidFill>
              <a:srgbClr val="AB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5" name="Rectángulo 34">
              <a:extLst>
                <a:ext uri="{FF2B5EF4-FFF2-40B4-BE49-F238E27FC236}">
                  <a16:creationId xmlns:a16="http://schemas.microsoft.com/office/drawing/2014/main" id="{DA5992E4-90C5-4453-B945-AFAE6777D998}"/>
                </a:ext>
              </a:extLst>
            </p:cNvPr>
            <p:cNvSpPr/>
            <p:nvPr/>
          </p:nvSpPr>
          <p:spPr>
            <a:xfrm>
              <a:off x="-1386348" y="6382490"/>
              <a:ext cx="1076632" cy="635088"/>
            </a:xfrm>
            <a:prstGeom prst="rect">
              <a:avLst/>
            </a:prstGeom>
            <a:solidFill>
              <a:srgbClr val="00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6" name="Rectángulo 35">
              <a:extLst>
                <a:ext uri="{FF2B5EF4-FFF2-40B4-BE49-F238E27FC236}">
                  <a16:creationId xmlns:a16="http://schemas.microsoft.com/office/drawing/2014/main" id="{EF346FB0-4CC1-47A9-BF8E-C09EAA0CF6F1}"/>
                </a:ext>
              </a:extLst>
            </p:cNvPr>
            <p:cNvSpPr/>
            <p:nvPr/>
          </p:nvSpPr>
          <p:spPr>
            <a:xfrm>
              <a:off x="-1386348" y="6976472"/>
              <a:ext cx="1076632" cy="635088"/>
            </a:xfrm>
            <a:prstGeom prst="rect">
              <a:avLst/>
            </a:prstGeom>
            <a:solidFill>
              <a:srgbClr val="009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7" name="Rectángulo 36">
              <a:extLst>
                <a:ext uri="{FF2B5EF4-FFF2-40B4-BE49-F238E27FC236}">
                  <a16:creationId xmlns:a16="http://schemas.microsoft.com/office/drawing/2014/main" id="{F9BA9CBF-29D9-48C3-92EB-85C3E0A73DF5}"/>
                </a:ext>
              </a:extLst>
            </p:cNvPr>
            <p:cNvSpPr/>
            <p:nvPr/>
          </p:nvSpPr>
          <p:spPr>
            <a:xfrm>
              <a:off x="-1386348" y="7570449"/>
              <a:ext cx="1076632" cy="635088"/>
            </a:xfrm>
            <a:prstGeom prst="rect">
              <a:avLst/>
            </a:prstGeom>
            <a:solidFill>
              <a:srgbClr val="004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
        <p:nvSpPr>
          <p:cNvPr id="44" name="Title 1">
            <a:extLst>
              <a:ext uri="{FF2B5EF4-FFF2-40B4-BE49-F238E27FC236}">
                <a16:creationId xmlns:a16="http://schemas.microsoft.com/office/drawing/2014/main" id="{8D85CB73-828E-4F7F-92F2-4C4EE9435137}"/>
              </a:ext>
            </a:extLst>
          </p:cNvPr>
          <p:cNvSpPr txBox="1">
            <a:spLocks/>
          </p:cNvSpPr>
          <p:nvPr/>
        </p:nvSpPr>
        <p:spPr>
          <a:xfrm>
            <a:off x="577946" y="781348"/>
            <a:ext cx="11238915" cy="909508"/>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a:lnSpc>
                <a:spcPct val="100000"/>
              </a:lnSpc>
            </a:pPr>
            <a:r>
              <a:rPr lang="en-US" sz="2400" dirty="0">
                <a:solidFill>
                  <a:srgbClr val="7500C0"/>
                </a:solidFill>
                <a:cs typeface="Segoe UI" panose="020B0502040204020203" pitchFamily="34" charset="0"/>
              </a:rPr>
              <a:t>Model selection | </a:t>
            </a:r>
            <a:r>
              <a:rPr lang="en-US" sz="2400" dirty="0">
                <a:cs typeface="Segoe UI Semibold" panose="020B0702040204020203" pitchFamily="34" charset="0"/>
              </a:rPr>
              <a:t>Gradient boosting a logistic regression performed roughly the same but better than k-</a:t>
            </a:r>
            <a:r>
              <a:rPr lang="en-US" sz="2400" dirty="0" err="1">
                <a:cs typeface="Segoe UI Semibold" panose="020B0702040204020203" pitchFamily="34" charset="0"/>
              </a:rPr>
              <a:t>nn</a:t>
            </a:r>
            <a:endParaRPr lang="en-US" sz="2400" dirty="0">
              <a:cs typeface="Segoe UI" panose="020B0502040204020203" pitchFamily="34" charset="0"/>
            </a:endParaRPr>
          </a:p>
        </p:txBody>
      </p:sp>
      <p:sp>
        <p:nvSpPr>
          <p:cNvPr id="45" name="Title 1">
            <a:extLst>
              <a:ext uri="{FF2B5EF4-FFF2-40B4-BE49-F238E27FC236}">
                <a16:creationId xmlns:a16="http://schemas.microsoft.com/office/drawing/2014/main" id="{487FFDB0-B042-4253-A337-4B144DC5C724}"/>
              </a:ext>
            </a:extLst>
          </p:cNvPr>
          <p:cNvSpPr txBox="1">
            <a:spLocks/>
          </p:cNvSpPr>
          <p:nvPr/>
        </p:nvSpPr>
        <p:spPr>
          <a:xfrm>
            <a:off x="577947" y="399418"/>
            <a:ext cx="5715000" cy="169861"/>
          </a:xfrm>
          <a:prstGeom prst="rect">
            <a:avLst/>
          </a:prstGeom>
        </p:spPr>
        <p:txBody>
          <a:bodyPr vert="horz" lIns="0" tIns="45720" rIns="0" bIns="0" rtlCol="0" anchor="t" anchorCtr="0">
            <a:normAutofit fontScale="85000" lnSpcReduction="20000"/>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r>
              <a:rPr lang="en-US" sz="1600" b="0" dirty="0">
                <a:solidFill>
                  <a:srgbClr val="63009A"/>
                </a:solidFill>
                <a:latin typeface="Segoe UI Light" panose="020B0502040204020203" pitchFamily="34" charset="0"/>
                <a:cs typeface="Segoe UI Light" panose="020B0502040204020203" pitchFamily="34" charset="0"/>
              </a:rPr>
              <a:t>Model selection and results</a:t>
            </a:r>
          </a:p>
        </p:txBody>
      </p:sp>
      <p:sp>
        <p:nvSpPr>
          <p:cNvPr id="81" name="Slide Number Placeholder 2">
            <a:extLst>
              <a:ext uri="{FF2B5EF4-FFF2-40B4-BE49-F238E27FC236}">
                <a16:creationId xmlns:a16="http://schemas.microsoft.com/office/drawing/2014/main" id="{27C962EA-65BB-4828-9410-5D99CC46C431}"/>
              </a:ext>
            </a:extLst>
          </p:cNvPr>
          <p:cNvSpPr txBox="1">
            <a:spLocks/>
          </p:cNvSpPr>
          <p:nvPr/>
        </p:nvSpPr>
        <p:spPr>
          <a:xfrm>
            <a:off x="11080825" y="6419074"/>
            <a:ext cx="304799" cy="176504"/>
          </a:xfrm>
          <a:prstGeom prst="rect">
            <a:avLst/>
          </a:prstGeom>
        </p:spPr>
        <p:txBody>
          <a:bodyPr vert="horz" lIns="0" tIns="0" rIns="0" bIns="0" rtlCol="0" anchor="b" anchorCtr="0"/>
          <a:lstStyle>
            <a:defPPr>
              <a:defRPr lang="en-US"/>
            </a:defPPr>
            <a:lvl1pPr marL="0" algn="r"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F9AC08D-23A9-440E-BCB9-AA1E9877CC38}" type="slidenum">
              <a:rPr lang="en-US" smtClean="0"/>
              <a:pPr/>
              <a:t>11</a:t>
            </a:fld>
            <a:endParaRPr lang="en-US" dirty="0"/>
          </a:p>
        </p:txBody>
      </p:sp>
      <p:sp>
        <p:nvSpPr>
          <p:cNvPr id="82" name="CuadroTexto 81">
            <a:extLst>
              <a:ext uri="{FF2B5EF4-FFF2-40B4-BE49-F238E27FC236}">
                <a16:creationId xmlns:a16="http://schemas.microsoft.com/office/drawing/2014/main" id="{F337F425-876D-447D-A615-705AEDFE0BE4}"/>
              </a:ext>
            </a:extLst>
          </p:cNvPr>
          <p:cNvSpPr txBox="1"/>
          <p:nvPr/>
        </p:nvSpPr>
        <p:spPr>
          <a:xfrm>
            <a:off x="489701" y="6410912"/>
            <a:ext cx="10591124" cy="184666"/>
          </a:xfrm>
          <a:prstGeom prst="rect">
            <a:avLst/>
          </a:prstGeom>
          <a:noFill/>
        </p:spPr>
        <p:txBody>
          <a:bodyPr wrap="square" lIns="0" tIns="0" rIns="0" bIns="45720" rtlCol="0">
            <a:spAutoFit/>
          </a:bodyPr>
          <a:lstStyle/>
          <a:p>
            <a:r>
              <a:rPr lang="es-MX" sz="900" dirty="0">
                <a:solidFill>
                  <a:schemeClr val="tx1">
                    <a:lumMod val="50000"/>
                    <a:lumOff val="50000"/>
                  </a:schemeClr>
                </a:solidFill>
                <a:latin typeface="Verdana" panose="020B0604030504040204" pitchFamily="34" charset="0"/>
                <a:ea typeface="Verdana" panose="020B0604030504040204" pitchFamily="34" charset="0"/>
              </a:rPr>
              <a:t>Note: </a:t>
            </a:r>
          </a:p>
        </p:txBody>
      </p:sp>
      <p:grpSp>
        <p:nvGrpSpPr>
          <p:cNvPr id="5" name="Grupo 4">
            <a:extLst>
              <a:ext uri="{FF2B5EF4-FFF2-40B4-BE49-F238E27FC236}">
                <a16:creationId xmlns:a16="http://schemas.microsoft.com/office/drawing/2014/main" id="{386EBB96-5AF2-41E1-BB55-8C168F3B1B64}"/>
              </a:ext>
            </a:extLst>
          </p:cNvPr>
          <p:cNvGrpSpPr/>
          <p:nvPr/>
        </p:nvGrpSpPr>
        <p:grpSpPr>
          <a:xfrm>
            <a:off x="577946" y="3501692"/>
            <a:ext cx="10751407" cy="767364"/>
            <a:chOff x="577946" y="3839975"/>
            <a:chExt cx="10751407" cy="767364"/>
          </a:xfrm>
        </p:grpSpPr>
        <p:sp>
          <p:nvSpPr>
            <p:cNvPr id="53" name="Rectángulo 52">
              <a:extLst>
                <a:ext uri="{FF2B5EF4-FFF2-40B4-BE49-F238E27FC236}">
                  <a16:creationId xmlns:a16="http://schemas.microsoft.com/office/drawing/2014/main" id="{0087756A-ADE4-43CA-B379-EF6788649391}"/>
                </a:ext>
              </a:extLst>
            </p:cNvPr>
            <p:cNvSpPr/>
            <p:nvPr/>
          </p:nvSpPr>
          <p:spPr>
            <a:xfrm>
              <a:off x="577946" y="3839975"/>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solidFill>
                    <a:schemeClr val="tx1"/>
                  </a:solidFill>
                  <a:latin typeface="Verdana" panose="020B0604030504040204" pitchFamily="34" charset="0"/>
                  <a:ea typeface="Verdana" panose="020B0604030504040204" pitchFamily="34" charset="0"/>
                </a:rPr>
                <a:t>Random</a:t>
              </a:r>
              <a:r>
                <a:rPr lang="es-MX" sz="1200" b="1" dirty="0">
                  <a:solidFill>
                    <a:schemeClr val="tx1"/>
                  </a:solidFill>
                  <a:latin typeface="Verdana" panose="020B0604030504040204" pitchFamily="34" charset="0"/>
                  <a:ea typeface="Verdana" panose="020B0604030504040204" pitchFamily="34" charset="0"/>
                </a:rPr>
                <a:t> Forest</a:t>
              </a:r>
            </a:p>
          </p:txBody>
        </p:sp>
        <p:sp>
          <p:nvSpPr>
            <p:cNvPr id="54" name="Rectángulo 53">
              <a:extLst>
                <a:ext uri="{FF2B5EF4-FFF2-40B4-BE49-F238E27FC236}">
                  <a16:creationId xmlns:a16="http://schemas.microsoft.com/office/drawing/2014/main" id="{CDF78675-DAB7-4088-AE43-BC872F77CE86}"/>
                </a:ext>
              </a:extLst>
            </p:cNvPr>
            <p:cNvSpPr/>
            <p:nvPr/>
          </p:nvSpPr>
          <p:spPr>
            <a:xfrm>
              <a:off x="3407172" y="3839975"/>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err="1">
                  <a:solidFill>
                    <a:schemeClr val="tx1"/>
                  </a:solidFill>
                  <a:latin typeface="Verdana" panose="020B0604030504040204" pitchFamily="34" charset="0"/>
                  <a:ea typeface="Verdana" panose="020B0604030504040204" pitchFamily="34" charset="0"/>
                </a:rPr>
                <a:t>Randomized</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Search</a:t>
              </a:r>
              <a:endParaRPr lang="es-MX" sz="1200" dirty="0">
                <a:solidFill>
                  <a:schemeClr val="tx1"/>
                </a:solidFill>
                <a:latin typeface="Verdana" panose="020B0604030504040204" pitchFamily="34" charset="0"/>
                <a:ea typeface="Verdana" panose="020B0604030504040204" pitchFamily="34" charset="0"/>
              </a:endParaRPr>
            </a:p>
          </p:txBody>
        </p:sp>
        <p:sp>
          <p:nvSpPr>
            <p:cNvPr id="55" name="Rectángulo 54">
              <a:extLst>
                <a:ext uri="{FF2B5EF4-FFF2-40B4-BE49-F238E27FC236}">
                  <a16:creationId xmlns:a16="http://schemas.microsoft.com/office/drawing/2014/main" id="{7D7C3D87-69BB-4DD4-894B-2710D215A4B6}"/>
                </a:ext>
              </a:extLst>
            </p:cNvPr>
            <p:cNvSpPr/>
            <p:nvPr/>
          </p:nvSpPr>
          <p:spPr>
            <a:xfrm>
              <a:off x="6236398" y="3839975"/>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solidFill>
                    <a:schemeClr val="tx1"/>
                  </a:solidFill>
                  <a:latin typeface="Verdana" panose="020B0604030504040204" pitchFamily="34" charset="0"/>
                  <a:ea typeface="Verdana" panose="020B0604030504040204" pitchFamily="34" charset="0"/>
                </a:rPr>
                <a:t>L1 </a:t>
              </a:r>
              <a:r>
                <a:rPr lang="es-MX" sz="1200" dirty="0" err="1">
                  <a:solidFill>
                    <a:schemeClr val="tx1"/>
                  </a:solidFill>
                  <a:latin typeface="Verdana" panose="020B0604030504040204" pitchFamily="34" charset="0"/>
                  <a:ea typeface="Verdana" panose="020B0604030504040204" pitchFamily="34" charset="0"/>
                </a:rPr>
                <a:t>regularization</a:t>
              </a:r>
              <a:endParaRPr lang="es-MX" sz="1200" dirty="0">
                <a:solidFill>
                  <a:schemeClr val="tx1"/>
                </a:solidFill>
                <a:latin typeface="Verdana" panose="020B0604030504040204" pitchFamily="34" charset="0"/>
                <a:ea typeface="Verdana" panose="020B0604030504040204" pitchFamily="34" charset="0"/>
              </a:endParaRPr>
            </a:p>
            <a:p>
              <a:pPr algn="ctr"/>
              <a:r>
                <a:rPr lang="es-MX" sz="1200" dirty="0">
                  <a:solidFill>
                    <a:schemeClr val="tx1"/>
                  </a:solidFill>
                  <a:latin typeface="Verdana" panose="020B0604030504040204" pitchFamily="34" charset="0"/>
                  <a:ea typeface="Verdana" panose="020B0604030504040204" pitchFamily="34" charset="0"/>
                </a:rPr>
                <a:t>C = 0.1</a:t>
              </a:r>
            </a:p>
          </p:txBody>
        </p:sp>
        <p:sp>
          <p:nvSpPr>
            <p:cNvPr id="56" name="Rectángulo 55">
              <a:extLst>
                <a:ext uri="{FF2B5EF4-FFF2-40B4-BE49-F238E27FC236}">
                  <a16:creationId xmlns:a16="http://schemas.microsoft.com/office/drawing/2014/main" id="{0E66E441-EA4F-47EE-BCAA-2D8538F7A807}"/>
                </a:ext>
              </a:extLst>
            </p:cNvPr>
            <p:cNvSpPr/>
            <p:nvPr/>
          </p:nvSpPr>
          <p:spPr>
            <a:xfrm>
              <a:off x="9065625" y="3839975"/>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solidFill>
                    <a:schemeClr val="tx1"/>
                  </a:solidFill>
                  <a:latin typeface="Verdana" panose="020B0604030504040204" pitchFamily="34" charset="0"/>
                  <a:ea typeface="Verdana" panose="020B0604030504040204" pitchFamily="34" charset="0"/>
                </a:rPr>
                <a:t>Accuracy</a:t>
              </a:r>
              <a:r>
                <a:rPr lang="es-MX" sz="1200" b="1" dirty="0">
                  <a:solidFill>
                    <a:schemeClr val="tx1"/>
                  </a:solidFill>
                  <a:latin typeface="Verdana" panose="020B0604030504040204" pitchFamily="34" charset="0"/>
                  <a:ea typeface="Verdana" panose="020B0604030504040204" pitchFamily="34" charset="0"/>
                </a:rPr>
                <a:t>: 64%</a:t>
              </a:r>
            </a:p>
            <a:p>
              <a:pPr algn="ctr"/>
              <a:r>
                <a:rPr lang="es-MX" sz="1200" dirty="0" err="1">
                  <a:solidFill>
                    <a:schemeClr val="tx1"/>
                  </a:solidFill>
                  <a:latin typeface="Verdana" panose="020B0604030504040204" pitchFamily="34" charset="0"/>
                  <a:ea typeface="Verdana" panose="020B0604030504040204" pitchFamily="34" charset="0"/>
                </a:rPr>
                <a:t>Precision</a:t>
              </a:r>
              <a:r>
                <a:rPr lang="es-MX" sz="1200" dirty="0">
                  <a:solidFill>
                    <a:schemeClr val="tx1"/>
                  </a:solidFill>
                  <a:latin typeface="Verdana" panose="020B0604030504040204" pitchFamily="34" charset="0"/>
                  <a:ea typeface="Verdana" panose="020B0604030504040204" pitchFamily="34" charset="0"/>
                </a:rPr>
                <a:t>: 65%</a:t>
              </a:r>
            </a:p>
            <a:p>
              <a:pPr algn="ctr"/>
              <a:r>
                <a:rPr lang="es-MX" sz="1200" dirty="0">
                  <a:solidFill>
                    <a:schemeClr val="tx1"/>
                  </a:solidFill>
                  <a:latin typeface="Verdana" panose="020B0604030504040204" pitchFamily="34" charset="0"/>
                  <a:ea typeface="Verdana" panose="020B0604030504040204" pitchFamily="34" charset="0"/>
                </a:rPr>
                <a:t>AUC ROC: 68%</a:t>
              </a:r>
            </a:p>
          </p:txBody>
        </p:sp>
      </p:grpSp>
      <p:grpSp>
        <p:nvGrpSpPr>
          <p:cNvPr id="6" name="Grupo 5">
            <a:extLst>
              <a:ext uri="{FF2B5EF4-FFF2-40B4-BE49-F238E27FC236}">
                <a16:creationId xmlns:a16="http://schemas.microsoft.com/office/drawing/2014/main" id="{E8BE09E1-DCAA-4470-BF1A-8FFA7CBACE1A}"/>
              </a:ext>
            </a:extLst>
          </p:cNvPr>
          <p:cNvGrpSpPr/>
          <p:nvPr/>
        </p:nvGrpSpPr>
        <p:grpSpPr>
          <a:xfrm>
            <a:off x="577946" y="4492958"/>
            <a:ext cx="10751407" cy="767364"/>
            <a:chOff x="577946" y="5067924"/>
            <a:chExt cx="10751407" cy="767364"/>
          </a:xfrm>
        </p:grpSpPr>
        <p:sp>
          <p:nvSpPr>
            <p:cNvPr id="57" name="Rectángulo 56">
              <a:extLst>
                <a:ext uri="{FF2B5EF4-FFF2-40B4-BE49-F238E27FC236}">
                  <a16:creationId xmlns:a16="http://schemas.microsoft.com/office/drawing/2014/main" id="{1626C0ED-C208-482C-8258-F244F276779D}"/>
                </a:ext>
              </a:extLst>
            </p:cNvPr>
            <p:cNvSpPr/>
            <p:nvPr/>
          </p:nvSpPr>
          <p:spPr>
            <a:xfrm>
              <a:off x="577946" y="5067924"/>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latin typeface="Verdana" panose="020B0604030504040204" pitchFamily="34" charset="0"/>
                  <a:ea typeface="Verdana" panose="020B0604030504040204" pitchFamily="34" charset="0"/>
                </a:rPr>
                <a:t>SVM</a:t>
              </a:r>
            </a:p>
          </p:txBody>
        </p:sp>
        <p:sp>
          <p:nvSpPr>
            <p:cNvPr id="58" name="Rectángulo 57">
              <a:extLst>
                <a:ext uri="{FF2B5EF4-FFF2-40B4-BE49-F238E27FC236}">
                  <a16:creationId xmlns:a16="http://schemas.microsoft.com/office/drawing/2014/main" id="{79620094-9E17-419A-B8D3-8010477025F7}"/>
                </a:ext>
              </a:extLst>
            </p:cNvPr>
            <p:cNvSpPr/>
            <p:nvPr/>
          </p:nvSpPr>
          <p:spPr>
            <a:xfrm>
              <a:off x="3407172" y="5067924"/>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err="1">
                  <a:solidFill>
                    <a:schemeClr val="tx1"/>
                  </a:solidFill>
                  <a:latin typeface="Verdana" panose="020B0604030504040204" pitchFamily="34" charset="0"/>
                  <a:ea typeface="Verdana" panose="020B0604030504040204" pitchFamily="34" charset="0"/>
                </a:rPr>
                <a:t>Grid</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Search</a:t>
              </a:r>
              <a:endParaRPr lang="es-MX" sz="1200" dirty="0">
                <a:solidFill>
                  <a:schemeClr val="tx1"/>
                </a:solidFill>
                <a:latin typeface="Verdana" panose="020B0604030504040204" pitchFamily="34" charset="0"/>
                <a:ea typeface="Verdana" panose="020B0604030504040204" pitchFamily="34" charset="0"/>
              </a:endParaRPr>
            </a:p>
          </p:txBody>
        </p:sp>
        <p:sp>
          <p:nvSpPr>
            <p:cNvPr id="59" name="Rectángulo 58">
              <a:extLst>
                <a:ext uri="{FF2B5EF4-FFF2-40B4-BE49-F238E27FC236}">
                  <a16:creationId xmlns:a16="http://schemas.microsoft.com/office/drawing/2014/main" id="{5C1B6E9A-6C96-4E33-A5EE-FB91C7B38E61}"/>
                </a:ext>
              </a:extLst>
            </p:cNvPr>
            <p:cNvSpPr/>
            <p:nvPr/>
          </p:nvSpPr>
          <p:spPr>
            <a:xfrm>
              <a:off x="6236398" y="5067924"/>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err="1">
                  <a:solidFill>
                    <a:schemeClr val="tx1"/>
                  </a:solidFill>
                  <a:latin typeface="Verdana" panose="020B0604030504040204" pitchFamily="34" charset="0"/>
                  <a:ea typeface="Verdana" panose="020B0604030504040204" pitchFamily="34" charset="0"/>
                </a:rPr>
                <a:t>Leafs</a:t>
              </a:r>
              <a:r>
                <a:rPr lang="es-MX" sz="1200" dirty="0">
                  <a:solidFill>
                    <a:schemeClr val="tx1"/>
                  </a:solidFill>
                  <a:latin typeface="Verdana" panose="020B0604030504040204" pitchFamily="34" charset="0"/>
                  <a:ea typeface="Verdana" panose="020B0604030504040204" pitchFamily="34" charset="0"/>
                </a:rPr>
                <a:t> = 2</a:t>
              </a:r>
            </a:p>
            <a:p>
              <a:pPr algn="ctr"/>
              <a:r>
                <a:rPr lang="es-MX" sz="1200" dirty="0">
                  <a:solidFill>
                    <a:schemeClr val="tx1"/>
                  </a:solidFill>
                  <a:latin typeface="Verdana" panose="020B0604030504040204" pitchFamily="34" charset="0"/>
                  <a:ea typeface="Verdana" panose="020B0604030504040204" pitchFamily="34" charset="0"/>
                </a:rPr>
                <a:t>Max Depth = 3</a:t>
              </a:r>
            </a:p>
            <a:p>
              <a:pPr algn="ctr"/>
              <a:r>
                <a:rPr lang="es-MX" sz="1200" dirty="0" err="1">
                  <a:solidFill>
                    <a:schemeClr val="tx1"/>
                  </a:solidFill>
                  <a:latin typeface="Verdana" panose="020B0604030504040204" pitchFamily="34" charset="0"/>
                  <a:ea typeface="Verdana" panose="020B0604030504040204" pitchFamily="34" charset="0"/>
                </a:rPr>
                <a:t>Learning</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rate</a:t>
              </a:r>
              <a:r>
                <a:rPr lang="es-MX" sz="1200" dirty="0">
                  <a:solidFill>
                    <a:schemeClr val="tx1"/>
                  </a:solidFill>
                  <a:latin typeface="Verdana" panose="020B0604030504040204" pitchFamily="34" charset="0"/>
                  <a:ea typeface="Verdana" panose="020B0604030504040204" pitchFamily="34" charset="0"/>
                </a:rPr>
                <a:t> = 0.1</a:t>
              </a:r>
            </a:p>
          </p:txBody>
        </p:sp>
        <p:sp>
          <p:nvSpPr>
            <p:cNvPr id="60" name="Rectángulo 59">
              <a:extLst>
                <a:ext uri="{FF2B5EF4-FFF2-40B4-BE49-F238E27FC236}">
                  <a16:creationId xmlns:a16="http://schemas.microsoft.com/office/drawing/2014/main" id="{883F8A24-7733-499F-AB04-FCDB0A407A14}"/>
                </a:ext>
              </a:extLst>
            </p:cNvPr>
            <p:cNvSpPr/>
            <p:nvPr/>
          </p:nvSpPr>
          <p:spPr>
            <a:xfrm>
              <a:off x="9065625" y="5067924"/>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solidFill>
                    <a:schemeClr val="tx1"/>
                  </a:solidFill>
                  <a:latin typeface="Verdana" panose="020B0604030504040204" pitchFamily="34" charset="0"/>
                  <a:ea typeface="Verdana" panose="020B0604030504040204" pitchFamily="34" charset="0"/>
                </a:rPr>
                <a:t>Accuracy</a:t>
              </a:r>
              <a:r>
                <a:rPr lang="es-MX" sz="1200" b="1" dirty="0">
                  <a:solidFill>
                    <a:schemeClr val="tx1"/>
                  </a:solidFill>
                  <a:latin typeface="Verdana" panose="020B0604030504040204" pitchFamily="34" charset="0"/>
                  <a:ea typeface="Verdana" panose="020B0604030504040204" pitchFamily="34" charset="0"/>
                </a:rPr>
                <a:t>: 64%</a:t>
              </a:r>
            </a:p>
            <a:p>
              <a:pPr algn="ctr"/>
              <a:r>
                <a:rPr lang="es-MX" sz="1200" dirty="0" err="1">
                  <a:solidFill>
                    <a:schemeClr val="tx1"/>
                  </a:solidFill>
                  <a:latin typeface="Verdana" panose="020B0604030504040204" pitchFamily="34" charset="0"/>
                  <a:ea typeface="Verdana" panose="020B0604030504040204" pitchFamily="34" charset="0"/>
                </a:rPr>
                <a:t>Precision</a:t>
              </a:r>
              <a:r>
                <a:rPr lang="es-MX" sz="1200" dirty="0">
                  <a:solidFill>
                    <a:schemeClr val="tx1"/>
                  </a:solidFill>
                  <a:latin typeface="Verdana" panose="020B0604030504040204" pitchFamily="34" charset="0"/>
                  <a:ea typeface="Verdana" panose="020B0604030504040204" pitchFamily="34" charset="0"/>
                </a:rPr>
                <a:t>: 69%</a:t>
              </a:r>
            </a:p>
            <a:p>
              <a:pPr algn="ctr"/>
              <a:r>
                <a:rPr lang="es-MX" sz="1200" dirty="0">
                  <a:solidFill>
                    <a:schemeClr val="tx1"/>
                  </a:solidFill>
                  <a:latin typeface="Verdana" panose="020B0604030504040204" pitchFamily="34" charset="0"/>
                  <a:ea typeface="Verdana" panose="020B0604030504040204" pitchFamily="34" charset="0"/>
                </a:rPr>
                <a:t>AUC ROC: 68%</a:t>
              </a:r>
            </a:p>
          </p:txBody>
        </p:sp>
      </p:grpSp>
      <p:sp>
        <p:nvSpPr>
          <p:cNvPr id="2" name="Rectángulo: esquinas redondeadas 1">
            <a:extLst>
              <a:ext uri="{FF2B5EF4-FFF2-40B4-BE49-F238E27FC236}">
                <a16:creationId xmlns:a16="http://schemas.microsoft.com/office/drawing/2014/main" id="{8283B54E-1A4B-4535-AE4D-3A9250303F04}"/>
              </a:ext>
            </a:extLst>
          </p:cNvPr>
          <p:cNvSpPr/>
          <p:nvPr/>
        </p:nvSpPr>
        <p:spPr>
          <a:xfrm>
            <a:off x="758036" y="1788684"/>
            <a:ext cx="2083638" cy="504140"/>
          </a:xfrm>
          <a:prstGeom prst="roundRect">
            <a:avLst/>
          </a:prstGeom>
          <a:solidFill>
            <a:srgbClr val="A100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err="1">
                <a:latin typeface="Verdana" panose="020B0604030504040204" pitchFamily="34" charset="0"/>
                <a:ea typeface="Verdana" panose="020B0604030504040204" pitchFamily="34" charset="0"/>
              </a:rPr>
              <a:t>Model</a:t>
            </a:r>
            <a:endParaRPr lang="es-MX" sz="1400" b="1" dirty="0">
              <a:latin typeface="Verdana" panose="020B0604030504040204" pitchFamily="34" charset="0"/>
              <a:ea typeface="Verdana" panose="020B0604030504040204" pitchFamily="34" charset="0"/>
            </a:endParaRPr>
          </a:p>
        </p:txBody>
      </p:sp>
      <p:grpSp>
        <p:nvGrpSpPr>
          <p:cNvPr id="3" name="Grupo 2">
            <a:extLst>
              <a:ext uri="{FF2B5EF4-FFF2-40B4-BE49-F238E27FC236}">
                <a16:creationId xmlns:a16="http://schemas.microsoft.com/office/drawing/2014/main" id="{1A557C4B-1EC7-4883-B376-15EC5D0BEEF9}"/>
              </a:ext>
            </a:extLst>
          </p:cNvPr>
          <p:cNvGrpSpPr/>
          <p:nvPr/>
        </p:nvGrpSpPr>
        <p:grpSpPr>
          <a:xfrm>
            <a:off x="577946" y="2510426"/>
            <a:ext cx="10751407" cy="767364"/>
            <a:chOff x="577946" y="2523126"/>
            <a:chExt cx="10751407" cy="767364"/>
          </a:xfrm>
        </p:grpSpPr>
        <p:sp>
          <p:nvSpPr>
            <p:cNvPr id="62" name="Rectángulo 61">
              <a:extLst>
                <a:ext uri="{FF2B5EF4-FFF2-40B4-BE49-F238E27FC236}">
                  <a16:creationId xmlns:a16="http://schemas.microsoft.com/office/drawing/2014/main" id="{878F6A11-0BA8-4BAA-ACB1-FFDA09B17C24}"/>
                </a:ext>
              </a:extLst>
            </p:cNvPr>
            <p:cNvSpPr/>
            <p:nvPr/>
          </p:nvSpPr>
          <p:spPr>
            <a:xfrm>
              <a:off x="577946" y="2523126"/>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solidFill>
                    <a:schemeClr val="tx1"/>
                  </a:solidFill>
                  <a:latin typeface="Verdana" panose="020B0604030504040204" pitchFamily="34" charset="0"/>
                  <a:ea typeface="Verdana" panose="020B0604030504040204" pitchFamily="34" charset="0"/>
                </a:rPr>
                <a:t>Gradient</a:t>
              </a:r>
              <a:r>
                <a:rPr lang="es-MX" sz="1200" b="1" dirty="0">
                  <a:solidFill>
                    <a:schemeClr val="tx1"/>
                  </a:solidFill>
                  <a:latin typeface="Verdana" panose="020B0604030504040204" pitchFamily="34" charset="0"/>
                  <a:ea typeface="Verdana" panose="020B0604030504040204" pitchFamily="34" charset="0"/>
                </a:rPr>
                <a:t> </a:t>
              </a:r>
              <a:r>
                <a:rPr lang="es-MX" sz="1200" b="1" dirty="0" err="1">
                  <a:solidFill>
                    <a:schemeClr val="tx1"/>
                  </a:solidFill>
                  <a:latin typeface="Verdana" panose="020B0604030504040204" pitchFamily="34" charset="0"/>
                  <a:ea typeface="Verdana" panose="020B0604030504040204" pitchFamily="34" charset="0"/>
                </a:rPr>
                <a:t>Boosting</a:t>
              </a:r>
              <a:endParaRPr lang="es-MX" sz="1200" b="1" dirty="0">
                <a:solidFill>
                  <a:schemeClr val="tx1"/>
                </a:solidFill>
                <a:latin typeface="Verdana" panose="020B0604030504040204" pitchFamily="34" charset="0"/>
                <a:ea typeface="Verdana" panose="020B0604030504040204" pitchFamily="34" charset="0"/>
              </a:endParaRPr>
            </a:p>
          </p:txBody>
        </p:sp>
        <p:sp>
          <p:nvSpPr>
            <p:cNvPr id="63" name="Rectángulo 62">
              <a:extLst>
                <a:ext uri="{FF2B5EF4-FFF2-40B4-BE49-F238E27FC236}">
                  <a16:creationId xmlns:a16="http://schemas.microsoft.com/office/drawing/2014/main" id="{0DC90C81-E748-4B28-B575-A657719EFA31}"/>
                </a:ext>
              </a:extLst>
            </p:cNvPr>
            <p:cNvSpPr/>
            <p:nvPr/>
          </p:nvSpPr>
          <p:spPr>
            <a:xfrm>
              <a:off x="3407172" y="2523126"/>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err="1">
                  <a:solidFill>
                    <a:schemeClr val="tx1"/>
                  </a:solidFill>
                  <a:latin typeface="Verdana" panose="020B0604030504040204" pitchFamily="34" charset="0"/>
                  <a:ea typeface="Verdana" panose="020B0604030504040204" pitchFamily="34" charset="0"/>
                </a:rPr>
                <a:t>Randomized</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Search</a:t>
              </a:r>
              <a:endParaRPr lang="es-MX" sz="1200" dirty="0">
                <a:solidFill>
                  <a:schemeClr val="tx1"/>
                </a:solidFill>
                <a:latin typeface="Verdana" panose="020B0604030504040204" pitchFamily="34" charset="0"/>
                <a:ea typeface="Verdana" panose="020B0604030504040204" pitchFamily="34" charset="0"/>
              </a:endParaRPr>
            </a:p>
          </p:txBody>
        </p:sp>
        <p:sp>
          <p:nvSpPr>
            <p:cNvPr id="64" name="Rectángulo 63">
              <a:extLst>
                <a:ext uri="{FF2B5EF4-FFF2-40B4-BE49-F238E27FC236}">
                  <a16:creationId xmlns:a16="http://schemas.microsoft.com/office/drawing/2014/main" id="{2A82603B-CC1B-4C48-9220-755486322665}"/>
                </a:ext>
              </a:extLst>
            </p:cNvPr>
            <p:cNvSpPr/>
            <p:nvPr/>
          </p:nvSpPr>
          <p:spPr>
            <a:xfrm>
              <a:off x="6236398" y="2523126"/>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solidFill>
                    <a:schemeClr val="tx1"/>
                  </a:solidFill>
                  <a:latin typeface="Verdana" panose="020B0604030504040204" pitchFamily="34" charset="0"/>
                  <a:ea typeface="Verdana" panose="020B0604030504040204" pitchFamily="34" charset="0"/>
                </a:rPr>
                <a:t>11 </a:t>
              </a:r>
              <a:r>
                <a:rPr lang="es-MX" sz="1200" dirty="0" err="1">
                  <a:solidFill>
                    <a:schemeClr val="tx1"/>
                  </a:solidFill>
                  <a:latin typeface="Verdana" panose="020B0604030504040204" pitchFamily="34" charset="0"/>
                  <a:ea typeface="Verdana" panose="020B0604030504040204" pitchFamily="34" charset="0"/>
                </a:rPr>
                <a:t>nearest</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neighbors</a:t>
              </a:r>
              <a:endParaRPr lang="es-MX" sz="1200" dirty="0">
                <a:solidFill>
                  <a:schemeClr val="tx1"/>
                </a:solidFill>
                <a:latin typeface="Verdana" panose="020B0604030504040204" pitchFamily="34" charset="0"/>
                <a:ea typeface="Verdana" panose="020B0604030504040204" pitchFamily="34" charset="0"/>
              </a:endParaRPr>
            </a:p>
          </p:txBody>
        </p:sp>
        <p:sp>
          <p:nvSpPr>
            <p:cNvPr id="65" name="Rectángulo 64">
              <a:extLst>
                <a:ext uri="{FF2B5EF4-FFF2-40B4-BE49-F238E27FC236}">
                  <a16:creationId xmlns:a16="http://schemas.microsoft.com/office/drawing/2014/main" id="{81B89FF5-2A8E-4760-A7BE-A522CF4D0F37}"/>
                </a:ext>
              </a:extLst>
            </p:cNvPr>
            <p:cNvSpPr/>
            <p:nvPr/>
          </p:nvSpPr>
          <p:spPr>
            <a:xfrm>
              <a:off x="9065625" y="2523126"/>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solidFill>
                    <a:schemeClr val="tx1"/>
                  </a:solidFill>
                  <a:latin typeface="Verdana" panose="020B0604030504040204" pitchFamily="34" charset="0"/>
                  <a:ea typeface="Verdana" panose="020B0604030504040204" pitchFamily="34" charset="0"/>
                </a:rPr>
                <a:t>Accuracy</a:t>
              </a:r>
              <a:r>
                <a:rPr lang="es-MX" sz="1200" b="1" dirty="0">
                  <a:solidFill>
                    <a:schemeClr val="tx1"/>
                  </a:solidFill>
                  <a:latin typeface="Verdana" panose="020B0604030504040204" pitchFamily="34" charset="0"/>
                  <a:ea typeface="Verdana" panose="020B0604030504040204" pitchFamily="34" charset="0"/>
                </a:rPr>
                <a:t>: 60%</a:t>
              </a:r>
            </a:p>
            <a:p>
              <a:pPr algn="ctr"/>
              <a:r>
                <a:rPr lang="es-MX" sz="1200" dirty="0" err="1">
                  <a:solidFill>
                    <a:schemeClr val="tx1"/>
                  </a:solidFill>
                  <a:latin typeface="Verdana" panose="020B0604030504040204" pitchFamily="34" charset="0"/>
                  <a:ea typeface="Verdana" panose="020B0604030504040204" pitchFamily="34" charset="0"/>
                </a:rPr>
                <a:t>Precision</a:t>
              </a:r>
              <a:r>
                <a:rPr lang="es-MX" sz="1200" dirty="0">
                  <a:solidFill>
                    <a:schemeClr val="tx1"/>
                  </a:solidFill>
                  <a:latin typeface="Verdana" panose="020B0604030504040204" pitchFamily="34" charset="0"/>
                  <a:ea typeface="Verdana" panose="020B0604030504040204" pitchFamily="34" charset="0"/>
                </a:rPr>
                <a:t>: 61%</a:t>
              </a:r>
            </a:p>
            <a:p>
              <a:pPr algn="ctr"/>
              <a:r>
                <a:rPr lang="es-MX" sz="1200" dirty="0">
                  <a:solidFill>
                    <a:schemeClr val="tx1"/>
                  </a:solidFill>
                  <a:latin typeface="Verdana" panose="020B0604030504040204" pitchFamily="34" charset="0"/>
                  <a:ea typeface="Verdana" panose="020B0604030504040204" pitchFamily="34" charset="0"/>
                </a:rPr>
                <a:t>AUC ROC: 63%</a:t>
              </a:r>
            </a:p>
          </p:txBody>
        </p:sp>
      </p:grpSp>
      <p:sp>
        <p:nvSpPr>
          <p:cNvPr id="66" name="Elipse 65">
            <a:extLst>
              <a:ext uri="{FF2B5EF4-FFF2-40B4-BE49-F238E27FC236}">
                <a16:creationId xmlns:a16="http://schemas.microsoft.com/office/drawing/2014/main" id="{7EA8172A-2191-4347-A692-4A3937C3E7F7}"/>
              </a:ext>
            </a:extLst>
          </p:cNvPr>
          <p:cNvSpPr/>
          <p:nvPr/>
        </p:nvSpPr>
        <p:spPr>
          <a:xfrm>
            <a:off x="540061" y="1769108"/>
            <a:ext cx="504000" cy="504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b="1" dirty="0">
              <a:latin typeface="Verdana" panose="020B0604030504040204" pitchFamily="34" charset="0"/>
              <a:ea typeface="Verdana" panose="020B0604030504040204" pitchFamily="34" charset="0"/>
            </a:endParaRPr>
          </a:p>
        </p:txBody>
      </p:sp>
      <p:sp>
        <p:nvSpPr>
          <p:cNvPr id="50" name="Rectángulo: esquinas redondeadas 49">
            <a:extLst>
              <a:ext uri="{FF2B5EF4-FFF2-40B4-BE49-F238E27FC236}">
                <a16:creationId xmlns:a16="http://schemas.microsoft.com/office/drawing/2014/main" id="{0A1C5056-5DB8-4B48-98D5-C227D51C2A7C}"/>
              </a:ext>
            </a:extLst>
          </p:cNvPr>
          <p:cNvSpPr/>
          <p:nvPr/>
        </p:nvSpPr>
        <p:spPr>
          <a:xfrm>
            <a:off x="3587262" y="1788684"/>
            <a:ext cx="2083638" cy="504140"/>
          </a:xfrm>
          <a:prstGeom prst="roundRect">
            <a:avLst/>
          </a:prstGeom>
          <a:solidFill>
            <a:srgbClr val="A100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err="1">
                <a:latin typeface="Verdana" panose="020B0604030504040204" pitchFamily="34" charset="0"/>
                <a:ea typeface="Verdana" panose="020B0604030504040204" pitchFamily="34" charset="0"/>
              </a:rPr>
              <a:t>Tuning</a:t>
            </a:r>
            <a:endParaRPr lang="es-MX" sz="1400" b="1" dirty="0">
              <a:latin typeface="Verdana" panose="020B0604030504040204" pitchFamily="34" charset="0"/>
              <a:ea typeface="Verdana" panose="020B0604030504040204" pitchFamily="34" charset="0"/>
            </a:endParaRPr>
          </a:p>
        </p:txBody>
      </p:sp>
      <p:sp>
        <p:nvSpPr>
          <p:cNvPr id="51" name="Rectángulo: esquinas redondeadas 50">
            <a:extLst>
              <a:ext uri="{FF2B5EF4-FFF2-40B4-BE49-F238E27FC236}">
                <a16:creationId xmlns:a16="http://schemas.microsoft.com/office/drawing/2014/main" id="{E5AA9DC7-EE9F-4D0E-A88D-52CE70F74181}"/>
              </a:ext>
            </a:extLst>
          </p:cNvPr>
          <p:cNvSpPr/>
          <p:nvPr/>
        </p:nvSpPr>
        <p:spPr>
          <a:xfrm>
            <a:off x="6416488" y="1788684"/>
            <a:ext cx="2083638" cy="504140"/>
          </a:xfrm>
          <a:prstGeom prst="roundRect">
            <a:avLst/>
          </a:prstGeom>
          <a:solidFill>
            <a:srgbClr val="A100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err="1">
                <a:latin typeface="Verdana" panose="020B0604030504040204" pitchFamily="34" charset="0"/>
                <a:ea typeface="Verdana" panose="020B0604030504040204" pitchFamily="34" charset="0"/>
              </a:rPr>
              <a:t>Parameters</a:t>
            </a:r>
            <a:endParaRPr lang="es-MX" sz="1400" b="1" dirty="0">
              <a:latin typeface="Verdana" panose="020B0604030504040204" pitchFamily="34" charset="0"/>
              <a:ea typeface="Verdana" panose="020B0604030504040204" pitchFamily="34" charset="0"/>
            </a:endParaRPr>
          </a:p>
        </p:txBody>
      </p:sp>
      <p:sp>
        <p:nvSpPr>
          <p:cNvPr id="52" name="Rectángulo: esquinas redondeadas 51">
            <a:extLst>
              <a:ext uri="{FF2B5EF4-FFF2-40B4-BE49-F238E27FC236}">
                <a16:creationId xmlns:a16="http://schemas.microsoft.com/office/drawing/2014/main" id="{DE0A58C3-F873-460F-9CF4-44C15FCC1B85}"/>
              </a:ext>
            </a:extLst>
          </p:cNvPr>
          <p:cNvSpPr/>
          <p:nvPr/>
        </p:nvSpPr>
        <p:spPr>
          <a:xfrm>
            <a:off x="9245715" y="1788684"/>
            <a:ext cx="2083638" cy="504140"/>
          </a:xfrm>
          <a:prstGeom prst="roundRect">
            <a:avLst/>
          </a:prstGeom>
          <a:solidFill>
            <a:srgbClr val="A100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err="1">
                <a:latin typeface="Verdana" panose="020B0604030504040204" pitchFamily="34" charset="0"/>
                <a:ea typeface="Verdana" panose="020B0604030504040204" pitchFamily="34" charset="0"/>
              </a:rPr>
              <a:t>Metrics</a:t>
            </a:r>
            <a:endParaRPr lang="es-MX" sz="1400" b="1" dirty="0">
              <a:latin typeface="Verdana" panose="020B0604030504040204" pitchFamily="34" charset="0"/>
              <a:ea typeface="Verdana" panose="020B0604030504040204" pitchFamily="34" charset="0"/>
            </a:endParaRPr>
          </a:p>
        </p:txBody>
      </p:sp>
      <p:sp>
        <p:nvSpPr>
          <p:cNvPr id="71" name="Elipse 70">
            <a:extLst>
              <a:ext uri="{FF2B5EF4-FFF2-40B4-BE49-F238E27FC236}">
                <a16:creationId xmlns:a16="http://schemas.microsoft.com/office/drawing/2014/main" id="{04FDCF75-DA54-4090-8C1D-34E4481E50DC}"/>
              </a:ext>
            </a:extLst>
          </p:cNvPr>
          <p:cNvSpPr/>
          <p:nvPr/>
        </p:nvSpPr>
        <p:spPr>
          <a:xfrm>
            <a:off x="3366255" y="1769108"/>
            <a:ext cx="504000" cy="504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b="1" dirty="0">
              <a:latin typeface="Verdana" panose="020B0604030504040204" pitchFamily="34" charset="0"/>
              <a:ea typeface="Verdana" panose="020B0604030504040204" pitchFamily="34" charset="0"/>
            </a:endParaRPr>
          </a:p>
        </p:txBody>
      </p:sp>
      <p:sp>
        <p:nvSpPr>
          <p:cNvPr id="72" name="Elipse 71">
            <a:extLst>
              <a:ext uri="{FF2B5EF4-FFF2-40B4-BE49-F238E27FC236}">
                <a16:creationId xmlns:a16="http://schemas.microsoft.com/office/drawing/2014/main" id="{7602D429-7883-48F8-B83A-44C48DF110FE}"/>
              </a:ext>
            </a:extLst>
          </p:cNvPr>
          <p:cNvSpPr/>
          <p:nvPr/>
        </p:nvSpPr>
        <p:spPr>
          <a:xfrm>
            <a:off x="6151505" y="1769108"/>
            <a:ext cx="504000" cy="504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b="1" dirty="0">
              <a:latin typeface="Verdana" panose="020B0604030504040204" pitchFamily="34" charset="0"/>
              <a:ea typeface="Verdana" panose="020B0604030504040204" pitchFamily="34" charset="0"/>
            </a:endParaRPr>
          </a:p>
        </p:txBody>
      </p:sp>
      <p:sp>
        <p:nvSpPr>
          <p:cNvPr id="73" name="Elipse 72">
            <a:extLst>
              <a:ext uri="{FF2B5EF4-FFF2-40B4-BE49-F238E27FC236}">
                <a16:creationId xmlns:a16="http://schemas.microsoft.com/office/drawing/2014/main" id="{A3E1C2EE-EC06-4B6A-AC25-51BBD1FFC298}"/>
              </a:ext>
            </a:extLst>
          </p:cNvPr>
          <p:cNvSpPr/>
          <p:nvPr/>
        </p:nvSpPr>
        <p:spPr>
          <a:xfrm>
            <a:off x="9086883" y="1782756"/>
            <a:ext cx="504000" cy="504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b="1" dirty="0">
              <a:latin typeface="Verdana" panose="020B0604030504040204" pitchFamily="34" charset="0"/>
              <a:ea typeface="Verdana" panose="020B0604030504040204" pitchFamily="34" charset="0"/>
            </a:endParaRPr>
          </a:p>
        </p:txBody>
      </p:sp>
      <p:pic>
        <p:nvPicPr>
          <p:cNvPr id="18" name="Gráfico 17" descr="Matemáticas">
            <a:extLst>
              <a:ext uri="{FF2B5EF4-FFF2-40B4-BE49-F238E27FC236}">
                <a16:creationId xmlns:a16="http://schemas.microsoft.com/office/drawing/2014/main" id="{6F088EF5-8170-48A2-9AF9-8A5847D1AF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3931" y="1849098"/>
            <a:ext cx="358241" cy="358241"/>
          </a:xfrm>
          <a:prstGeom prst="rect">
            <a:avLst/>
          </a:prstGeom>
        </p:spPr>
      </p:pic>
      <p:pic>
        <p:nvPicPr>
          <p:cNvPr id="20" name="Gráfico 19" descr="Diagrama de flujo">
            <a:extLst>
              <a:ext uri="{FF2B5EF4-FFF2-40B4-BE49-F238E27FC236}">
                <a16:creationId xmlns:a16="http://schemas.microsoft.com/office/drawing/2014/main" id="{31E5D53E-92DC-41B4-A97B-2AF00F3C3F7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27680" y="1817715"/>
            <a:ext cx="360000" cy="360000"/>
          </a:xfrm>
          <a:prstGeom prst="rect">
            <a:avLst/>
          </a:prstGeom>
        </p:spPr>
      </p:pic>
      <p:pic>
        <p:nvPicPr>
          <p:cNvPr id="74" name="Gráfico 73" descr="Estadísticas RTL">
            <a:extLst>
              <a:ext uri="{FF2B5EF4-FFF2-40B4-BE49-F238E27FC236}">
                <a16:creationId xmlns:a16="http://schemas.microsoft.com/office/drawing/2014/main" id="{CFBBA397-F38D-4E08-B1C6-B626E7AEDCB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58883" y="1854756"/>
            <a:ext cx="360000" cy="360000"/>
          </a:xfrm>
          <a:prstGeom prst="rect">
            <a:avLst/>
          </a:prstGeom>
        </p:spPr>
      </p:pic>
      <p:pic>
        <p:nvPicPr>
          <p:cNvPr id="76" name="Gráfico 75" descr="Diana">
            <a:extLst>
              <a:ext uri="{FF2B5EF4-FFF2-40B4-BE49-F238E27FC236}">
                <a16:creationId xmlns:a16="http://schemas.microsoft.com/office/drawing/2014/main" id="{671FC32C-2CE2-4D71-887B-3F9544710FE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442299" y="1830058"/>
            <a:ext cx="360000" cy="360000"/>
          </a:xfrm>
          <a:prstGeom prst="rect">
            <a:avLst/>
          </a:prstGeom>
        </p:spPr>
      </p:pic>
      <p:grpSp>
        <p:nvGrpSpPr>
          <p:cNvPr id="46" name="Grupo 45">
            <a:extLst>
              <a:ext uri="{FF2B5EF4-FFF2-40B4-BE49-F238E27FC236}">
                <a16:creationId xmlns:a16="http://schemas.microsoft.com/office/drawing/2014/main" id="{7C85E51D-AE2A-41CF-AB0D-6724EADD607D}"/>
              </a:ext>
            </a:extLst>
          </p:cNvPr>
          <p:cNvGrpSpPr/>
          <p:nvPr/>
        </p:nvGrpSpPr>
        <p:grpSpPr>
          <a:xfrm>
            <a:off x="577946" y="5484224"/>
            <a:ext cx="10751407" cy="767364"/>
            <a:chOff x="577946" y="2523126"/>
            <a:chExt cx="10751407" cy="767364"/>
          </a:xfrm>
        </p:grpSpPr>
        <p:sp>
          <p:nvSpPr>
            <p:cNvPr id="47" name="Rectángulo 46">
              <a:extLst>
                <a:ext uri="{FF2B5EF4-FFF2-40B4-BE49-F238E27FC236}">
                  <a16:creationId xmlns:a16="http://schemas.microsoft.com/office/drawing/2014/main" id="{DE8FCB56-AC6E-4843-8DE6-9E6B013DC6D4}"/>
                </a:ext>
              </a:extLst>
            </p:cNvPr>
            <p:cNvSpPr/>
            <p:nvPr/>
          </p:nvSpPr>
          <p:spPr>
            <a:xfrm>
              <a:off x="577946" y="2523126"/>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solidFill>
                    <a:schemeClr val="tx1"/>
                  </a:solidFill>
                  <a:latin typeface="Verdana" panose="020B0604030504040204" pitchFamily="34" charset="0"/>
                  <a:ea typeface="Verdana" panose="020B0604030504040204" pitchFamily="34" charset="0"/>
                </a:rPr>
                <a:t>Logistic</a:t>
              </a:r>
              <a:r>
                <a:rPr lang="es-MX" sz="1200" b="1" dirty="0">
                  <a:solidFill>
                    <a:schemeClr val="tx1"/>
                  </a:solidFill>
                  <a:latin typeface="Verdana" panose="020B0604030504040204" pitchFamily="34" charset="0"/>
                  <a:ea typeface="Verdana" panose="020B0604030504040204" pitchFamily="34" charset="0"/>
                </a:rPr>
                <a:t> </a:t>
              </a:r>
              <a:r>
                <a:rPr lang="es-MX" sz="1200" b="1" dirty="0" err="1">
                  <a:solidFill>
                    <a:schemeClr val="tx1"/>
                  </a:solidFill>
                  <a:latin typeface="Verdana" panose="020B0604030504040204" pitchFamily="34" charset="0"/>
                  <a:ea typeface="Verdana" panose="020B0604030504040204" pitchFamily="34" charset="0"/>
                </a:rPr>
                <a:t>Regression</a:t>
              </a:r>
              <a:endParaRPr lang="es-MX" sz="1200" b="1" dirty="0">
                <a:solidFill>
                  <a:schemeClr val="tx1"/>
                </a:solidFill>
                <a:latin typeface="Verdana" panose="020B0604030504040204" pitchFamily="34" charset="0"/>
                <a:ea typeface="Verdana" panose="020B0604030504040204" pitchFamily="34" charset="0"/>
              </a:endParaRPr>
            </a:p>
          </p:txBody>
        </p:sp>
        <p:sp>
          <p:nvSpPr>
            <p:cNvPr id="48" name="Rectángulo 47">
              <a:extLst>
                <a:ext uri="{FF2B5EF4-FFF2-40B4-BE49-F238E27FC236}">
                  <a16:creationId xmlns:a16="http://schemas.microsoft.com/office/drawing/2014/main" id="{2E351693-7BE9-4DFA-9654-2B0FCC769B05}"/>
                </a:ext>
              </a:extLst>
            </p:cNvPr>
            <p:cNvSpPr/>
            <p:nvPr/>
          </p:nvSpPr>
          <p:spPr>
            <a:xfrm>
              <a:off x="3407172" y="2523126"/>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err="1">
                  <a:solidFill>
                    <a:schemeClr val="tx1"/>
                  </a:solidFill>
                  <a:latin typeface="Verdana" panose="020B0604030504040204" pitchFamily="34" charset="0"/>
                  <a:ea typeface="Verdana" panose="020B0604030504040204" pitchFamily="34" charset="0"/>
                </a:rPr>
                <a:t>Grid</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Search</a:t>
              </a:r>
              <a:endParaRPr lang="es-MX" sz="1200" dirty="0">
                <a:solidFill>
                  <a:schemeClr val="tx1"/>
                </a:solidFill>
                <a:latin typeface="Verdana" panose="020B0604030504040204" pitchFamily="34" charset="0"/>
                <a:ea typeface="Verdana" panose="020B0604030504040204" pitchFamily="34" charset="0"/>
              </a:endParaRPr>
            </a:p>
          </p:txBody>
        </p:sp>
        <p:sp>
          <p:nvSpPr>
            <p:cNvPr id="49" name="Rectángulo 48">
              <a:extLst>
                <a:ext uri="{FF2B5EF4-FFF2-40B4-BE49-F238E27FC236}">
                  <a16:creationId xmlns:a16="http://schemas.microsoft.com/office/drawing/2014/main" id="{819814F1-9CA7-4148-ACF4-FAA628565CF9}"/>
                </a:ext>
              </a:extLst>
            </p:cNvPr>
            <p:cNvSpPr/>
            <p:nvPr/>
          </p:nvSpPr>
          <p:spPr>
            <a:xfrm>
              <a:off x="6236398" y="2523126"/>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solidFill>
                    <a:schemeClr val="tx1"/>
                  </a:solidFill>
                  <a:latin typeface="Verdana" panose="020B0604030504040204" pitchFamily="34" charset="0"/>
                  <a:ea typeface="Verdana" panose="020B0604030504040204" pitchFamily="34" charset="0"/>
                </a:rPr>
                <a:t>11 </a:t>
              </a:r>
              <a:r>
                <a:rPr lang="es-MX" sz="1200" dirty="0" err="1">
                  <a:solidFill>
                    <a:schemeClr val="tx1"/>
                  </a:solidFill>
                  <a:latin typeface="Verdana" panose="020B0604030504040204" pitchFamily="34" charset="0"/>
                  <a:ea typeface="Verdana" panose="020B0604030504040204" pitchFamily="34" charset="0"/>
                </a:rPr>
                <a:t>nearest</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neighbors</a:t>
              </a:r>
              <a:endParaRPr lang="es-MX" sz="1200" dirty="0">
                <a:solidFill>
                  <a:schemeClr val="tx1"/>
                </a:solidFill>
                <a:latin typeface="Verdana" panose="020B0604030504040204" pitchFamily="34" charset="0"/>
                <a:ea typeface="Verdana" panose="020B0604030504040204" pitchFamily="34" charset="0"/>
              </a:endParaRPr>
            </a:p>
          </p:txBody>
        </p:sp>
        <p:sp>
          <p:nvSpPr>
            <p:cNvPr id="61" name="Rectángulo 60">
              <a:extLst>
                <a:ext uri="{FF2B5EF4-FFF2-40B4-BE49-F238E27FC236}">
                  <a16:creationId xmlns:a16="http://schemas.microsoft.com/office/drawing/2014/main" id="{3D13A45E-1A31-4A47-9C27-B963F2549173}"/>
                </a:ext>
              </a:extLst>
            </p:cNvPr>
            <p:cNvSpPr/>
            <p:nvPr/>
          </p:nvSpPr>
          <p:spPr>
            <a:xfrm>
              <a:off x="9065625" y="2523126"/>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solidFill>
                    <a:schemeClr val="tx1"/>
                  </a:solidFill>
                  <a:latin typeface="Verdana" panose="020B0604030504040204" pitchFamily="34" charset="0"/>
                  <a:ea typeface="Verdana" panose="020B0604030504040204" pitchFamily="34" charset="0"/>
                </a:rPr>
                <a:t>Accuracy</a:t>
              </a:r>
              <a:r>
                <a:rPr lang="es-MX" sz="1200" b="1" dirty="0">
                  <a:solidFill>
                    <a:schemeClr val="tx1"/>
                  </a:solidFill>
                  <a:latin typeface="Verdana" panose="020B0604030504040204" pitchFamily="34" charset="0"/>
                  <a:ea typeface="Verdana" panose="020B0604030504040204" pitchFamily="34" charset="0"/>
                </a:rPr>
                <a:t>: 60%</a:t>
              </a:r>
            </a:p>
            <a:p>
              <a:pPr algn="ctr"/>
              <a:r>
                <a:rPr lang="es-MX" sz="1200" dirty="0" err="1">
                  <a:solidFill>
                    <a:schemeClr val="tx1"/>
                  </a:solidFill>
                  <a:latin typeface="Verdana" panose="020B0604030504040204" pitchFamily="34" charset="0"/>
                  <a:ea typeface="Verdana" panose="020B0604030504040204" pitchFamily="34" charset="0"/>
                </a:rPr>
                <a:t>Precision</a:t>
              </a:r>
              <a:r>
                <a:rPr lang="es-MX" sz="1200" dirty="0">
                  <a:solidFill>
                    <a:schemeClr val="tx1"/>
                  </a:solidFill>
                  <a:latin typeface="Verdana" panose="020B0604030504040204" pitchFamily="34" charset="0"/>
                  <a:ea typeface="Verdana" panose="020B0604030504040204" pitchFamily="34" charset="0"/>
                </a:rPr>
                <a:t>: 61%</a:t>
              </a:r>
            </a:p>
            <a:p>
              <a:pPr algn="ctr"/>
              <a:r>
                <a:rPr lang="es-MX" sz="1200" dirty="0">
                  <a:solidFill>
                    <a:schemeClr val="tx1"/>
                  </a:solidFill>
                  <a:latin typeface="Verdana" panose="020B0604030504040204" pitchFamily="34" charset="0"/>
                  <a:ea typeface="Verdana" panose="020B0604030504040204" pitchFamily="34" charset="0"/>
                </a:rPr>
                <a:t>AUC ROC: 63%</a:t>
              </a:r>
            </a:p>
          </p:txBody>
        </p:sp>
      </p:grpSp>
      <p:sp>
        <p:nvSpPr>
          <p:cNvPr id="67" name="Rectángulo 66">
            <a:extLst>
              <a:ext uri="{FF2B5EF4-FFF2-40B4-BE49-F238E27FC236}">
                <a16:creationId xmlns:a16="http://schemas.microsoft.com/office/drawing/2014/main" id="{8F9A239B-9501-47BB-8A1A-3475C1DEF19B}"/>
              </a:ext>
            </a:extLst>
          </p:cNvPr>
          <p:cNvSpPr/>
          <p:nvPr/>
        </p:nvSpPr>
        <p:spPr>
          <a:xfrm>
            <a:off x="6292947" y="2464946"/>
            <a:ext cx="5036406" cy="361170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a:solidFill>
                  <a:schemeClr val="tx1"/>
                </a:solidFill>
              </a:rPr>
              <a:t>WIP</a:t>
            </a:r>
          </a:p>
        </p:txBody>
      </p:sp>
    </p:spTree>
    <p:extLst>
      <p:ext uri="{BB962C8B-B14F-4D97-AF65-F5344CB8AC3E}">
        <p14:creationId xmlns:p14="http://schemas.microsoft.com/office/powerpoint/2010/main" val="4237309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upo 23">
            <a:extLst>
              <a:ext uri="{FF2B5EF4-FFF2-40B4-BE49-F238E27FC236}">
                <a16:creationId xmlns:a16="http://schemas.microsoft.com/office/drawing/2014/main" id="{DDD4F53F-FB08-4FEB-991E-42E27DA3C5EB}"/>
              </a:ext>
            </a:extLst>
          </p:cNvPr>
          <p:cNvGrpSpPr/>
          <p:nvPr/>
        </p:nvGrpSpPr>
        <p:grpSpPr>
          <a:xfrm>
            <a:off x="-1386348" y="442671"/>
            <a:ext cx="1076632" cy="6415330"/>
            <a:chOff x="-1386348" y="442670"/>
            <a:chExt cx="1076632" cy="7762867"/>
          </a:xfrm>
        </p:grpSpPr>
        <p:sp>
          <p:nvSpPr>
            <p:cNvPr id="25" name="Rectángulo 24">
              <a:extLst>
                <a:ext uri="{FF2B5EF4-FFF2-40B4-BE49-F238E27FC236}">
                  <a16:creationId xmlns:a16="http://schemas.microsoft.com/office/drawing/2014/main" id="{39F2C73E-85F8-4DBD-B2DD-249B15355BB3}"/>
                </a:ext>
              </a:extLst>
            </p:cNvPr>
            <p:cNvSpPr/>
            <p:nvPr/>
          </p:nvSpPr>
          <p:spPr>
            <a:xfrm>
              <a:off x="-1386348" y="442670"/>
              <a:ext cx="1076632" cy="635088"/>
            </a:xfrm>
            <a:prstGeom prst="rect">
              <a:avLst/>
            </a:prstGeom>
            <a:solidFill>
              <a:srgbClr val="3800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6" name="Rectángulo 25">
              <a:extLst>
                <a:ext uri="{FF2B5EF4-FFF2-40B4-BE49-F238E27FC236}">
                  <a16:creationId xmlns:a16="http://schemas.microsoft.com/office/drawing/2014/main" id="{C8F00B30-3E89-4169-84FE-5F55408D84A5}"/>
                </a:ext>
              </a:extLst>
            </p:cNvPr>
            <p:cNvSpPr/>
            <p:nvPr/>
          </p:nvSpPr>
          <p:spPr>
            <a:xfrm>
              <a:off x="-1386348" y="1036652"/>
              <a:ext cx="1076632" cy="635088"/>
            </a:xfrm>
            <a:prstGeom prst="rect">
              <a:avLst/>
            </a:prstGeom>
            <a:solidFill>
              <a:srgbClr val="460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7" name="Rectángulo 26">
              <a:extLst>
                <a:ext uri="{FF2B5EF4-FFF2-40B4-BE49-F238E27FC236}">
                  <a16:creationId xmlns:a16="http://schemas.microsoft.com/office/drawing/2014/main" id="{17789BC0-02C9-4E26-83A0-05333C092325}"/>
                </a:ext>
              </a:extLst>
            </p:cNvPr>
            <p:cNvSpPr/>
            <p:nvPr/>
          </p:nvSpPr>
          <p:spPr>
            <a:xfrm>
              <a:off x="-1386348" y="1630634"/>
              <a:ext cx="1076632" cy="635088"/>
            </a:xfrm>
            <a:prstGeom prst="rect">
              <a:avLst/>
            </a:prstGeom>
            <a:solidFill>
              <a:srgbClr val="750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8" name="Rectángulo 27">
              <a:extLst>
                <a:ext uri="{FF2B5EF4-FFF2-40B4-BE49-F238E27FC236}">
                  <a16:creationId xmlns:a16="http://schemas.microsoft.com/office/drawing/2014/main" id="{E046D911-DD03-43D0-A192-199D2471F6A0}"/>
                </a:ext>
              </a:extLst>
            </p:cNvPr>
            <p:cNvSpPr/>
            <p:nvPr/>
          </p:nvSpPr>
          <p:spPr>
            <a:xfrm>
              <a:off x="-1386348" y="2224616"/>
              <a:ext cx="1076632" cy="635088"/>
            </a:xfrm>
            <a:prstGeom prst="rect">
              <a:avLst/>
            </a:prstGeom>
            <a:solidFill>
              <a:srgbClr val="A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9" name="Rectángulo 28">
              <a:extLst>
                <a:ext uri="{FF2B5EF4-FFF2-40B4-BE49-F238E27FC236}">
                  <a16:creationId xmlns:a16="http://schemas.microsoft.com/office/drawing/2014/main" id="{A1B89811-ED3E-466D-A89C-9884BB3F53A8}"/>
                </a:ext>
              </a:extLst>
            </p:cNvPr>
            <p:cNvSpPr/>
            <p:nvPr/>
          </p:nvSpPr>
          <p:spPr>
            <a:xfrm>
              <a:off x="-1386348" y="2818598"/>
              <a:ext cx="1076632" cy="6350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0" name="Rectángulo 29">
              <a:extLst>
                <a:ext uri="{FF2B5EF4-FFF2-40B4-BE49-F238E27FC236}">
                  <a16:creationId xmlns:a16="http://schemas.microsoft.com/office/drawing/2014/main" id="{17F50248-7C04-4832-AF50-1C281510E670}"/>
                </a:ext>
              </a:extLst>
            </p:cNvPr>
            <p:cNvSpPr/>
            <p:nvPr/>
          </p:nvSpPr>
          <p:spPr>
            <a:xfrm>
              <a:off x="-1386348" y="3412580"/>
              <a:ext cx="1076632" cy="6350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1" name="Rectángulo 30">
              <a:extLst>
                <a:ext uri="{FF2B5EF4-FFF2-40B4-BE49-F238E27FC236}">
                  <a16:creationId xmlns:a16="http://schemas.microsoft.com/office/drawing/2014/main" id="{BE442CB3-E790-4E38-B84A-A54A8F0D4E1E}"/>
                </a:ext>
              </a:extLst>
            </p:cNvPr>
            <p:cNvSpPr/>
            <p:nvPr/>
          </p:nvSpPr>
          <p:spPr>
            <a:xfrm>
              <a:off x="-1386348" y="4006562"/>
              <a:ext cx="1076632" cy="6350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2" name="Rectángulo 31">
              <a:extLst>
                <a:ext uri="{FF2B5EF4-FFF2-40B4-BE49-F238E27FC236}">
                  <a16:creationId xmlns:a16="http://schemas.microsoft.com/office/drawing/2014/main" id="{110BD69E-74AB-44FE-A152-53A398E05999}"/>
                </a:ext>
              </a:extLst>
            </p:cNvPr>
            <p:cNvSpPr/>
            <p:nvPr/>
          </p:nvSpPr>
          <p:spPr>
            <a:xfrm>
              <a:off x="-1386348" y="4600544"/>
              <a:ext cx="1076632" cy="635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3" name="Rectángulo 32">
              <a:extLst>
                <a:ext uri="{FF2B5EF4-FFF2-40B4-BE49-F238E27FC236}">
                  <a16:creationId xmlns:a16="http://schemas.microsoft.com/office/drawing/2014/main" id="{466E689A-134B-4A6C-9D8A-3567783A8EBC}"/>
                </a:ext>
              </a:extLst>
            </p:cNvPr>
            <p:cNvSpPr/>
            <p:nvPr/>
          </p:nvSpPr>
          <p:spPr>
            <a:xfrm>
              <a:off x="-1386348" y="5194526"/>
              <a:ext cx="1076632" cy="63508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4" name="Rectángulo 33">
              <a:extLst>
                <a:ext uri="{FF2B5EF4-FFF2-40B4-BE49-F238E27FC236}">
                  <a16:creationId xmlns:a16="http://schemas.microsoft.com/office/drawing/2014/main" id="{5C65BED6-1133-4096-9215-5E769FBFB6A3}"/>
                </a:ext>
              </a:extLst>
            </p:cNvPr>
            <p:cNvSpPr/>
            <p:nvPr/>
          </p:nvSpPr>
          <p:spPr>
            <a:xfrm>
              <a:off x="-1386348" y="5788508"/>
              <a:ext cx="1076632" cy="635088"/>
            </a:xfrm>
            <a:prstGeom prst="rect">
              <a:avLst/>
            </a:prstGeom>
            <a:solidFill>
              <a:srgbClr val="AB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5" name="Rectángulo 34">
              <a:extLst>
                <a:ext uri="{FF2B5EF4-FFF2-40B4-BE49-F238E27FC236}">
                  <a16:creationId xmlns:a16="http://schemas.microsoft.com/office/drawing/2014/main" id="{DA5992E4-90C5-4453-B945-AFAE6777D998}"/>
                </a:ext>
              </a:extLst>
            </p:cNvPr>
            <p:cNvSpPr/>
            <p:nvPr/>
          </p:nvSpPr>
          <p:spPr>
            <a:xfrm>
              <a:off x="-1386348" y="6382490"/>
              <a:ext cx="1076632" cy="635088"/>
            </a:xfrm>
            <a:prstGeom prst="rect">
              <a:avLst/>
            </a:prstGeom>
            <a:solidFill>
              <a:srgbClr val="00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6" name="Rectángulo 35">
              <a:extLst>
                <a:ext uri="{FF2B5EF4-FFF2-40B4-BE49-F238E27FC236}">
                  <a16:creationId xmlns:a16="http://schemas.microsoft.com/office/drawing/2014/main" id="{EF346FB0-4CC1-47A9-BF8E-C09EAA0CF6F1}"/>
                </a:ext>
              </a:extLst>
            </p:cNvPr>
            <p:cNvSpPr/>
            <p:nvPr/>
          </p:nvSpPr>
          <p:spPr>
            <a:xfrm>
              <a:off x="-1386348" y="6976472"/>
              <a:ext cx="1076632" cy="635088"/>
            </a:xfrm>
            <a:prstGeom prst="rect">
              <a:avLst/>
            </a:prstGeom>
            <a:solidFill>
              <a:srgbClr val="009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7" name="Rectángulo 36">
              <a:extLst>
                <a:ext uri="{FF2B5EF4-FFF2-40B4-BE49-F238E27FC236}">
                  <a16:creationId xmlns:a16="http://schemas.microsoft.com/office/drawing/2014/main" id="{F9BA9CBF-29D9-48C3-92EB-85C3E0A73DF5}"/>
                </a:ext>
              </a:extLst>
            </p:cNvPr>
            <p:cNvSpPr/>
            <p:nvPr/>
          </p:nvSpPr>
          <p:spPr>
            <a:xfrm>
              <a:off x="-1386348" y="7570449"/>
              <a:ext cx="1076632" cy="635088"/>
            </a:xfrm>
            <a:prstGeom prst="rect">
              <a:avLst/>
            </a:prstGeom>
            <a:solidFill>
              <a:srgbClr val="004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
        <p:nvSpPr>
          <p:cNvPr id="44" name="Title 1">
            <a:extLst>
              <a:ext uri="{FF2B5EF4-FFF2-40B4-BE49-F238E27FC236}">
                <a16:creationId xmlns:a16="http://schemas.microsoft.com/office/drawing/2014/main" id="{8D85CB73-828E-4F7F-92F2-4C4EE9435137}"/>
              </a:ext>
            </a:extLst>
          </p:cNvPr>
          <p:cNvSpPr txBox="1">
            <a:spLocks/>
          </p:cNvSpPr>
          <p:nvPr/>
        </p:nvSpPr>
        <p:spPr>
          <a:xfrm>
            <a:off x="577946" y="781348"/>
            <a:ext cx="11238915" cy="909508"/>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a:lnSpc>
                <a:spcPct val="100000"/>
              </a:lnSpc>
            </a:pPr>
            <a:r>
              <a:rPr lang="en-US" sz="2400" dirty="0">
                <a:solidFill>
                  <a:srgbClr val="7500C0"/>
                </a:solidFill>
                <a:cs typeface="Segoe UI" panose="020B0502040204020203" pitchFamily="34" charset="0"/>
              </a:rPr>
              <a:t>FROM DATA TO ACTIONABLES | </a:t>
            </a:r>
            <a:r>
              <a:rPr lang="en-US" sz="2400" dirty="0">
                <a:cs typeface="Segoe UI Semibold" panose="020B0702040204020203" pitchFamily="34" charset="0"/>
              </a:rPr>
              <a:t>the power of data to provide business solutions </a:t>
            </a:r>
            <a:endParaRPr lang="en-US" sz="2400" dirty="0">
              <a:cs typeface="Segoe UI" panose="020B0502040204020203" pitchFamily="34" charset="0"/>
            </a:endParaRPr>
          </a:p>
        </p:txBody>
      </p:sp>
      <p:sp>
        <p:nvSpPr>
          <p:cNvPr id="81" name="Slide Number Placeholder 2">
            <a:extLst>
              <a:ext uri="{FF2B5EF4-FFF2-40B4-BE49-F238E27FC236}">
                <a16:creationId xmlns:a16="http://schemas.microsoft.com/office/drawing/2014/main" id="{27C962EA-65BB-4828-9410-5D99CC46C431}"/>
              </a:ext>
            </a:extLst>
          </p:cNvPr>
          <p:cNvSpPr txBox="1">
            <a:spLocks/>
          </p:cNvSpPr>
          <p:nvPr/>
        </p:nvSpPr>
        <p:spPr>
          <a:xfrm>
            <a:off x="11080825" y="6419074"/>
            <a:ext cx="304799" cy="176504"/>
          </a:xfrm>
          <a:prstGeom prst="rect">
            <a:avLst/>
          </a:prstGeom>
        </p:spPr>
        <p:txBody>
          <a:bodyPr vert="horz" lIns="0" tIns="0" rIns="0" bIns="0" rtlCol="0" anchor="b" anchorCtr="0"/>
          <a:lstStyle>
            <a:defPPr>
              <a:defRPr lang="en-US"/>
            </a:defPPr>
            <a:lvl1pPr marL="0" algn="r"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F9AC08D-23A9-440E-BCB9-AA1E9877CC38}" type="slidenum">
              <a:rPr lang="en-US" smtClean="0"/>
              <a:pPr/>
              <a:t>12</a:t>
            </a:fld>
            <a:endParaRPr lang="en-US" dirty="0"/>
          </a:p>
        </p:txBody>
      </p:sp>
      <p:sp>
        <p:nvSpPr>
          <p:cNvPr id="38" name="Flecha: a la derecha 37">
            <a:extLst>
              <a:ext uri="{FF2B5EF4-FFF2-40B4-BE49-F238E27FC236}">
                <a16:creationId xmlns:a16="http://schemas.microsoft.com/office/drawing/2014/main" id="{EDEA9A7D-AC07-42CC-8C52-143F4FD08D40}"/>
              </a:ext>
            </a:extLst>
          </p:cNvPr>
          <p:cNvSpPr/>
          <p:nvPr/>
        </p:nvSpPr>
        <p:spPr>
          <a:xfrm>
            <a:off x="0" y="1617485"/>
            <a:ext cx="5486400" cy="909508"/>
          </a:xfrm>
          <a:prstGeom prst="rightArrow">
            <a:avLst/>
          </a:prstGeom>
          <a:solidFill>
            <a:srgbClr val="460073"/>
          </a:solidFill>
          <a:ln>
            <a:solidFill>
              <a:srgbClr val="460073"/>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 name="Flecha: doblada 5">
            <a:extLst>
              <a:ext uri="{FF2B5EF4-FFF2-40B4-BE49-F238E27FC236}">
                <a16:creationId xmlns:a16="http://schemas.microsoft.com/office/drawing/2014/main" id="{6298EDC0-824B-41B9-A3CC-F36EE61D8A36}"/>
              </a:ext>
            </a:extLst>
          </p:cNvPr>
          <p:cNvSpPr/>
          <p:nvPr/>
        </p:nvSpPr>
        <p:spPr>
          <a:xfrm rot="5400000">
            <a:off x="800761" y="1968037"/>
            <a:ext cx="1721997" cy="3323524"/>
          </a:xfrm>
          <a:prstGeom prst="bentArrow">
            <a:avLst>
              <a:gd name="adj1" fmla="val 25000"/>
              <a:gd name="adj2" fmla="val 18263"/>
              <a:gd name="adj3" fmla="val 32133"/>
              <a:gd name="adj4" fmla="val 0"/>
            </a:avLst>
          </a:prstGeom>
          <a:solidFill>
            <a:srgbClr val="A6A6A6"/>
          </a:solidFill>
          <a:ln>
            <a:solidFill>
              <a:srgbClr val="A6A6A6"/>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ln>
                <a:solidFill>
                  <a:sysClr val="windowText" lastClr="000000"/>
                </a:solidFill>
              </a:ln>
              <a:solidFill>
                <a:srgbClr val="460073"/>
              </a:solidFill>
            </a:endParaRPr>
          </a:p>
        </p:txBody>
      </p:sp>
      <p:grpSp>
        <p:nvGrpSpPr>
          <p:cNvPr id="13" name="Grupo 12">
            <a:extLst>
              <a:ext uri="{FF2B5EF4-FFF2-40B4-BE49-F238E27FC236}">
                <a16:creationId xmlns:a16="http://schemas.microsoft.com/office/drawing/2014/main" id="{21EA9D23-EEE3-4788-B9BA-D2A4A64EE26A}"/>
              </a:ext>
            </a:extLst>
          </p:cNvPr>
          <p:cNvGrpSpPr/>
          <p:nvPr/>
        </p:nvGrpSpPr>
        <p:grpSpPr>
          <a:xfrm>
            <a:off x="-2" y="2304576"/>
            <a:ext cx="5153378" cy="1095992"/>
            <a:chOff x="-2" y="2536592"/>
            <a:chExt cx="5153378" cy="1095992"/>
          </a:xfrm>
          <a:solidFill>
            <a:srgbClr val="7500C0"/>
          </a:solidFill>
          <a:effectLst>
            <a:outerShdw blurRad="50800" dist="38100" dir="2700000" algn="tl" rotWithShape="0">
              <a:prstClr val="black">
                <a:alpha val="40000"/>
              </a:prstClr>
            </a:outerShdw>
          </a:effectLst>
        </p:grpSpPr>
        <p:sp>
          <p:nvSpPr>
            <p:cNvPr id="11" name="Rectángulo 10">
              <a:extLst>
                <a:ext uri="{FF2B5EF4-FFF2-40B4-BE49-F238E27FC236}">
                  <a16:creationId xmlns:a16="http://schemas.microsoft.com/office/drawing/2014/main" id="{08AAD21D-C3B6-4702-9E50-D1C93893A823}"/>
                </a:ext>
              </a:extLst>
            </p:cNvPr>
            <p:cNvSpPr/>
            <p:nvPr/>
          </p:nvSpPr>
          <p:spPr>
            <a:xfrm>
              <a:off x="-2" y="2536592"/>
              <a:ext cx="3323525" cy="464224"/>
            </a:xfrm>
            <a:prstGeom prst="rect">
              <a:avLst/>
            </a:prstGeom>
            <a:grpFill/>
            <a:ln>
              <a:solidFill>
                <a:srgbClr val="750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46" name="Flecha: a la derecha 45">
              <a:extLst>
                <a:ext uri="{FF2B5EF4-FFF2-40B4-BE49-F238E27FC236}">
                  <a16:creationId xmlns:a16="http://schemas.microsoft.com/office/drawing/2014/main" id="{16914CCA-3BAA-4ACC-A170-ED0ABE5097EB}"/>
                </a:ext>
              </a:extLst>
            </p:cNvPr>
            <p:cNvSpPr/>
            <p:nvPr/>
          </p:nvSpPr>
          <p:spPr>
            <a:xfrm rot="1578772">
              <a:off x="3124655" y="2738295"/>
              <a:ext cx="2028721" cy="894289"/>
            </a:xfrm>
            <a:prstGeom prst="rightArrow">
              <a:avLst/>
            </a:prstGeom>
            <a:grpFill/>
            <a:ln>
              <a:solidFill>
                <a:srgbClr val="750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
        <p:nvSpPr>
          <p:cNvPr id="49" name="CuadroTexto 48">
            <a:extLst>
              <a:ext uri="{FF2B5EF4-FFF2-40B4-BE49-F238E27FC236}">
                <a16:creationId xmlns:a16="http://schemas.microsoft.com/office/drawing/2014/main" id="{5330110C-6E3A-4C77-84A7-FF689B7F406E}"/>
              </a:ext>
            </a:extLst>
          </p:cNvPr>
          <p:cNvSpPr txBox="1"/>
          <p:nvPr/>
        </p:nvSpPr>
        <p:spPr>
          <a:xfrm>
            <a:off x="6237395" y="2177715"/>
            <a:ext cx="5135959" cy="1206036"/>
          </a:xfrm>
          <a:prstGeom prst="rect">
            <a:avLst/>
          </a:prstGeom>
          <a:noFill/>
        </p:spPr>
        <p:txBody>
          <a:bodyPr wrap="square" lIns="0" tIns="0" rIns="0" bIns="45720" rtlCol="0">
            <a:spAutoFit/>
          </a:bodyPr>
          <a:lstStyle/>
          <a:p>
            <a:pPr marL="285750" indent="-285750">
              <a:lnSpc>
                <a:spcPct val="150000"/>
              </a:lnSpc>
              <a:buFont typeface="Arial" panose="020B0604020202020204" pitchFamily="34" charset="0"/>
              <a:buChar char="•"/>
            </a:pPr>
            <a:r>
              <a:rPr lang="es-MX" sz="1300" b="1" dirty="0" err="1">
                <a:solidFill>
                  <a:srgbClr val="380089"/>
                </a:solidFill>
                <a:latin typeface="Verdana" panose="020B0604030504040204" pitchFamily="34" charset="0"/>
                <a:ea typeface="Verdana" panose="020B0604030504040204" pitchFamily="34" charset="0"/>
              </a:rPr>
              <a:t>Simplier</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models</a:t>
            </a:r>
            <a:r>
              <a:rPr lang="es-MX" sz="1300" b="1" dirty="0">
                <a:solidFill>
                  <a:schemeClr val="accent1"/>
                </a:solidFill>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like</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Logistc</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Regression</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adhere</a:t>
            </a:r>
            <a:r>
              <a:rPr lang="es-MX" sz="1300" dirty="0">
                <a:latin typeface="Verdana" panose="020B0604030504040204" pitchFamily="34" charset="0"/>
                <a:ea typeface="Verdana" panose="020B0604030504040204" pitchFamily="34" charset="0"/>
              </a:rPr>
              <a:t> more </a:t>
            </a:r>
            <a:r>
              <a:rPr lang="es-MX" sz="1300" dirty="0" err="1">
                <a:latin typeface="Verdana" panose="020B0604030504040204" pitchFamily="34" charset="0"/>
                <a:ea typeface="Verdana" panose="020B0604030504040204" pitchFamily="34" charset="0"/>
              </a:rPr>
              <a:t>to</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regulation</a:t>
            </a:r>
            <a:r>
              <a:rPr lang="es-MX" sz="1300" dirty="0">
                <a:latin typeface="Verdana" panose="020B0604030504040204" pitchFamily="34" charset="0"/>
                <a:ea typeface="Verdana" panose="020B0604030504040204" pitchFamily="34" charset="0"/>
              </a:rPr>
              <a:t> and </a:t>
            </a:r>
            <a:r>
              <a:rPr lang="es-MX" sz="1300" b="1" dirty="0" err="1">
                <a:solidFill>
                  <a:srgbClr val="380089"/>
                </a:solidFill>
                <a:latin typeface="Verdana" panose="020B0604030504040204" pitchFamily="34" charset="0"/>
                <a:ea typeface="Verdana" panose="020B0604030504040204" pitchFamily="34" charset="0"/>
              </a:rPr>
              <a:t>have</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easier</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interpretations</a:t>
            </a:r>
            <a:endParaRPr lang="es-MX" sz="1300" b="1" dirty="0">
              <a:solidFill>
                <a:srgbClr val="380089"/>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es-MX" sz="1300" dirty="0" err="1">
                <a:latin typeface="Verdana" panose="020B0604030504040204" pitchFamily="34" charset="0"/>
                <a:ea typeface="Verdana" panose="020B0604030504040204" pitchFamily="34" charset="0"/>
              </a:rPr>
              <a:t>Considering</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the</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client’s</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concern</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of</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regularatory</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standards</a:t>
            </a:r>
            <a:r>
              <a:rPr lang="es-MX" sz="1300" dirty="0">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Logistic</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Regression</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might</a:t>
            </a:r>
            <a:r>
              <a:rPr lang="es-MX" sz="1300" b="1" dirty="0">
                <a:solidFill>
                  <a:srgbClr val="380089"/>
                </a:solidFill>
                <a:latin typeface="Verdana" panose="020B0604030504040204" pitchFamily="34" charset="0"/>
                <a:ea typeface="Verdana" panose="020B0604030504040204" pitchFamily="34" charset="0"/>
              </a:rPr>
              <a:t> be </a:t>
            </a:r>
            <a:r>
              <a:rPr lang="es-MX" sz="1300" b="1" dirty="0" err="1">
                <a:solidFill>
                  <a:srgbClr val="380089"/>
                </a:solidFill>
                <a:latin typeface="Verdana" panose="020B0604030504040204" pitchFamily="34" charset="0"/>
                <a:ea typeface="Verdana" panose="020B0604030504040204" pitchFamily="34" charset="0"/>
              </a:rPr>
              <a:t>suitable</a:t>
            </a:r>
            <a:r>
              <a:rPr lang="es-MX" sz="1300" b="1" dirty="0">
                <a:solidFill>
                  <a:srgbClr val="380089"/>
                </a:solidFill>
                <a:latin typeface="Verdana" panose="020B0604030504040204" pitchFamily="34" charset="0"/>
                <a:ea typeface="Verdana" panose="020B0604030504040204" pitchFamily="34" charset="0"/>
              </a:rPr>
              <a:t> </a:t>
            </a:r>
          </a:p>
        </p:txBody>
      </p:sp>
      <p:sp>
        <p:nvSpPr>
          <p:cNvPr id="51" name="CuadroTexto 50">
            <a:extLst>
              <a:ext uri="{FF2B5EF4-FFF2-40B4-BE49-F238E27FC236}">
                <a16:creationId xmlns:a16="http://schemas.microsoft.com/office/drawing/2014/main" id="{1C9D8F09-2758-4A17-B244-4FD7871A6870}"/>
              </a:ext>
            </a:extLst>
          </p:cNvPr>
          <p:cNvSpPr txBox="1"/>
          <p:nvPr/>
        </p:nvSpPr>
        <p:spPr>
          <a:xfrm>
            <a:off x="6237395" y="4300508"/>
            <a:ext cx="4908211" cy="1506118"/>
          </a:xfrm>
          <a:prstGeom prst="rect">
            <a:avLst/>
          </a:prstGeom>
          <a:noFill/>
        </p:spPr>
        <p:txBody>
          <a:bodyPr wrap="square" lIns="0" tIns="0" rIns="0" bIns="45720" rtlCol="0">
            <a:spAutoFit/>
          </a:bodyPr>
          <a:lstStyle/>
          <a:p>
            <a:pPr marL="285750" indent="-285750">
              <a:lnSpc>
                <a:spcPct val="150000"/>
              </a:lnSpc>
              <a:buFont typeface="Arial" panose="020B0604020202020204" pitchFamily="34" charset="0"/>
              <a:buChar char="•"/>
            </a:pPr>
            <a:r>
              <a:rPr lang="es-MX" sz="1300" dirty="0" err="1">
                <a:latin typeface="Verdana" panose="020B0604030504040204" pitchFamily="34" charset="0"/>
                <a:ea typeface="Verdana" panose="020B0604030504040204" pitchFamily="34" charset="0"/>
              </a:rPr>
              <a:t>SMEs</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loans</a:t>
            </a:r>
            <a:r>
              <a:rPr lang="es-MX" sz="1300" dirty="0">
                <a:latin typeface="Verdana" panose="020B0604030504040204" pitchFamily="34" charset="0"/>
                <a:ea typeface="Verdana" panose="020B0604030504040204" pitchFamily="34" charset="0"/>
              </a:rPr>
              <a:t> are </a:t>
            </a:r>
            <a:r>
              <a:rPr lang="es-MX" sz="1300" dirty="0" err="1">
                <a:latin typeface="Verdana" panose="020B0604030504040204" pitchFamily="34" charset="0"/>
                <a:ea typeface="Verdana" panose="020B0604030504040204" pitchFamily="34" charset="0"/>
              </a:rPr>
              <a:t>among</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the</a:t>
            </a:r>
            <a:r>
              <a:rPr lang="es-MX" sz="1300" dirty="0">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riskiest</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loans</a:t>
            </a:r>
            <a:endParaRPr lang="es-MX" sz="1300" b="1" dirty="0">
              <a:solidFill>
                <a:srgbClr val="380089"/>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es-MX" sz="1300" dirty="0" err="1">
                <a:latin typeface="Verdana" panose="020B0604030504040204" pitchFamily="34" charset="0"/>
                <a:ea typeface="Verdana" panose="020B0604030504040204" pitchFamily="34" charset="0"/>
              </a:rPr>
              <a:t>It</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is</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important</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to</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have</a:t>
            </a:r>
            <a:r>
              <a:rPr lang="es-MX" sz="1300" dirty="0">
                <a:latin typeface="Verdana" panose="020B0604030504040204" pitchFamily="34" charset="0"/>
                <a:ea typeface="Verdana" panose="020B0604030504040204" pitchFamily="34" charset="0"/>
              </a:rPr>
              <a:t> a </a:t>
            </a:r>
            <a:r>
              <a:rPr lang="es-MX" sz="1300" b="1" dirty="0" err="1">
                <a:solidFill>
                  <a:srgbClr val="380089"/>
                </a:solidFill>
                <a:latin typeface="Verdana" panose="020B0604030504040204" pitchFamily="34" charset="0"/>
                <a:ea typeface="Verdana" panose="020B0604030504040204" pitchFamily="34" charset="0"/>
              </a:rPr>
              <a:t>reliable</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risk</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model</a:t>
            </a:r>
            <a:endParaRPr lang="es-MX" sz="1300" b="1" dirty="0">
              <a:solidFill>
                <a:srgbClr val="380089"/>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es-MX" sz="1300" dirty="0" err="1">
                <a:latin typeface="Verdana" panose="020B0604030504040204" pitchFamily="34" charset="0"/>
                <a:ea typeface="Verdana" panose="020B0604030504040204" pitchFamily="34" charset="0"/>
              </a:rPr>
              <a:t>Despite</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several</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tests</a:t>
            </a:r>
            <a:r>
              <a:rPr lang="es-MX" sz="1300" dirty="0">
                <a:latin typeface="Verdana" panose="020B0604030504040204" pitchFamily="34" charset="0"/>
                <a:ea typeface="Verdana" panose="020B0604030504040204" pitchFamily="34" charset="0"/>
              </a:rPr>
              <a:t> and </a:t>
            </a:r>
            <a:r>
              <a:rPr lang="es-MX" sz="1300" dirty="0" err="1">
                <a:latin typeface="Verdana" panose="020B0604030504040204" pitchFamily="34" charset="0"/>
                <a:ea typeface="Verdana" panose="020B0604030504040204" pitchFamily="34" charset="0"/>
              </a:rPr>
              <a:t>treatment</a:t>
            </a:r>
            <a:r>
              <a:rPr lang="es-MX" sz="1300" dirty="0">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dataset</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might</a:t>
            </a:r>
            <a:r>
              <a:rPr lang="es-MX" sz="1300" b="1" dirty="0">
                <a:solidFill>
                  <a:srgbClr val="380089"/>
                </a:solidFill>
                <a:latin typeface="Verdana" panose="020B0604030504040204" pitchFamily="34" charset="0"/>
                <a:ea typeface="Verdana" panose="020B0604030504040204" pitchFamily="34" charset="0"/>
              </a:rPr>
              <a:t> be </a:t>
            </a:r>
            <a:r>
              <a:rPr lang="es-MX" sz="1300" b="1" dirty="0" err="1">
                <a:solidFill>
                  <a:srgbClr val="380089"/>
                </a:solidFill>
                <a:latin typeface="Verdana" panose="020B0604030504040204" pitchFamily="34" charset="0"/>
                <a:ea typeface="Verdana" panose="020B0604030504040204" pitchFamily="34" charset="0"/>
              </a:rPr>
              <a:t>noisy</a:t>
            </a:r>
            <a:r>
              <a:rPr lang="es-MX" sz="1300" b="1" dirty="0">
                <a:solidFill>
                  <a:srgbClr val="380089"/>
                </a:solidFill>
                <a:latin typeface="Verdana" panose="020B0604030504040204" pitchFamily="34" charset="0"/>
                <a:ea typeface="Verdana" panose="020B0604030504040204" pitchFamily="34" charset="0"/>
              </a:rPr>
              <a:t> and </a:t>
            </a:r>
            <a:r>
              <a:rPr lang="es-MX" sz="1300" b="1" dirty="0" err="1">
                <a:solidFill>
                  <a:srgbClr val="380089"/>
                </a:solidFill>
                <a:latin typeface="Verdana" panose="020B0604030504040204" pitchFamily="34" charset="0"/>
                <a:ea typeface="Verdana" panose="020B0604030504040204" pitchFamily="34" charset="0"/>
              </a:rPr>
              <a:t>affect</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predictive</a:t>
            </a:r>
            <a:r>
              <a:rPr lang="es-MX" sz="1300" b="1" dirty="0">
                <a:solidFill>
                  <a:srgbClr val="380089"/>
                </a:solidFill>
                <a:latin typeface="Verdana" panose="020B0604030504040204" pitchFamily="34" charset="0"/>
                <a:ea typeface="Verdana" panose="020B0604030504040204" pitchFamily="34" charset="0"/>
              </a:rPr>
              <a:t> </a:t>
            </a:r>
            <a:r>
              <a:rPr lang="es-MX" sz="1300" b="1" dirty="0" err="1">
                <a:solidFill>
                  <a:srgbClr val="380089"/>
                </a:solidFill>
                <a:latin typeface="Verdana" panose="020B0604030504040204" pitchFamily="34" charset="0"/>
                <a:ea typeface="Verdana" panose="020B0604030504040204" pitchFamily="34" charset="0"/>
              </a:rPr>
              <a:t>power</a:t>
            </a:r>
            <a:endParaRPr lang="es-MX" sz="1300" b="1" dirty="0">
              <a:solidFill>
                <a:srgbClr val="380089"/>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endParaRPr lang="es-MX" sz="1300" dirty="0">
              <a:latin typeface="Verdana" panose="020B0604030504040204" pitchFamily="34" charset="0"/>
              <a:ea typeface="Verdana" panose="020B0604030504040204" pitchFamily="34" charset="0"/>
            </a:endParaRPr>
          </a:p>
        </p:txBody>
      </p:sp>
      <p:sp>
        <p:nvSpPr>
          <p:cNvPr id="53" name="CuadroTexto 52">
            <a:extLst>
              <a:ext uri="{FF2B5EF4-FFF2-40B4-BE49-F238E27FC236}">
                <a16:creationId xmlns:a16="http://schemas.microsoft.com/office/drawing/2014/main" id="{2CF04224-8819-47EB-961F-458C76E07517}"/>
              </a:ext>
            </a:extLst>
          </p:cNvPr>
          <p:cNvSpPr txBox="1"/>
          <p:nvPr/>
        </p:nvSpPr>
        <p:spPr>
          <a:xfrm>
            <a:off x="978191" y="5078497"/>
            <a:ext cx="4648953" cy="1206036"/>
          </a:xfrm>
          <a:prstGeom prst="rect">
            <a:avLst/>
          </a:prstGeom>
          <a:noFill/>
        </p:spPr>
        <p:txBody>
          <a:bodyPr wrap="square" lIns="0" tIns="0" rIns="0" bIns="45720" rtlCol="0">
            <a:spAutoFit/>
          </a:bodyPr>
          <a:lstStyle/>
          <a:p>
            <a:pPr marL="285750" indent="-285750">
              <a:lnSpc>
                <a:spcPct val="150000"/>
              </a:lnSpc>
              <a:buFont typeface="Arial" panose="020B0604020202020204" pitchFamily="34" charset="0"/>
              <a:buChar char="•"/>
            </a:pPr>
            <a:r>
              <a:rPr lang="es-MX" sz="1300" dirty="0">
                <a:latin typeface="Verdana" panose="020B0604030504040204" pitchFamily="34" charset="0"/>
                <a:ea typeface="Verdana" panose="020B0604030504040204" pitchFamily="34" charset="0"/>
              </a:rPr>
              <a:t>Discovery </a:t>
            </a:r>
            <a:r>
              <a:rPr lang="es-MX" sz="1300" dirty="0" err="1">
                <a:latin typeface="Verdana" panose="020B0604030504040204" pitchFamily="34" charset="0"/>
                <a:ea typeface="Verdana" panose="020B0604030504040204" pitchFamily="34" charset="0"/>
              </a:rPr>
              <a:t>process</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with</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the</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client</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to</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ask</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for</a:t>
            </a:r>
            <a:r>
              <a:rPr lang="es-MX" sz="1300" dirty="0">
                <a:latin typeface="Verdana" panose="020B0604030504040204" pitchFamily="34" charset="0"/>
                <a:ea typeface="Verdana" panose="020B0604030504040204" pitchFamily="34" charset="0"/>
              </a:rPr>
              <a:t> a </a:t>
            </a:r>
            <a:r>
              <a:rPr lang="es-MX" sz="1300" dirty="0" err="1">
                <a:latin typeface="Verdana" panose="020B0604030504040204" pitchFamily="34" charset="0"/>
                <a:ea typeface="Verdana" panose="020B0604030504040204" pitchFamily="34" charset="0"/>
              </a:rPr>
              <a:t>dataset</a:t>
            </a:r>
            <a:r>
              <a:rPr lang="es-MX" sz="1300" dirty="0">
                <a:latin typeface="Verdana" panose="020B0604030504040204" pitchFamily="34" charset="0"/>
                <a:ea typeface="Verdana" panose="020B0604030504040204" pitchFamily="34" charset="0"/>
              </a:rPr>
              <a:t> </a:t>
            </a:r>
            <a:r>
              <a:rPr lang="es-MX" sz="1300" dirty="0" err="1">
                <a:latin typeface="Verdana" panose="020B0604030504040204" pitchFamily="34" charset="0"/>
                <a:ea typeface="Verdana" panose="020B0604030504040204" pitchFamily="34" charset="0"/>
              </a:rPr>
              <a:t>with</a:t>
            </a:r>
            <a:r>
              <a:rPr lang="es-MX" sz="1300" dirty="0">
                <a:latin typeface="Verdana" panose="020B0604030504040204" pitchFamily="34" charset="0"/>
                <a:ea typeface="Verdana" panose="020B0604030504040204" pitchFamily="34" charset="0"/>
              </a:rPr>
              <a:t>:</a:t>
            </a:r>
          </a:p>
          <a:p>
            <a:pPr marL="742950" lvl="1" indent="-285750">
              <a:lnSpc>
                <a:spcPct val="150000"/>
              </a:lnSpc>
              <a:buFont typeface="Arial" panose="020B0604020202020204" pitchFamily="34" charset="0"/>
              <a:buChar char="•"/>
            </a:pPr>
            <a:r>
              <a:rPr lang="es-MX" sz="1300" b="1" dirty="0">
                <a:solidFill>
                  <a:srgbClr val="380089"/>
                </a:solidFill>
                <a:latin typeface="Verdana" panose="020B0604030504040204" pitchFamily="34" charset="0"/>
                <a:ea typeface="Verdana" panose="020B0604030504040204" pitchFamily="34" charset="0"/>
              </a:rPr>
              <a:t>More </a:t>
            </a:r>
            <a:r>
              <a:rPr lang="es-MX" sz="1300" b="1" dirty="0" err="1">
                <a:solidFill>
                  <a:srgbClr val="380089"/>
                </a:solidFill>
                <a:latin typeface="Verdana" panose="020B0604030504040204" pitchFamily="34" charset="0"/>
                <a:ea typeface="Verdana" panose="020B0604030504040204" pitchFamily="34" charset="0"/>
              </a:rPr>
              <a:t>observations</a:t>
            </a:r>
            <a:endParaRPr lang="es-MX" sz="1300" b="1" dirty="0">
              <a:solidFill>
                <a:srgbClr val="380089"/>
              </a:solidFill>
              <a:latin typeface="Verdana" panose="020B0604030504040204" pitchFamily="34" charset="0"/>
              <a:ea typeface="Verdana" panose="020B0604030504040204" pitchFamily="34" charset="0"/>
            </a:endParaRPr>
          </a:p>
          <a:p>
            <a:pPr marL="742950" lvl="1" indent="-285750">
              <a:lnSpc>
                <a:spcPct val="150000"/>
              </a:lnSpc>
              <a:buFont typeface="Arial" panose="020B0604020202020204" pitchFamily="34" charset="0"/>
              <a:buChar char="•"/>
            </a:pPr>
            <a:r>
              <a:rPr lang="es-MX" sz="1300" b="1" dirty="0">
                <a:solidFill>
                  <a:srgbClr val="380089"/>
                </a:solidFill>
                <a:latin typeface="Verdana" panose="020B0604030504040204" pitchFamily="34" charset="0"/>
                <a:ea typeface="Verdana" panose="020B0604030504040204" pitchFamily="34" charset="0"/>
              </a:rPr>
              <a:t>More </a:t>
            </a:r>
            <a:r>
              <a:rPr lang="es-MX" sz="1300" b="1" dirty="0" err="1">
                <a:solidFill>
                  <a:srgbClr val="380089"/>
                </a:solidFill>
                <a:latin typeface="Verdana" panose="020B0604030504040204" pitchFamily="34" charset="0"/>
                <a:ea typeface="Verdana" panose="020B0604030504040204" pitchFamily="34" charset="0"/>
              </a:rPr>
              <a:t>features</a:t>
            </a:r>
            <a:endParaRPr lang="es-MX" sz="1300" b="1" dirty="0">
              <a:solidFill>
                <a:srgbClr val="380089"/>
              </a:solidFill>
              <a:latin typeface="Verdana" panose="020B0604030504040204" pitchFamily="34" charset="0"/>
              <a:ea typeface="Verdana" panose="020B0604030504040204" pitchFamily="34" charset="0"/>
            </a:endParaRPr>
          </a:p>
        </p:txBody>
      </p:sp>
      <p:sp>
        <p:nvSpPr>
          <p:cNvPr id="54" name="CuadroTexto 53">
            <a:extLst>
              <a:ext uri="{FF2B5EF4-FFF2-40B4-BE49-F238E27FC236}">
                <a16:creationId xmlns:a16="http://schemas.microsoft.com/office/drawing/2014/main" id="{89D08ADD-C91C-488E-874B-FA6F68136757}"/>
              </a:ext>
            </a:extLst>
          </p:cNvPr>
          <p:cNvSpPr txBox="1"/>
          <p:nvPr/>
        </p:nvSpPr>
        <p:spPr>
          <a:xfrm>
            <a:off x="568067" y="4629986"/>
            <a:ext cx="4426656" cy="40562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dirty="0" err="1"/>
              <a:t>Improving</a:t>
            </a:r>
            <a:r>
              <a:rPr lang="es-MX" dirty="0"/>
              <a:t> </a:t>
            </a:r>
            <a:r>
              <a:rPr lang="es-MX" dirty="0" err="1"/>
              <a:t>model</a:t>
            </a:r>
            <a:r>
              <a:rPr lang="es-MX" dirty="0"/>
              <a:t> performance</a:t>
            </a:r>
          </a:p>
        </p:txBody>
      </p:sp>
      <p:sp>
        <p:nvSpPr>
          <p:cNvPr id="59" name="CuadroTexto 58">
            <a:extLst>
              <a:ext uri="{FF2B5EF4-FFF2-40B4-BE49-F238E27FC236}">
                <a16:creationId xmlns:a16="http://schemas.microsoft.com/office/drawing/2014/main" id="{575E5DCA-4CAC-4EF9-ADE2-366E28211728}"/>
              </a:ext>
            </a:extLst>
          </p:cNvPr>
          <p:cNvSpPr txBox="1"/>
          <p:nvPr/>
        </p:nvSpPr>
        <p:spPr>
          <a:xfrm>
            <a:off x="207661" y="1898814"/>
            <a:ext cx="2908196" cy="325795"/>
          </a:xfrm>
          <a:prstGeom prst="rect">
            <a:avLst/>
          </a:prstGeom>
          <a:noFill/>
        </p:spPr>
        <p:txBody>
          <a:bodyPr wrap="square" lIns="0" tIns="0" rIns="0" bIns="45720" rtlCol="0">
            <a:spAutoFit/>
          </a:bodyPr>
          <a:lstStyle/>
          <a:p>
            <a:pPr>
              <a:lnSpc>
                <a:spcPct val="150000"/>
              </a:lnSpc>
            </a:pPr>
            <a:r>
              <a:rPr lang="es-MX" sz="1400" b="1" dirty="0" err="1">
                <a:solidFill>
                  <a:schemeClr val="bg1"/>
                </a:solidFill>
                <a:latin typeface="Verdana" panose="020B0604030504040204" pitchFamily="34" charset="0"/>
                <a:ea typeface="Verdana" panose="020B0604030504040204" pitchFamily="34" charset="0"/>
              </a:rPr>
              <a:t>Findings</a:t>
            </a:r>
            <a:endParaRPr lang="es-MX" sz="1400" b="1" dirty="0">
              <a:solidFill>
                <a:schemeClr val="bg1"/>
              </a:solidFill>
              <a:latin typeface="Verdana" panose="020B0604030504040204" pitchFamily="34" charset="0"/>
              <a:ea typeface="Verdana" panose="020B0604030504040204" pitchFamily="34" charset="0"/>
            </a:endParaRPr>
          </a:p>
        </p:txBody>
      </p:sp>
      <p:sp>
        <p:nvSpPr>
          <p:cNvPr id="60" name="CuadroTexto 59">
            <a:extLst>
              <a:ext uri="{FF2B5EF4-FFF2-40B4-BE49-F238E27FC236}">
                <a16:creationId xmlns:a16="http://schemas.microsoft.com/office/drawing/2014/main" id="{FA1FF1B6-7236-434D-A3BA-DB32C9786C3E}"/>
              </a:ext>
            </a:extLst>
          </p:cNvPr>
          <p:cNvSpPr txBox="1"/>
          <p:nvPr/>
        </p:nvSpPr>
        <p:spPr>
          <a:xfrm>
            <a:off x="415326" y="2329291"/>
            <a:ext cx="2908196" cy="325795"/>
          </a:xfrm>
          <a:prstGeom prst="rect">
            <a:avLst/>
          </a:prstGeom>
          <a:noFill/>
        </p:spPr>
        <p:txBody>
          <a:bodyPr wrap="square" lIns="0" tIns="0" rIns="0" bIns="45720" rtlCol="0">
            <a:spAutoFit/>
          </a:bodyPr>
          <a:lstStyle/>
          <a:p>
            <a:pPr>
              <a:lnSpc>
                <a:spcPct val="150000"/>
              </a:lnSpc>
            </a:pPr>
            <a:r>
              <a:rPr lang="es-MX" sz="1400" b="1" dirty="0" err="1">
                <a:solidFill>
                  <a:schemeClr val="bg1"/>
                </a:solidFill>
                <a:latin typeface="Verdana" panose="020B0604030504040204" pitchFamily="34" charset="0"/>
                <a:ea typeface="Verdana" panose="020B0604030504040204" pitchFamily="34" charset="0"/>
              </a:rPr>
              <a:t>Conclusions</a:t>
            </a:r>
            <a:endParaRPr lang="es-MX" sz="1400" b="1" dirty="0">
              <a:solidFill>
                <a:schemeClr val="bg1"/>
              </a:solidFill>
              <a:latin typeface="Verdana" panose="020B0604030504040204" pitchFamily="34" charset="0"/>
              <a:ea typeface="Verdana" panose="020B0604030504040204" pitchFamily="34" charset="0"/>
            </a:endParaRPr>
          </a:p>
        </p:txBody>
      </p:sp>
      <p:sp>
        <p:nvSpPr>
          <p:cNvPr id="62" name="CuadroTexto 61">
            <a:extLst>
              <a:ext uri="{FF2B5EF4-FFF2-40B4-BE49-F238E27FC236}">
                <a16:creationId xmlns:a16="http://schemas.microsoft.com/office/drawing/2014/main" id="{C9F511C6-7A8A-4E71-ADAA-A8D08579B378}"/>
              </a:ext>
            </a:extLst>
          </p:cNvPr>
          <p:cNvSpPr txBox="1"/>
          <p:nvPr/>
        </p:nvSpPr>
        <p:spPr>
          <a:xfrm>
            <a:off x="700969" y="2800099"/>
            <a:ext cx="2908196" cy="325795"/>
          </a:xfrm>
          <a:prstGeom prst="rect">
            <a:avLst/>
          </a:prstGeom>
          <a:noFill/>
        </p:spPr>
        <p:txBody>
          <a:bodyPr wrap="square" lIns="0" tIns="0" rIns="0" bIns="45720" rtlCol="0">
            <a:spAutoFit/>
          </a:bodyPr>
          <a:lstStyle/>
          <a:p>
            <a:pPr>
              <a:lnSpc>
                <a:spcPct val="150000"/>
              </a:lnSpc>
            </a:pPr>
            <a:r>
              <a:rPr lang="es-MX" sz="1400" b="1" dirty="0">
                <a:solidFill>
                  <a:schemeClr val="bg1"/>
                </a:solidFill>
                <a:latin typeface="Verdana" panose="020B0604030504040204" pitchFamily="34" charset="0"/>
                <a:ea typeface="Verdana" panose="020B0604030504040204" pitchFamily="34" charset="0"/>
              </a:rPr>
              <a:t>Next </a:t>
            </a:r>
            <a:r>
              <a:rPr lang="es-MX" sz="1400" b="1" dirty="0" err="1">
                <a:solidFill>
                  <a:schemeClr val="bg1"/>
                </a:solidFill>
                <a:latin typeface="Verdana" panose="020B0604030504040204" pitchFamily="34" charset="0"/>
                <a:ea typeface="Verdana" panose="020B0604030504040204" pitchFamily="34" charset="0"/>
              </a:rPr>
              <a:t>steps</a:t>
            </a:r>
            <a:endParaRPr lang="es-MX" sz="1400" b="1" dirty="0">
              <a:solidFill>
                <a:schemeClr val="bg1"/>
              </a:solidFill>
              <a:latin typeface="Verdana" panose="020B0604030504040204" pitchFamily="34" charset="0"/>
              <a:ea typeface="Verdana" panose="020B0604030504040204" pitchFamily="34" charset="0"/>
            </a:endParaRPr>
          </a:p>
        </p:txBody>
      </p:sp>
      <p:sp>
        <p:nvSpPr>
          <p:cNvPr id="85" name="CuadroTexto 84">
            <a:extLst>
              <a:ext uri="{FF2B5EF4-FFF2-40B4-BE49-F238E27FC236}">
                <a16:creationId xmlns:a16="http://schemas.microsoft.com/office/drawing/2014/main" id="{04558AC3-9303-4DBE-9E55-039E12E116EA}"/>
              </a:ext>
            </a:extLst>
          </p:cNvPr>
          <p:cNvSpPr txBox="1"/>
          <p:nvPr/>
        </p:nvSpPr>
        <p:spPr>
          <a:xfrm>
            <a:off x="5694061" y="1604193"/>
            <a:ext cx="5864442" cy="40562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dirty="0" err="1"/>
              <a:t>Gradient</a:t>
            </a:r>
            <a:r>
              <a:rPr lang="es-MX" dirty="0"/>
              <a:t> </a:t>
            </a:r>
            <a:r>
              <a:rPr lang="es-MX" dirty="0" err="1"/>
              <a:t>Boosting</a:t>
            </a:r>
            <a:r>
              <a:rPr lang="es-MX" dirty="0"/>
              <a:t> </a:t>
            </a:r>
            <a:r>
              <a:rPr lang="es-MX" dirty="0" err="1"/>
              <a:t>performs</a:t>
            </a:r>
            <a:r>
              <a:rPr lang="es-MX" dirty="0"/>
              <a:t> </a:t>
            </a:r>
            <a:r>
              <a:rPr lang="es-MX" dirty="0" err="1"/>
              <a:t>the</a:t>
            </a:r>
            <a:r>
              <a:rPr lang="es-MX" dirty="0"/>
              <a:t> </a:t>
            </a:r>
            <a:r>
              <a:rPr lang="es-MX" dirty="0" err="1"/>
              <a:t>best</a:t>
            </a:r>
            <a:r>
              <a:rPr lang="es-MX" dirty="0"/>
              <a:t>, </a:t>
            </a:r>
            <a:r>
              <a:rPr lang="es-MX" dirty="0" err="1"/>
              <a:t>but</a:t>
            </a:r>
            <a:r>
              <a:rPr lang="es-MX" dirty="0"/>
              <a:t>… </a:t>
            </a:r>
          </a:p>
        </p:txBody>
      </p:sp>
      <p:sp>
        <p:nvSpPr>
          <p:cNvPr id="86" name="CuadroTexto 85">
            <a:extLst>
              <a:ext uri="{FF2B5EF4-FFF2-40B4-BE49-F238E27FC236}">
                <a16:creationId xmlns:a16="http://schemas.microsoft.com/office/drawing/2014/main" id="{D3CB9F87-F31A-4DFA-8554-E1F9823B8797}"/>
              </a:ext>
            </a:extLst>
          </p:cNvPr>
          <p:cNvSpPr txBox="1"/>
          <p:nvPr/>
        </p:nvSpPr>
        <p:spPr>
          <a:xfrm>
            <a:off x="5940441" y="3803943"/>
            <a:ext cx="3205150" cy="40562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dirty="0"/>
              <a:t>Final </a:t>
            </a:r>
            <a:r>
              <a:rPr lang="es-MX" dirty="0" err="1"/>
              <a:t>Thoughts</a:t>
            </a:r>
            <a:endParaRPr lang="es-MX" dirty="0"/>
          </a:p>
        </p:txBody>
      </p:sp>
      <p:sp>
        <p:nvSpPr>
          <p:cNvPr id="39" name="Title 1">
            <a:extLst>
              <a:ext uri="{FF2B5EF4-FFF2-40B4-BE49-F238E27FC236}">
                <a16:creationId xmlns:a16="http://schemas.microsoft.com/office/drawing/2014/main" id="{08862CBE-394E-4FE9-832F-57B723767DA0}"/>
              </a:ext>
            </a:extLst>
          </p:cNvPr>
          <p:cNvSpPr txBox="1">
            <a:spLocks/>
          </p:cNvSpPr>
          <p:nvPr/>
        </p:nvSpPr>
        <p:spPr>
          <a:xfrm>
            <a:off x="577947" y="399418"/>
            <a:ext cx="5715000" cy="169861"/>
          </a:xfrm>
          <a:prstGeom prst="rect">
            <a:avLst/>
          </a:prstGeom>
        </p:spPr>
        <p:txBody>
          <a:bodyPr vert="horz" lIns="0" tIns="45720" rIns="0" bIns="0" rtlCol="0" anchor="t" anchorCtr="0">
            <a:normAutofit fontScale="85000" lnSpcReduction="20000"/>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r>
              <a:rPr lang="en-US" sz="1600" b="0" dirty="0">
                <a:solidFill>
                  <a:srgbClr val="63009A"/>
                </a:solidFill>
                <a:latin typeface="Segoe UI Light" panose="020B0502040204020203" pitchFamily="34" charset="0"/>
                <a:cs typeface="Segoe UI Light" panose="020B0502040204020203" pitchFamily="34" charset="0"/>
              </a:rPr>
              <a:t>Model selection and results</a:t>
            </a:r>
          </a:p>
        </p:txBody>
      </p:sp>
    </p:spTree>
    <p:extLst>
      <p:ext uri="{BB962C8B-B14F-4D97-AF65-F5344CB8AC3E}">
        <p14:creationId xmlns:p14="http://schemas.microsoft.com/office/powerpoint/2010/main" val="1032199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ángulo 76">
            <a:extLst>
              <a:ext uri="{FF2B5EF4-FFF2-40B4-BE49-F238E27FC236}">
                <a16:creationId xmlns:a16="http://schemas.microsoft.com/office/drawing/2014/main" id="{187ED83F-2DBC-4C96-A71D-04925305BB17}"/>
              </a:ext>
            </a:extLst>
          </p:cNvPr>
          <p:cNvSpPr/>
          <p:nvPr/>
        </p:nvSpPr>
        <p:spPr>
          <a:xfrm>
            <a:off x="435594" y="4929671"/>
            <a:ext cx="10950029" cy="1048047"/>
          </a:xfrm>
          <a:prstGeom prst="rect">
            <a:avLst/>
          </a:prstGeom>
          <a:solidFill>
            <a:srgbClr val="FEFAE8"/>
          </a:solidFill>
          <a:ln w="3175">
            <a:solidFill>
              <a:schemeClr val="accent6">
                <a:lumMod val="75000"/>
              </a:schemeClr>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nvGrpSpPr>
          <p:cNvPr id="24" name="Grupo 23">
            <a:extLst>
              <a:ext uri="{FF2B5EF4-FFF2-40B4-BE49-F238E27FC236}">
                <a16:creationId xmlns:a16="http://schemas.microsoft.com/office/drawing/2014/main" id="{DDD4F53F-FB08-4FEB-991E-42E27DA3C5EB}"/>
              </a:ext>
            </a:extLst>
          </p:cNvPr>
          <p:cNvGrpSpPr/>
          <p:nvPr/>
        </p:nvGrpSpPr>
        <p:grpSpPr>
          <a:xfrm>
            <a:off x="-1386348" y="442671"/>
            <a:ext cx="1076632" cy="6415330"/>
            <a:chOff x="-1386348" y="442670"/>
            <a:chExt cx="1076632" cy="7762867"/>
          </a:xfrm>
        </p:grpSpPr>
        <p:sp>
          <p:nvSpPr>
            <p:cNvPr id="25" name="Rectángulo 24">
              <a:extLst>
                <a:ext uri="{FF2B5EF4-FFF2-40B4-BE49-F238E27FC236}">
                  <a16:creationId xmlns:a16="http://schemas.microsoft.com/office/drawing/2014/main" id="{39F2C73E-85F8-4DBD-B2DD-249B15355BB3}"/>
                </a:ext>
              </a:extLst>
            </p:cNvPr>
            <p:cNvSpPr/>
            <p:nvPr/>
          </p:nvSpPr>
          <p:spPr>
            <a:xfrm>
              <a:off x="-1386348" y="442670"/>
              <a:ext cx="1076632" cy="635088"/>
            </a:xfrm>
            <a:prstGeom prst="rect">
              <a:avLst/>
            </a:prstGeom>
            <a:solidFill>
              <a:srgbClr val="3800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6" name="Rectángulo 25">
              <a:extLst>
                <a:ext uri="{FF2B5EF4-FFF2-40B4-BE49-F238E27FC236}">
                  <a16:creationId xmlns:a16="http://schemas.microsoft.com/office/drawing/2014/main" id="{C8F00B30-3E89-4169-84FE-5F55408D84A5}"/>
                </a:ext>
              </a:extLst>
            </p:cNvPr>
            <p:cNvSpPr/>
            <p:nvPr/>
          </p:nvSpPr>
          <p:spPr>
            <a:xfrm>
              <a:off x="-1386348" y="1036652"/>
              <a:ext cx="1076632" cy="635088"/>
            </a:xfrm>
            <a:prstGeom prst="rect">
              <a:avLst/>
            </a:prstGeom>
            <a:solidFill>
              <a:srgbClr val="460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7" name="Rectángulo 26">
              <a:extLst>
                <a:ext uri="{FF2B5EF4-FFF2-40B4-BE49-F238E27FC236}">
                  <a16:creationId xmlns:a16="http://schemas.microsoft.com/office/drawing/2014/main" id="{17789BC0-02C9-4E26-83A0-05333C092325}"/>
                </a:ext>
              </a:extLst>
            </p:cNvPr>
            <p:cNvSpPr/>
            <p:nvPr/>
          </p:nvSpPr>
          <p:spPr>
            <a:xfrm>
              <a:off x="-1386348" y="1630634"/>
              <a:ext cx="1076632" cy="635088"/>
            </a:xfrm>
            <a:prstGeom prst="rect">
              <a:avLst/>
            </a:prstGeom>
            <a:solidFill>
              <a:srgbClr val="750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8" name="Rectángulo 27">
              <a:extLst>
                <a:ext uri="{FF2B5EF4-FFF2-40B4-BE49-F238E27FC236}">
                  <a16:creationId xmlns:a16="http://schemas.microsoft.com/office/drawing/2014/main" id="{E046D911-DD03-43D0-A192-199D2471F6A0}"/>
                </a:ext>
              </a:extLst>
            </p:cNvPr>
            <p:cNvSpPr/>
            <p:nvPr/>
          </p:nvSpPr>
          <p:spPr>
            <a:xfrm>
              <a:off x="-1386348" y="2224616"/>
              <a:ext cx="1076632" cy="635088"/>
            </a:xfrm>
            <a:prstGeom prst="rect">
              <a:avLst/>
            </a:prstGeom>
            <a:solidFill>
              <a:srgbClr val="A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9" name="Rectángulo 28">
              <a:extLst>
                <a:ext uri="{FF2B5EF4-FFF2-40B4-BE49-F238E27FC236}">
                  <a16:creationId xmlns:a16="http://schemas.microsoft.com/office/drawing/2014/main" id="{A1B89811-ED3E-466D-A89C-9884BB3F53A8}"/>
                </a:ext>
              </a:extLst>
            </p:cNvPr>
            <p:cNvSpPr/>
            <p:nvPr/>
          </p:nvSpPr>
          <p:spPr>
            <a:xfrm>
              <a:off x="-1386348" y="2818598"/>
              <a:ext cx="1076632" cy="6350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0" name="Rectángulo 29">
              <a:extLst>
                <a:ext uri="{FF2B5EF4-FFF2-40B4-BE49-F238E27FC236}">
                  <a16:creationId xmlns:a16="http://schemas.microsoft.com/office/drawing/2014/main" id="{17F50248-7C04-4832-AF50-1C281510E670}"/>
                </a:ext>
              </a:extLst>
            </p:cNvPr>
            <p:cNvSpPr/>
            <p:nvPr/>
          </p:nvSpPr>
          <p:spPr>
            <a:xfrm>
              <a:off x="-1386348" y="3412580"/>
              <a:ext cx="1076632" cy="6350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1" name="Rectángulo 30">
              <a:extLst>
                <a:ext uri="{FF2B5EF4-FFF2-40B4-BE49-F238E27FC236}">
                  <a16:creationId xmlns:a16="http://schemas.microsoft.com/office/drawing/2014/main" id="{BE442CB3-E790-4E38-B84A-A54A8F0D4E1E}"/>
                </a:ext>
              </a:extLst>
            </p:cNvPr>
            <p:cNvSpPr/>
            <p:nvPr/>
          </p:nvSpPr>
          <p:spPr>
            <a:xfrm>
              <a:off x="-1386348" y="4006562"/>
              <a:ext cx="1076632" cy="6350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2" name="Rectángulo 31">
              <a:extLst>
                <a:ext uri="{FF2B5EF4-FFF2-40B4-BE49-F238E27FC236}">
                  <a16:creationId xmlns:a16="http://schemas.microsoft.com/office/drawing/2014/main" id="{110BD69E-74AB-44FE-A152-53A398E05999}"/>
                </a:ext>
              </a:extLst>
            </p:cNvPr>
            <p:cNvSpPr/>
            <p:nvPr/>
          </p:nvSpPr>
          <p:spPr>
            <a:xfrm>
              <a:off x="-1386348" y="4600544"/>
              <a:ext cx="1076632" cy="635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3" name="Rectángulo 32">
              <a:extLst>
                <a:ext uri="{FF2B5EF4-FFF2-40B4-BE49-F238E27FC236}">
                  <a16:creationId xmlns:a16="http://schemas.microsoft.com/office/drawing/2014/main" id="{466E689A-134B-4A6C-9D8A-3567783A8EBC}"/>
                </a:ext>
              </a:extLst>
            </p:cNvPr>
            <p:cNvSpPr/>
            <p:nvPr/>
          </p:nvSpPr>
          <p:spPr>
            <a:xfrm>
              <a:off x="-1386348" y="5194526"/>
              <a:ext cx="1076632" cy="63508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4" name="Rectángulo 33">
              <a:extLst>
                <a:ext uri="{FF2B5EF4-FFF2-40B4-BE49-F238E27FC236}">
                  <a16:creationId xmlns:a16="http://schemas.microsoft.com/office/drawing/2014/main" id="{5C65BED6-1133-4096-9215-5E769FBFB6A3}"/>
                </a:ext>
              </a:extLst>
            </p:cNvPr>
            <p:cNvSpPr/>
            <p:nvPr/>
          </p:nvSpPr>
          <p:spPr>
            <a:xfrm>
              <a:off x="-1386348" y="5788508"/>
              <a:ext cx="1076632" cy="635088"/>
            </a:xfrm>
            <a:prstGeom prst="rect">
              <a:avLst/>
            </a:prstGeom>
            <a:solidFill>
              <a:srgbClr val="AB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5" name="Rectángulo 34">
              <a:extLst>
                <a:ext uri="{FF2B5EF4-FFF2-40B4-BE49-F238E27FC236}">
                  <a16:creationId xmlns:a16="http://schemas.microsoft.com/office/drawing/2014/main" id="{DA5992E4-90C5-4453-B945-AFAE6777D998}"/>
                </a:ext>
              </a:extLst>
            </p:cNvPr>
            <p:cNvSpPr/>
            <p:nvPr/>
          </p:nvSpPr>
          <p:spPr>
            <a:xfrm>
              <a:off x="-1386348" y="6382490"/>
              <a:ext cx="1076632" cy="635088"/>
            </a:xfrm>
            <a:prstGeom prst="rect">
              <a:avLst/>
            </a:prstGeom>
            <a:solidFill>
              <a:srgbClr val="00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6" name="Rectángulo 35">
              <a:extLst>
                <a:ext uri="{FF2B5EF4-FFF2-40B4-BE49-F238E27FC236}">
                  <a16:creationId xmlns:a16="http://schemas.microsoft.com/office/drawing/2014/main" id="{EF346FB0-4CC1-47A9-BF8E-C09EAA0CF6F1}"/>
                </a:ext>
              </a:extLst>
            </p:cNvPr>
            <p:cNvSpPr/>
            <p:nvPr/>
          </p:nvSpPr>
          <p:spPr>
            <a:xfrm>
              <a:off x="-1386348" y="6976472"/>
              <a:ext cx="1076632" cy="635088"/>
            </a:xfrm>
            <a:prstGeom prst="rect">
              <a:avLst/>
            </a:prstGeom>
            <a:solidFill>
              <a:srgbClr val="009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7" name="Rectángulo 36">
              <a:extLst>
                <a:ext uri="{FF2B5EF4-FFF2-40B4-BE49-F238E27FC236}">
                  <a16:creationId xmlns:a16="http://schemas.microsoft.com/office/drawing/2014/main" id="{F9BA9CBF-29D9-48C3-92EB-85C3E0A73DF5}"/>
                </a:ext>
              </a:extLst>
            </p:cNvPr>
            <p:cNvSpPr/>
            <p:nvPr/>
          </p:nvSpPr>
          <p:spPr>
            <a:xfrm>
              <a:off x="-1386348" y="7570449"/>
              <a:ext cx="1076632" cy="635088"/>
            </a:xfrm>
            <a:prstGeom prst="rect">
              <a:avLst/>
            </a:prstGeom>
            <a:solidFill>
              <a:srgbClr val="004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
        <p:nvSpPr>
          <p:cNvPr id="44" name="Title 1">
            <a:extLst>
              <a:ext uri="{FF2B5EF4-FFF2-40B4-BE49-F238E27FC236}">
                <a16:creationId xmlns:a16="http://schemas.microsoft.com/office/drawing/2014/main" id="{8D85CB73-828E-4F7F-92F2-4C4EE9435137}"/>
              </a:ext>
            </a:extLst>
          </p:cNvPr>
          <p:cNvSpPr txBox="1">
            <a:spLocks/>
          </p:cNvSpPr>
          <p:nvPr/>
        </p:nvSpPr>
        <p:spPr>
          <a:xfrm>
            <a:off x="577946" y="781348"/>
            <a:ext cx="11238915" cy="909508"/>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a:lnSpc>
                <a:spcPct val="100000"/>
              </a:lnSpc>
            </a:pPr>
            <a:r>
              <a:rPr lang="en-US" sz="2400" dirty="0">
                <a:solidFill>
                  <a:srgbClr val="7500C0"/>
                </a:solidFill>
                <a:cs typeface="Segoe UI" panose="020B0502040204020203" pitchFamily="34" charset="0"/>
              </a:rPr>
              <a:t>Model selection | </a:t>
            </a:r>
            <a:r>
              <a:rPr lang="en-US" sz="2400" dirty="0">
                <a:cs typeface="Segoe UI Semibold" panose="020B0702040204020203" pitchFamily="34" charset="0"/>
              </a:rPr>
              <a:t>Gradient boosting a logistic regression performed roughly the same but better than k-</a:t>
            </a:r>
            <a:r>
              <a:rPr lang="en-US" sz="2400" dirty="0" err="1">
                <a:cs typeface="Segoe UI Semibold" panose="020B0702040204020203" pitchFamily="34" charset="0"/>
              </a:rPr>
              <a:t>nn</a:t>
            </a:r>
            <a:endParaRPr lang="en-US" sz="2400" dirty="0">
              <a:cs typeface="Segoe UI" panose="020B0502040204020203" pitchFamily="34" charset="0"/>
            </a:endParaRPr>
          </a:p>
        </p:txBody>
      </p:sp>
      <p:sp>
        <p:nvSpPr>
          <p:cNvPr id="45" name="Title 1">
            <a:extLst>
              <a:ext uri="{FF2B5EF4-FFF2-40B4-BE49-F238E27FC236}">
                <a16:creationId xmlns:a16="http://schemas.microsoft.com/office/drawing/2014/main" id="{487FFDB0-B042-4253-A337-4B144DC5C724}"/>
              </a:ext>
            </a:extLst>
          </p:cNvPr>
          <p:cNvSpPr txBox="1">
            <a:spLocks/>
          </p:cNvSpPr>
          <p:nvPr/>
        </p:nvSpPr>
        <p:spPr>
          <a:xfrm>
            <a:off x="577947" y="399418"/>
            <a:ext cx="5715000" cy="169861"/>
          </a:xfrm>
          <a:prstGeom prst="rect">
            <a:avLst/>
          </a:prstGeom>
        </p:spPr>
        <p:txBody>
          <a:bodyPr vert="horz" lIns="0" tIns="45720" rIns="0" bIns="0" rtlCol="0" anchor="t" anchorCtr="0">
            <a:normAutofit fontScale="85000" lnSpcReduction="20000"/>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r>
              <a:rPr lang="en-US" sz="1600" b="0" dirty="0">
                <a:solidFill>
                  <a:srgbClr val="63009A"/>
                </a:solidFill>
                <a:latin typeface="Segoe UI Light" panose="020B0502040204020203" pitchFamily="34" charset="0"/>
                <a:cs typeface="Segoe UI Light" panose="020B0502040204020203" pitchFamily="34" charset="0"/>
              </a:rPr>
              <a:t>Model selection and results</a:t>
            </a:r>
          </a:p>
        </p:txBody>
      </p:sp>
      <p:sp>
        <p:nvSpPr>
          <p:cNvPr id="81" name="Slide Number Placeholder 2">
            <a:extLst>
              <a:ext uri="{FF2B5EF4-FFF2-40B4-BE49-F238E27FC236}">
                <a16:creationId xmlns:a16="http://schemas.microsoft.com/office/drawing/2014/main" id="{27C962EA-65BB-4828-9410-5D99CC46C431}"/>
              </a:ext>
            </a:extLst>
          </p:cNvPr>
          <p:cNvSpPr txBox="1">
            <a:spLocks/>
          </p:cNvSpPr>
          <p:nvPr/>
        </p:nvSpPr>
        <p:spPr>
          <a:xfrm>
            <a:off x="11080825" y="6419074"/>
            <a:ext cx="304799" cy="176504"/>
          </a:xfrm>
          <a:prstGeom prst="rect">
            <a:avLst/>
          </a:prstGeom>
        </p:spPr>
        <p:txBody>
          <a:bodyPr vert="horz" lIns="0" tIns="0" rIns="0" bIns="0" rtlCol="0" anchor="b" anchorCtr="0"/>
          <a:lstStyle>
            <a:defPPr>
              <a:defRPr lang="en-US"/>
            </a:defPPr>
            <a:lvl1pPr marL="0" algn="r"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F9AC08D-23A9-440E-BCB9-AA1E9877CC38}" type="slidenum">
              <a:rPr lang="en-US" smtClean="0"/>
              <a:pPr/>
              <a:t>13</a:t>
            </a:fld>
            <a:endParaRPr lang="en-US" dirty="0"/>
          </a:p>
        </p:txBody>
      </p:sp>
      <p:sp>
        <p:nvSpPr>
          <p:cNvPr id="82" name="CuadroTexto 81">
            <a:extLst>
              <a:ext uri="{FF2B5EF4-FFF2-40B4-BE49-F238E27FC236}">
                <a16:creationId xmlns:a16="http://schemas.microsoft.com/office/drawing/2014/main" id="{F337F425-876D-447D-A615-705AEDFE0BE4}"/>
              </a:ext>
            </a:extLst>
          </p:cNvPr>
          <p:cNvSpPr txBox="1"/>
          <p:nvPr/>
        </p:nvSpPr>
        <p:spPr>
          <a:xfrm>
            <a:off x="489701" y="6410912"/>
            <a:ext cx="10591124" cy="184666"/>
          </a:xfrm>
          <a:prstGeom prst="rect">
            <a:avLst/>
          </a:prstGeom>
          <a:noFill/>
        </p:spPr>
        <p:txBody>
          <a:bodyPr wrap="square" lIns="0" tIns="0" rIns="0" bIns="45720" rtlCol="0">
            <a:spAutoFit/>
          </a:bodyPr>
          <a:lstStyle/>
          <a:p>
            <a:r>
              <a:rPr lang="es-MX" sz="900" dirty="0">
                <a:solidFill>
                  <a:schemeClr val="tx1">
                    <a:lumMod val="50000"/>
                    <a:lumOff val="50000"/>
                  </a:schemeClr>
                </a:solidFill>
                <a:latin typeface="Verdana" panose="020B0604030504040204" pitchFamily="34" charset="0"/>
                <a:ea typeface="Verdana" panose="020B0604030504040204" pitchFamily="34" charset="0"/>
              </a:rPr>
              <a:t>Note: </a:t>
            </a:r>
          </a:p>
        </p:txBody>
      </p:sp>
      <p:sp>
        <p:nvSpPr>
          <p:cNvPr id="53" name="Rectángulo 52">
            <a:extLst>
              <a:ext uri="{FF2B5EF4-FFF2-40B4-BE49-F238E27FC236}">
                <a16:creationId xmlns:a16="http://schemas.microsoft.com/office/drawing/2014/main" id="{0087756A-ADE4-43CA-B379-EF6788649391}"/>
              </a:ext>
            </a:extLst>
          </p:cNvPr>
          <p:cNvSpPr/>
          <p:nvPr/>
        </p:nvSpPr>
        <p:spPr>
          <a:xfrm>
            <a:off x="577946" y="3839975"/>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solidFill>
                  <a:schemeClr val="tx1"/>
                </a:solidFill>
                <a:latin typeface="Verdana" panose="020B0604030504040204" pitchFamily="34" charset="0"/>
                <a:ea typeface="Verdana" panose="020B0604030504040204" pitchFamily="34" charset="0"/>
              </a:rPr>
              <a:t>Logistic</a:t>
            </a:r>
            <a:r>
              <a:rPr lang="es-MX" sz="1200" b="1" dirty="0">
                <a:solidFill>
                  <a:schemeClr val="tx1"/>
                </a:solidFill>
                <a:latin typeface="Verdana" panose="020B0604030504040204" pitchFamily="34" charset="0"/>
                <a:ea typeface="Verdana" panose="020B0604030504040204" pitchFamily="34" charset="0"/>
              </a:rPr>
              <a:t> </a:t>
            </a:r>
            <a:r>
              <a:rPr lang="es-MX" sz="1200" b="1" dirty="0" err="1">
                <a:solidFill>
                  <a:schemeClr val="tx1"/>
                </a:solidFill>
                <a:latin typeface="Verdana" panose="020B0604030504040204" pitchFamily="34" charset="0"/>
                <a:ea typeface="Verdana" panose="020B0604030504040204" pitchFamily="34" charset="0"/>
              </a:rPr>
              <a:t>Regression</a:t>
            </a:r>
            <a:endParaRPr lang="es-MX" sz="1200" b="1" dirty="0">
              <a:solidFill>
                <a:schemeClr val="tx1"/>
              </a:solidFill>
              <a:latin typeface="Verdana" panose="020B0604030504040204" pitchFamily="34" charset="0"/>
              <a:ea typeface="Verdana" panose="020B0604030504040204" pitchFamily="34" charset="0"/>
            </a:endParaRPr>
          </a:p>
        </p:txBody>
      </p:sp>
      <p:sp>
        <p:nvSpPr>
          <p:cNvPr id="54" name="Rectángulo 53">
            <a:extLst>
              <a:ext uri="{FF2B5EF4-FFF2-40B4-BE49-F238E27FC236}">
                <a16:creationId xmlns:a16="http://schemas.microsoft.com/office/drawing/2014/main" id="{CDF78675-DAB7-4088-AE43-BC872F77CE86}"/>
              </a:ext>
            </a:extLst>
          </p:cNvPr>
          <p:cNvSpPr/>
          <p:nvPr/>
        </p:nvSpPr>
        <p:spPr>
          <a:xfrm>
            <a:off x="3407172" y="3839975"/>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err="1">
                <a:solidFill>
                  <a:schemeClr val="tx1"/>
                </a:solidFill>
                <a:latin typeface="Verdana" panose="020B0604030504040204" pitchFamily="34" charset="0"/>
                <a:ea typeface="Verdana" panose="020B0604030504040204" pitchFamily="34" charset="0"/>
              </a:rPr>
              <a:t>Randomized</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Grid</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Search</a:t>
            </a:r>
            <a:endParaRPr lang="es-MX" sz="1200" dirty="0">
              <a:solidFill>
                <a:schemeClr val="tx1"/>
              </a:solidFill>
              <a:latin typeface="Verdana" panose="020B0604030504040204" pitchFamily="34" charset="0"/>
              <a:ea typeface="Verdana" panose="020B0604030504040204" pitchFamily="34" charset="0"/>
            </a:endParaRPr>
          </a:p>
        </p:txBody>
      </p:sp>
      <p:sp>
        <p:nvSpPr>
          <p:cNvPr id="55" name="Rectángulo 54">
            <a:extLst>
              <a:ext uri="{FF2B5EF4-FFF2-40B4-BE49-F238E27FC236}">
                <a16:creationId xmlns:a16="http://schemas.microsoft.com/office/drawing/2014/main" id="{7D7C3D87-69BB-4DD4-894B-2710D215A4B6}"/>
              </a:ext>
            </a:extLst>
          </p:cNvPr>
          <p:cNvSpPr/>
          <p:nvPr/>
        </p:nvSpPr>
        <p:spPr>
          <a:xfrm>
            <a:off x="6236398" y="3839975"/>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solidFill>
                  <a:schemeClr val="tx1"/>
                </a:solidFill>
                <a:latin typeface="Verdana" panose="020B0604030504040204" pitchFamily="34" charset="0"/>
                <a:ea typeface="Verdana" panose="020B0604030504040204" pitchFamily="34" charset="0"/>
              </a:rPr>
              <a:t>L1 </a:t>
            </a:r>
            <a:r>
              <a:rPr lang="es-MX" sz="1200" dirty="0" err="1">
                <a:solidFill>
                  <a:schemeClr val="tx1"/>
                </a:solidFill>
                <a:latin typeface="Verdana" panose="020B0604030504040204" pitchFamily="34" charset="0"/>
                <a:ea typeface="Verdana" panose="020B0604030504040204" pitchFamily="34" charset="0"/>
              </a:rPr>
              <a:t>regularization</a:t>
            </a:r>
            <a:endParaRPr lang="es-MX" sz="1200" dirty="0">
              <a:solidFill>
                <a:schemeClr val="tx1"/>
              </a:solidFill>
              <a:latin typeface="Verdana" panose="020B0604030504040204" pitchFamily="34" charset="0"/>
              <a:ea typeface="Verdana" panose="020B0604030504040204" pitchFamily="34" charset="0"/>
            </a:endParaRPr>
          </a:p>
          <a:p>
            <a:pPr algn="ctr"/>
            <a:r>
              <a:rPr lang="es-MX" sz="1200" dirty="0">
                <a:solidFill>
                  <a:schemeClr val="tx1"/>
                </a:solidFill>
                <a:latin typeface="Verdana" panose="020B0604030504040204" pitchFamily="34" charset="0"/>
                <a:ea typeface="Verdana" panose="020B0604030504040204" pitchFamily="34" charset="0"/>
              </a:rPr>
              <a:t>C = 0.1</a:t>
            </a:r>
          </a:p>
        </p:txBody>
      </p:sp>
      <p:sp>
        <p:nvSpPr>
          <p:cNvPr id="56" name="Rectángulo 55">
            <a:extLst>
              <a:ext uri="{FF2B5EF4-FFF2-40B4-BE49-F238E27FC236}">
                <a16:creationId xmlns:a16="http://schemas.microsoft.com/office/drawing/2014/main" id="{0E66E441-EA4F-47EE-BCAA-2D8538F7A807}"/>
              </a:ext>
            </a:extLst>
          </p:cNvPr>
          <p:cNvSpPr/>
          <p:nvPr/>
        </p:nvSpPr>
        <p:spPr>
          <a:xfrm>
            <a:off x="9065625" y="3839975"/>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solidFill>
                  <a:schemeClr val="tx1"/>
                </a:solidFill>
                <a:latin typeface="Verdana" panose="020B0604030504040204" pitchFamily="34" charset="0"/>
                <a:ea typeface="Verdana" panose="020B0604030504040204" pitchFamily="34" charset="0"/>
              </a:rPr>
              <a:t>Accuracy</a:t>
            </a:r>
            <a:r>
              <a:rPr lang="es-MX" sz="1200" b="1" dirty="0">
                <a:solidFill>
                  <a:schemeClr val="tx1"/>
                </a:solidFill>
                <a:latin typeface="Verdana" panose="020B0604030504040204" pitchFamily="34" charset="0"/>
                <a:ea typeface="Verdana" panose="020B0604030504040204" pitchFamily="34" charset="0"/>
              </a:rPr>
              <a:t>: 64%</a:t>
            </a:r>
          </a:p>
          <a:p>
            <a:pPr algn="ctr"/>
            <a:r>
              <a:rPr lang="es-MX" sz="1200" dirty="0" err="1">
                <a:solidFill>
                  <a:schemeClr val="tx1"/>
                </a:solidFill>
                <a:latin typeface="Verdana" panose="020B0604030504040204" pitchFamily="34" charset="0"/>
                <a:ea typeface="Verdana" panose="020B0604030504040204" pitchFamily="34" charset="0"/>
              </a:rPr>
              <a:t>Precision</a:t>
            </a:r>
            <a:r>
              <a:rPr lang="es-MX" sz="1200" dirty="0">
                <a:solidFill>
                  <a:schemeClr val="tx1"/>
                </a:solidFill>
                <a:latin typeface="Verdana" panose="020B0604030504040204" pitchFamily="34" charset="0"/>
                <a:ea typeface="Verdana" panose="020B0604030504040204" pitchFamily="34" charset="0"/>
              </a:rPr>
              <a:t>: 65%</a:t>
            </a:r>
          </a:p>
          <a:p>
            <a:pPr algn="ctr"/>
            <a:r>
              <a:rPr lang="es-MX" sz="1200" dirty="0">
                <a:solidFill>
                  <a:schemeClr val="tx1"/>
                </a:solidFill>
                <a:latin typeface="Verdana" panose="020B0604030504040204" pitchFamily="34" charset="0"/>
                <a:ea typeface="Verdana" panose="020B0604030504040204" pitchFamily="34" charset="0"/>
              </a:rPr>
              <a:t>AUC ROC: 68%</a:t>
            </a:r>
          </a:p>
        </p:txBody>
      </p:sp>
      <p:sp>
        <p:nvSpPr>
          <p:cNvPr id="57" name="Rectángulo 56">
            <a:extLst>
              <a:ext uri="{FF2B5EF4-FFF2-40B4-BE49-F238E27FC236}">
                <a16:creationId xmlns:a16="http://schemas.microsoft.com/office/drawing/2014/main" id="{1626C0ED-C208-482C-8258-F244F276779D}"/>
              </a:ext>
            </a:extLst>
          </p:cNvPr>
          <p:cNvSpPr/>
          <p:nvPr/>
        </p:nvSpPr>
        <p:spPr>
          <a:xfrm>
            <a:off x="577946" y="5067924"/>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solidFill>
                  <a:schemeClr val="tx1"/>
                </a:solidFill>
                <a:latin typeface="Verdana" panose="020B0604030504040204" pitchFamily="34" charset="0"/>
                <a:ea typeface="Verdana" panose="020B0604030504040204" pitchFamily="34" charset="0"/>
              </a:rPr>
              <a:t>Gradient</a:t>
            </a:r>
            <a:r>
              <a:rPr lang="es-MX" sz="1200" b="1" dirty="0">
                <a:solidFill>
                  <a:schemeClr val="tx1"/>
                </a:solidFill>
                <a:latin typeface="Verdana" panose="020B0604030504040204" pitchFamily="34" charset="0"/>
                <a:ea typeface="Verdana" panose="020B0604030504040204" pitchFamily="34" charset="0"/>
              </a:rPr>
              <a:t> </a:t>
            </a:r>
            <a:r>
              <a:rPr lang="es-MX" sz="1200" b="1" dirty="0" err="1">
                <a:solidFill>
                  <a:schemeClr val="tx1"/>
                </a:solidFill>
                <a:latin typeface="Verdana" panose="020B0604030504040204" pitchFamily="34" charset="0"/>
                <a:ea typeface="Verdana" panose="020B0604030504040204" pitchFamily="34" charset="0"/>
              </a:rPr>
              <a:t>Boosting</a:t>
            </a:r>
            <a:endParaRPr lang="es-MX" sz="1200" b="1" dirty="0">
              <a:solidFill>
                <a:schemeClr val="tx1"/>
              </a:solidFill>
              <a:latin typeface="Verdana" panose="020B0604030504040204" pitchFamily="34" charset="0"/>
              <a:ea typeface="Verdana" panose="020B0604030504040204" pitchFamily="34" charset="0"/>
            </a:endParaRPr>
          </a:p>
        </p:txBody>
      </p:sp>
      <p:sp>
        <p:nvSpPr>
          <p:cNvPr id="58" name="Rectángulo 57">
            <a:extLst>
              <a:ext uri="{FF2B5EF4-FFF2-40B4-BE49-F238E27FC236}">
                <a16:creationId xmlns:a16="http://schemas.microsoft.com/office/drawing/2014/main" id="{79620094-9E17-419A-B8D3-8010477025F7}"/>
              </a:ext>
            </a:extLst>
          </p:cNvPr>
          <p:cNvSpPr/>
          <p:nvPr/>
        </p:nvSpPr>
        <p:spPr>
          <a:xfrm>
            <a:off x="3407172" y="5067924"/>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err="1">
                <a:solidFill>
                  <a:schemeClr val="tx1"/>
                </a:solidFill>
                <a:latin typeface="Verdana" panose="020B0604030504040204" pitchFamily="34" charset="0"/>
                <a:ea typeface="Verdana" panose="020B0604030504040204" pitchFamily="34" charset="0"/>
              </a:rPr>
              <a:t>Randomized</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Grid</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Search</a:t>
            </a:r>
            <a:endParaRPr lang="es-MX" sz="1200" dirty="0">
              <a:solidFill>
                <a:schemeClr val="tx1"/>
              </a:solidFill>
              <a:latin typeface="Verdana" panose="020B0604030504040204" pitchFamily="34" charset="0"/>
              <a:ea typeface="Verdana" panose="020B0604030504040204" pitchFamily="34" charset="0"/>
            </a:endParaRPr>
          </a:p>
        </p:txBody>
      </p:sp>
      <p:sp>
        <p:nvSpPr>
          <p:cNvPr id="59" name="Rectángulo 58">
            <a:extLst>
              <a:ext uri="{FF2B5EF4-FFF2-40B4-BE49-F238E27FC236}">
                <a16:creationId xmlns:a16="http://schemas.microsoft.com/office/drawing/2014/main" id="{5C1B6E9A-6C96-4E33-A5EE-FB91C7B38E61}"/>
              </a:ext>
            </a:extLst>
          </p:cNvPr>
          <p:cNvSpPr/>
          <p:nvPr/>
        </p:nvSpPr>
        <p:spPr>
          <a:xfrm>
            <a:off x="6236398" y="5067924"/>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err="1">
                <a:solidFill>
                  <a:schemeClr val="tx1"/>
                </a:solidFill>
                <a:latin typeface="Verdana" panose="020B0604030504040204" pitchFamily="34" charset="0"/>
                <a:ea typeface="Verdana" panose="020B0604030504040204" pitchFamily="34" charset="0"/>
              </a:rPr>
              <a:t>Leafs</a:t>
            </a:r>
            <a:r>
              <a:rPr lang="es-MX" sz="1200" dirty="0">
                <a:solidFill>
                  <a:schemeClr val="tx1"/>
                </a:solidFill>
                <a:latin typeface="Verdana" panose="020B0604030504040204" pitchFamily="34" charset="0"/>
                <a:ea typeface="Verdana" panose="020B0604030504040204" pitchFamily="34" charset="0"/>
              </a:rPr>
              <a:t> = 2</a:t>
            </a:r>
          </a:p>
          <a:p>
            <a:pPr algn="ctr"/>
            <a:r>
              <a:rPr lang="es-MX" sz="1200" dirty="0">
                <a:solidFill>
                  <a:schemeClr val="tx1"/>
                </a:solidFill>
                <a:latin typeface="Verdana" panose="020B0604030504040204" pitchFamily="34" charset="0"/>
                <a:ea typeface="Verdana" panose="020B0604030504040204" pitchFamily="34" charset="0"/>
              </a:rPr>
              <a:t>Max Depth = 3</a:t>
            </a:r>
          </a:p>
          <a:p>
            <a:pPr algn="ctr"/>
            <a:r>
              <a:rPr lang="es-MX" sz="1200" dirty="0" err="1">
                <a:solidFill>
                  <a:schemeClr val="tx1"/>
                </a:solidFill>
                <a:latin typeface="Verdana" panose="020B0604030504040204" pitchFamily="34" charset="0"/>
                <a:ea typeface="Verdana" panose="020B0604030504040204" pitchFamily="34" charset="0"/>
              </a:rPr>
              <a:t>Learning</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rate</a:t>
            </a:r>
            <a:r>
              <a:rPr lang="es-MX" sz="1200" dirty="0">
                <a:solidFill>
                  <a:schemeClr val="tx1"/>
                </a:solidFill>
                <a:latin typeface="Verdana" panose="020B0604030504040204" pitchFamily="34" charset="0"/>
                <a:ea typeface="Verdana" panose="020B0604030504040204" pitchFamily="34" charset="0"/>
              </a:rPr>
              <a:t> = 0.1</a:t>
            </a:r>
          </a:p>
        </p:txBody>
      </p:sp>
      <p:sp>
        <p:nvSpPr>
          <p:cNvPr id="60" name="Rectángulo 59">
            <a:extLst>
              <a:ext uri="{FF2B5EF4-FFF2-40B4-BE49-F238E27FC236}">
                <a16:creationId xmlns:a16="http://schemas.microsoft.com/office/drawing/2014/main" id="{883F8A24-7733-499F-AB04-FCDB0A407A14}"/>
              </a:ext>
            </a:extLst>
          </p:cNvPr>
          <p:cNvSpPr/>
          <p:nvPr/>
        </p:nvSpPr>
        <p:spPr>
          <a:xfrm>
            <a:off x="9065625" y="5067924"/>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solidFill>
                  <a:schemeClr val="tx1"/>
                </a:solidFill>
                <a:latin typeface="Verdana" panose="020B0604030504040204" pitchFamily="34" charset="0"/>
                <a:ea typeface="Verdana" panose="020B0604030504040204" pitchFamily="34" charset="0"/>
              </a:rPr>
              <a:t>Accuracy</a:t>
            </a:r>
            <a:r>
              <a:rPr lang="es-MX" sz="1200" b="1" dirty="0">
                <a:solidFill>
                  <a:schemeClr val="tx1"/>
                </a:solidFill>
                <a:latin typeface="Verdana" panose="020B0604030504040204" pitchFamily="34" charset="0"/>
                <a:ea typeface="Verdana" panose="020B0604030504040204" pitchFamily="34" charset="0"/>
              </a:rPr>
              <a:t>: 64%</a:t>
            </a:r>
          </a:p>
          <a:p>
            <a:pPr algn="ctr"/>
            <a:r>
              <a:rPr lang="es-MX" sz="1200" dirty="0" err="1">
                <a:solidFill>
                  <a:schemeClr val="tx1"/>
                </a:solidFill>
                <a:latin typeface="Verdana" panose="020B0604030504040204" pitchFamily="34" charset="0"/>
                <a:ea typeface="Verdana" panose="020B0604030504040204" pitchFamily="34" charset="0"/>
              </a:rPr>
              <a:t>Precision</a:t>
            </a:r>
            <a:r>
              <a:rPr lang="es-MX" sz="1200" dirty="0">
                <a:solidFill>
                  <a:schemeClr val="tx1"/>
                </a:solidFill>
                <a:latin typeface="Verdana" panose="020B0604030504040204" pitchFamily="34" charset="0"/>
                <a:ea typeface="Verdana" panose="020B0604030504040204" pitchFamily="34" charset="0"/>
              </a:rPr>
              <a:t>: 69%</a:t>
            </a:r>
          </a:p>
          <a:p>
            <a:pPr algn="ctr"/>
            <a:r>
              <a:rPr lang="es-MX" sz="1200" dirty="0">
                <a:solidFill>
                  <a:schemeClr val="tx1"/>
                </a:solidFill>
                <a:latin typeface="Verdana" panose="020B0604030504040204" pitchFamily="34" charset="0"/>
                <a:ea typeface="Verdana" panose="020B0604030504040204" pitchFamily="34" charset="0"/>
              </a:rPr>
              <a:t>AUC ROC: 68%</a:t>
            </a:r>
          </a:p>
        </p:txBody>
      </p:sp>
      <p:sp>
        <p:nvSpPr>
          <p:cNvPr id="2" name="Rectángulo: esquinas redondeadas 1">
            <a:extLst>
              <a:ext uri="{FF2B5EF4-FFF2-40B4-BE49-F238E27FC236}">
                <a16:creationId xmlns:a16="http://schemas.microsoft.com/office/drawing/2014/main" id="{8283B54E-1A4B-4535-AE4D-3A9250303F04}"/>
              </a:ext>
            </a:extLst>
          </p:cNvPr>
          <p:cNvSpPr/>
          <p:nvPr/>
        </p:nvSpPr>
        <p:spPr>
          <a:xfrm>
            <a:off x="758036" y="1788684"/>
            <a:ext cx="2083638" cy="504140"/>
          </a:xfrm>
          <a:prstGeom prst="roundRect">
            <a:avLst/>
          </a:prstGeom>
          <a:solidFill>
            <a:srgbClr val="A100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err="1">
                <a:latin typeface="Verdana" panose="020B0604030504040204" pitchFamily="34" charset="0"/>
                <a:ea typeface="Verdana" panose="020B0604030504040204" pitchFamily="34" charset="0"/>
              </a:rPr>
              <a:t>Model</a:t>
            </a:r>
            <a:endParaRPr lang="es-MX" sz="1400" b="1" dirty="0">
              <a:latin typeface="Verdana" panose="020B0604030504040204" pitchFamily="34" charset="0"/>
              <a:ea typeface="Verdana" panose="020B0604030504040204" pitchFamily="34" charset="0"/>
            </a:endParaRPr>
          </a:p>
        </p:txBody>
      </p:sp>
      <p:sp>
        <p:nvSpPr>
          <p:cNvPr id="62" name="Rectángulo 61">
            <a:extLst>
              <a:ext uri="{FF2B5EF4-FFF2-40B4-BE49-F238E27FC236}">
                <a16:creationId xmlns:a16="http://schemas.microsoft.com/office/drawing/2014/main" id="{878F6A11-0BA8-4BAA-ACB1-FFDA09B17C24}"/>
              </a:ext>
            </a:extLst>
          </p:cNvPr>
          <p:cNvSpPr/>
          <p:nvPr/>
        </p:nvSpPr>
        <p:spPr>
          <a:xfrm>
            <a:off x="577946" y="2612026"/>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a:solidFill>
                  <a:schemeClr val="tx1"/>
                </a:solidFill>
                <a:latin typeface="Verdana" panose="020B0604030504040204" pitchFamily="34" charset="0"/>
                <a:ea typeface="Verdana" panose="020B0604030504040204" pitchFamily="34" charset="0"/>
              </a:rPr>
              <a:t>K-NN</a:t>
            </a:r>
          </a:p>
        </p:txBody>
      </p:sp>
      <p:sp>
        <p:nvSpPr>
          <p:cNvPr id="63" name="Rectángulo 62">
            <a:extLst>
              <a:ext uri="{FF2B5EF4-FFF2-40B4-BE49-F238E27FC236}">
                <a16:creationId xmlns:a16="http://schemas.microsoft.com/office/drawing/2014/main" id="{0DC90C81-E748-4B28-B575-A657719EFA31}"/>
              </a:ext>
            </a:extLst>
          </p:cNvPr>
          <p:cNvSpPr/>
          <p:nvPr/>
        </p:nvSpPr>
        <p:spPr>
          <a:xfrm>
            <a:off x="3407172" y="2612026"/>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err="1">
                <a:solidFill>
                  <a:schemeClr val="tx1"/>
                </a:solidFill>
                <a:latin typeface="Verdana" panose="020B0604030504040204" pitchFamily="34" charset="0"/>
                <a:ea typeface="Verdana" panose="020B0604030504040204" pitchFamily="34" charset="0"/>
              </a:rPr>
              <a:t>Randomized</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Grid</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Search</a:t>
            </a:r>
            <a:endParaRPr lang="es-MX" sz="1200" dirty="0">
              <a:solidFill>
                <a:schemeClr val="tx1"/>
              </a:solidFill>
              <a:latin typeface="Verdana" panose="020B0604030504040204" pitchFamily="34" charset="0"/>
              <a:ea typeface="Verdana" panose="020B0604030504040204" pitchFamily="34" charset="0"/>
            </a:endParaRPr>
          </a:p>
        </p:txBody>
      </p:sp>
      <p:sp>
        <p:nvSpPr>
          <p:cNvPr id="64" name="Rectángulo 63">
            <a:extLst>
              <a:ext uri="{FF2B5EF4-FFF2-40B4-BE49-F238E27FC236}">
                <a16:creationId xmlns:a16="http://schemas.microsoft.com/office/drawing/2014/main" id="{2A82603B-CC1B-4C48-9220-755486322665}"/>
              </a:ext>
            </a:extLst>
          </p:cNvPr>
          <p:cNvSpPr/>
          <p:nvPr/>
        </p:nvSpPr>
        <p:spPr>
          <a:xfrm>
            <a:off x="6236398" y="2612026"/>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dirty="0">
                <a:solidFill>
                  <a:schemeClr val="tx1"/>
                </a:solidFill>
                <a:latin typeface="Verdana" panose="020B0604030504040204" pitchFamily="34" charset="0"/>
                <a:ea typeface="Verdana" panose="020B0604030504040204" pitchFamily="34" charset="0"/>
              </a:rPr>
              <a:t>11 </a:t>
            </a:r>
            <a:r>
              <a:rPr lang="es-MX" sz="1200" dirty="0" err="1">
                <a:solidFill>
                  <a:schemeClr val="tx1"/>
                </a:solidFill>
                <a:latin typeface="Verdana" panose="020B0604030504040204" pitchFamily="34" charset="0"/>
                <a:ea typeface="Verdana" panose="020B0604030504040204" pitchFamily="34" charset="0"/>
              </a:rPr>
              <a:t>nearest</a:t>
            </a:r>
            <a:r>
              <a:rPr lang="es-MX" sz="1200" dirty="0">
                <a:solidFill>
                  <a:schemeClr val="tx1"/>
                </a:solidFill>
                <a:latin typeface="Verdana" panose="020B0604030504040204" pitchFamily="34" charset="0"/>
                <a:ea typeface="Verdana" panose="020B0604030504040204" pitchFamily="34" charset="0"/>
              </a:rPr>
              <a:t> </a:t>
            </a:r>
            <a:r>
              <a:rPr lang="es-MX" sz="1200" dirty="0" err="1">
                <a:solidFill>
                  <a:schemeClr val="tx1"/>
                </a:solidFill>
                <a:latin typeface="Verdana" panose="020B0604030504040204" pitchFamily="34" charset="0"/>
                <a:ea typeface="Verdana" panose="020B0604030504040204" pitchFamily="34" charset="0"/>
              </a:rPr>
              <a:t>neighbors</a:t>
            </a:r>
            <a:endParaRPr lang="es-MX" sz="1200" dirty="0">
              <a:solidFill>
                <a:schemeClr val="tx1"/>
              </a:solidFill>
              <a:latin typeface="Verdana" panose="020B0604030504040204" pitchFamily="34" charset="0"/>
              <a:ea typeface="Verdana" panose="020B0604030504040204" pitchFamily="34" charset="0"/>
            </a:endParaRPr>
          </a:p>
        </p:txBody>
      </p:sp>
      <p:sp>
        <p:nvSpPr>
          <p:cNvPr id="65" name="Rectángulo 64">
            <a:extLst>
              <a:ext uri="{FF2B5EF4-FFF2-40B4-BE49-F238E27FC236}">
                <a16:creationId xmlns:a16="http://schemas.microsoft.com/office/drawing/2014/main" id="{81B89FF5-2A8E-4760-A7BE-A522CF4D0F37}"/>
              </a:ext>
            </a:extLst>
          </p:cNvPr>
          <p:cNvSpPr/>
          <p:nvPr/>
        </p:nvSpPr>
        <p:spPr>
          <a:xfrm>
            <a:off x="9065625" y="2612026"/>
            <a:ext cx="2263728" cy="767364"/>
          </a:xfrm>
          <a:prstGeom prst="rect">
            <a:avLst/>
          </a:prstGeom>
          <a:solidFill>
            <a:srgbClr val="D9D9D9"/>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200" b="1" dirty="0" err="1">
                <a:solidFill>
                  <a:schemeClr val="tx1"/>
                </a:solidFill>
                <a:latin typeface="Verdana" panose="020B0604030504040204" pitchFamily="34" charset="0"/>
                <a:ea typeface="Verdana" panose="020B0604030504040204" pitchFamily="34" charset="0"/>
              </a:rPr>
              <a:t>Accuracy</a:t>
            </a:r>
            <a:r>
              <a:rPr lang="es-MX" sz="1200" b="1" dirty="0">
                <a:solidFill>
                  <a:schemeClr val="tx1"/>
                </a:solidFill>
                <a:latin typeface="Verdana" panose="020B0604030504040204" pitchFamily="34" charset="0"/>
                <a:ea typeface="Verdana" panose="020B0604030504040204" pitchFamily="34" charset="0"/>
              </a:rPr>
              <a:t>: 60%</a:t>
            </a:r>
          </a:p>
          <a:p>
            <a:pPr algn="ctr"/>
            <a:r>
              <a:rPr lang="es-MX" sz="1200" dirty="0" err="1">
                <a:solidFill>
                  <a:schemeClr val="tx1"/>
                </a:solidFill>
                <a:latin typeface="Verdana" panose="020B0604030504040204" pitchFamily="34" charset="0"/>
                <a:ea typeface="Verdana" panose="020B0604030504040204" pitchFamily="34" charset="0"/>
              </a:rPr>
              <a:t>Precision</a:t>
            </a:r>
            <a:r>
              <a:rPr lang="es-MX" sz="1200" dirty="0">
                <a:solidFill>
                  <a:schemeClr val="tx1"/>
                </a:solidFill>
                <a:latin typeface="Verdana" panose="020B0604030504040204" pitchFamily="34" charset="0"/>
                <a:ea typeface="Verdana" panose="020B0604030504040204" pitchFamily="34" charset="0"/>
              </a:rPr>
              <a:t>: 61%</a:t>
            </a:r>
          </a:p>
          <a:p>
            <a:pPr algn="ctr"/>
            <a:r>
              <a:rPr lang="es-MX" sz="1200" dirty="0">
                <a:solidFill>
                  <a:schemeClr val="tx1"/>
                </a:solidFill>
                <a:latin typeface="Verdana" panose="020B0604030504040204" pitchFamily="34" charset="0"/>
                <a:ea typeface="Verdana" panose="020B0604030504040204" pitchFamily="34" charset="0"/>
              </a:rPr>
              <a:t>AUC ROC: 63%</a:t>
            </a:r>
          </a:p>
        </p:txBody>
      </p:sp>
      <p:sp>
        <p:nvSpPr>
          <p:cNvPr id="66" name="Elipse 65">
            <a:extLst>
              <a:ext uri="{FF2B5EF4-FFF2-40B4-BE49-F238E27FC236}">
                <a16:creationId xmlns:a16="http://schemas.microsoft.com/office/drawing/2014/main" id="{7EA8172A-2191-4347-A692-4A3937C3E7F7}"/>
              </a:ext>
            </a:extLst>
          </p:cNvPr>
          <p:cNvSpPr/>
          <p:nvPr/>
        </p:nvSpPr>
        <p:spPr>
          <a:xfrm>
            <a:off x="540061" y="1769108"/>
            <a:ext cx="504000" cy="504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b="1" dirty="0">
              <a:latin typeface="Verdana" panose="020B0604030504040204" pitchFamily="34" charset="0"/>
              <a:ea typeface="Verdana" panose="020B0604030504040204" pitchFamily="34" charset="0"/>
            </a:endParaRPr>
          </a:p>
        </p:txBody>
      </p:sp>
      <p:sp>
        <p:nvSpPr>
          <p:cNvPr id="50" name="Rectángulo: esquinas redondeadas 49">
            <a:extLst>
              <a:ext uri="{FF2B5EF4-FFF2-40B4-BE49-F238E27FC236}">
                <a16:creationId xmlns:a16="http://schemas.microsoft.com/office/drawing/2014/main" id="{0A1C5056-5DB8-4B48-98D5-C227D51C2A7C}"/>
              </a:ext>
            </a:extLst>
          </p:cNvPr>
          <p:cNvSpPr/>
          <p:nvPr/>
        </p:nvSpPr>
        <p:spPr>
          <a:xfrm>
            <a:off x="3587262" y="1788684"/>
            <a:ext cx="2083638" cy="504140"/>
          </a:xfrm>
          <a:prstGeom prst="roundRect">
            <a:avLst/>
          </a:prstGeom>
          <a:solidFill>
            <a:srgbClr val="A100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err="1">
                <a:latin typeface="Verdana" panose="020B0604030504040204" pitchFamily="34" charset="0"/>
                <a:ea typeface="Verdana" panose="020B0604030504040204" pitchFamily="34" charset="0"/>
              </a:rPr>
              <a:t>Tuning</a:t>
            </a:r>
            <a:endParaRPr lang="es-MX" sz="1400" b="1" dirty="0">
              <a:latin typeface="Verdana" panose="020B0604030504040204" pitchFamily="34" charset="0"/>
              <a:ea typeface="Verdana" panose="020B0604030504040204" pitchFamily="34" charset="0"/>
            </a:endParaRPr>
          </a:p>
        </p:txBody>
      </p:sp>
      <p:sp>
        <p:nvSpPr>
          <p:cNvPr id="51" name="Rectángulo: esquinas redondeadas 50">
            <a:extLst>
              <a:ext uri="{FF2B5EF4-FFF2-40B4-BE49-F238E27FC236}">
                <a16:creationId xmlns:a16="http://schemas.microsoft.com/office/drawing/2014/main" id="{E5AA9DC7-EE9F-4D0E-A88D-52CE70F74181}"/>
              </a:ext>
            </a:extLst>
          </p:cNvPr>
          <p:cNvSpPr/>
          <p:nvPr/>
        </p:nvSpPr>
        <p:spPr>
          <a:xfrm>
            <a:off x="6416488" y="1788684"/>
            <a:ext cx="2083638" cy="504140"/>
          </a:xfrm>
          <a:prstGeom prst="roundRect">
            <a:avLst/>
          </a:prstGeom>
          <a:solidFill>
            <a:srgbClr val="A100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err="1">
                <a:latin typeface="Verdana" panose="020B0604030504040204" pitchFamily="34" charset="0"/>
                <a:ea typeface="Verdana" panose="020B0604030504040204" pitchFamily="34" charset="0"/>
              </a:rPr>
              <a:t>Parameters</a:t>
            </a:r>
            <a:endParaRPr lang="es-MX" sz="1400" b="1" dirty="0">
              <a:latin typeface="Verdana" panose="020B0604030504040204" pitchFamily="34" charset="0"/>
              <a:ea typeface="Verdana" panose="020B0604030504040204" pitchFamily="34" charset="0"/>
            </a:endParaRPr>
          </a:p>
        </p:txBody>
      </p:sp>
      <p:sp>
        <p:nvSpPr>
          <p:cNvPr id="52" name="Rectángulo: esquinas redondeadas 51">
            <a:extLst>
              <a:ext uri="{FF2B5EF4-FFF2-40B4-BE49-F238E27FC236}">
                <a16:creationId xmlns:a16="http://schemas.microsoft.com/office/drawing/2014/main" id="{DE0A58C3-F873-460F-9CF4-44C15FCC1B85}"/>
              </a:ext>
            </a:extLst>
          </p:cNvPr>
          <p:cNvSpPr/>
          <p:nvPr/>
        </p:nvSpPr>
        <p:spPr>
          <a:xfrm>
            <a:off x="9245715" y="1788684"/>
            <a:ext cx="2083638" cy="504140"/>
          </a:xfrm>
          <a:prstGeom prst="roundRect">
            <a:avLst/>
          </a:prstGeom>
          <a:solidFill>
            <a:srgbClr val="A100F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b="1" dirty="0" err="1">
                <a:latin typeface="Verdana" panose="020B0604030504040204" pitchFamily="34" charset="0"/>
                <a:ea typeface="Verdana" panose="020B0604030504040204" pitchFamily="34" charset="0"/>
              </a:rPr>
              <a:t>Metrics</a:t>
            </a:r>
            <a:endParaRPr lang="es-MX" sz="1400" b="1" dirty="0">
              <a:latin typeface="Verdana" panose="020B0604030504040204" pitchFamily="34" charset="0"/>
              <a:ea typeface="Verdana" panose="020B0604030504040204" pitchFamily="34" charset="0"/>
            </a:endParaRPr>
          </a:p>
        </p:txBody>
      </p:sp>
      <p:sp>
        <p:nvSpPr>
          <p:cNvPr id="71" name="Elipse 70">
            <a:extLst>
              <a:ext uri="{FF2B5EF4-FFF2-40B4-BE49-F238E27FC236}">
                <a16:creationId xmlns:a16="http://schemas.microsoft.com/office/drawing/2014/main" id="{04FDCF75-DA54-4090-8C1D-34E4481E50DC}"/>
              </a:ext>
            </a:extLst>
          </p:cNvPr>
          <p:cNvSpPr/>
          <p:nvPr/>
        </p:nvSpPr>
        <p:spPr>
          <a:xfrm>
            <a:off x="3366255" y="1769108"/>
            <a:ext cx="504000" cy="504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b="1" dirty="0">
              <a:latin typeface="Verdana" panose="020B0604030504040204" pitchFamily="34" charset="0"/>
              <a:ea typeface="Verdana" panose="020B0604030504040204" pitchFamily="34" charset="0"/>
            </a:endParaRPr>
          </a:p>
        </p:txBody>
      </p:sp>
      <p:sp>
        <p:nvSpPr>
          <p:cNvPr id="72" name="Elipse 71">
            <a:extLst>
              <a:ext uri="{FF2B5EF4-FFF2-40B4-BE49-F238E27FC236}">
                <a16:creationId xmlns:a16="http://schemas.microsoft.com/office/drawing/2014/main" id="{7602D429-7883-48F8-B83A-44C48DF110FE}"/>
              </a:ext>
            </a:extLst>
          </p:cNvPr>
          <p:cNvSpPr/>
          <p:nvPr/>
        </p:nvSpPr>
        <p:spPr>
          <a:xfrm>
            <a:off x="6151505" y="1769108"/>
            <a:ext cx="504000" cy="504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b="1" dirty="0">
              <a:latin typeface="Verdana" panose="020B0604030504040204" pitchFamily="34" charset="0"/>
              <a:ea typeface="Verdana" panose="020B0604030504040204" pitchFamily="34" charset="0"/>
            </a:endParaRPr>
          </a:p>
        </p:txBody>
      </p:sp>
      <p:sp>
        <p:nvSpPr>
          <p:cNvPr id="73" name="Elipse 72">
            <a:extLst>
              <a:ext uri="{FF2B5EF4-FFF2-40B4-BE49-F238E27FC236}">
                <a16:creationId xmlns:a16="http://schemas.microsoft.com/office/drawing/2014/main" id="{A3E1C2EE-EC06-4B6A-AC25-51BBD1FFC298}"/>
              </a:ext>
            </a:extLst>
          </p:cNvPr>
          <p:cNvSpPr/>
          <p:nvPr/>
        </p:nvSpPr>
        <p:spPr>
          <a:xfrm>
            <a:off x="9086883" y="1782756"/>
            <a:ext cx="504000" cy="504000"/>
          </a:xfrm>
          <a:prstGeom prst="ellips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200" b="1" dirty="0">
              <a:latin typeface="Verdana" panose="020B0604030504040204" pitchFamily="34" charset="0"/>
              <a:ea typeface="Verdana" panose="020B0604030504040204" pitchFamily="34" charset="0"/>
            </a:endParaRPr>
          </a:p>
        </p:txBody>
      </p:sp>
      <p:pic>
        <p:nvPicPr>
          <p:cNvPr id="18" name="Gráfico 17" descr="Matemáticas">
            <a:extLst>
              <a:ext uri="{FF2B5EF4-FFF2-40B4-BE49-F238E27FC236}">
                <a16:creationId xmlns:a16="http://schemas.microsoft.com/office/drawing/2014/main" id="{6F088EF5-8170-48A2-9AF9-8A5847D1AF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3931" y="1849098"/>
            <a:ext cx="358241" cy="358241"/>
          </a:xfrm>
          <a:prstGeom prst="rect">
            <a:avLst/>
          </a:prstGeom>
        </p:spPr>
      </p:pic>
      <p:pic>
        <p:nvPicPr>
          <p:cNvPr id="20" name="Gráfico 19" descr="Diagrama de flujo">
            <a:extLst>
              <a:ext uri="{FF2B5EF4-FFF2-40B4-BE49-F238E27FC236}">
                <a16:creationId xmlns:a16="http://schemas.microsoft.com/office/drawing/2014/main" id="{31E5D53E-92DC-41B4-A97B-2AF00F3C3F7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27680" y="1817715"/>
            <a:ext cx="360000" cy="360000"/>
          </a:xfrm>
          <a:prstGeom prst="rect">
            <a:avLst/>
          </a:prstGeom>
        </p:spPr>
      </p:pic>
      <p:pic>
        <p:nvPicPr>
          <p:cNvPr id="74" name="Gráfico 73" descr="Estadísticas RTL">
            <a:extLst>
              <a:ext uri="{FF2B5EF4-FFF2-40B4-BE49-F238E27FC236}">
                <a16:creationId xmlns:a16="http://schemas.microsoft.com/office/drawing/2014/main" id="{CFBBA397-F38D-4E08-B1C6-B626E7AEDCB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158883" y="1854756"/>
            <a:ext cx="360000" cy="360000"/>
          </a:xfrm>
          <a:prstGeom prst="rect">
            <a:avLst/>
          </a:prstGeom>
        </p:spPr>
      </p:pic>
      <p:pic>
        <p:nvPicPr>
          <p:cNvPr id="76" name="Gráfico 75" descr="Diana">
            <a:extLst>
              <a:ext uri="{FF2B5EF4-FFF2-40B4-BE49-F238E27FC236}">
                <a16:creationId xmlns:a16="http://schemas.microsoft.com/office/drawing/2014/main" id="{671FC32C-2CE2-4D71-887B-3F9544710FE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442299" y="1830058"/>
            <a:ext cx="360000" cy="360000"/>
          </a:xfrm>
          <a:prstGeom prst="rect">
            <a:avLst/>
          </a:prstGeom>
        </p:spPr>
      </p:pic>
    </p:spTree>
    <p:extLst>
      <p:ext uri="{BB962C8B-B14F-4D97-AF65-F5344CB8AC3E}">
        <p14:creationId xmlns:p14="http://schemas.microsoft.com/office/powerpoint/2010/main" val="347837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9931482A-A439-4513-B8F5-0CBC9AEC4645}"/>
              </a:ext>
            </a:extLst>
          </p:cNvPr>
          <p:cNvSpPr>
            <a:spLocks noGrp="1"/>
          </p:cNvSpPr>
          <p:nvPr>
            <p:ph type="sldNum" sz="quarter" idx="11"/>
          </p:nvPr>
        </p:nvSpPr>
        <p:spPr/>
        <p:txBody>
          <a:bodyPr/>
          <a:lstStyle/>
          <a:p>
            <a:fld id="{17D800ED-CB1B-4EBC-A0D2-2190AF4D8872}" type="slidenum">
              <a:rPr lang="en-GB" smtClean="0"/>
              <a:pPr/>
              <a:t>2</a:t>
            </a:fld>
            <a:endParaRPr lang="en-GB"/>
          </a:p>
        </p:txBody>
      </p:sp>
    </p:spTree>
    <p:extLst>
      <p:ext uri="{BB962C8B-B14F-4D97-AF65-F5344CB8AC3E}">
        <p14:creationId xmlns:p14="http://schemas.microsoft.com/office/powerpoint/2010/main" val="3491744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BB3AF5E-AC7E-495F-9F04-5D3678F72349}"/>
              </a:ext>
            </a:extLst>
          </p:cNvPr>
          <p:cNvSpPr>
            <a:spLocks noGrp="1"/>
          </p:cNvSpPr>
          <p:nvPr>
            <p:ph type="sldNum" sz="quarter" idx="21"/>
          </p:nvPr>
        </p:nvSpPr>
        <p:spPr>
          <a:xfrm>
            <a:off x="9409471" y="6519010"/>
            <a:ext cx="304799" cy="176504"/>
          </a:xfrm>
        </p:spPr>
        <p:txBody>
          <a:bodyPr/>
          <a:lstStyle/>
          <a:p>
            <a:fld id="{4F9AC08D-23A9-440E-BCB9-AA1E9877CC38}" type="slidenum">
              <a:rPr lang="en-US" smtClean="0"/>
              <a:pPr/>
              <a:t>3</a:t>
            </a:fld>
            <a:endParaRPr lang="en-US" dirty="0"/>
          </a:p>
        </p:txBody>
      </p:sp>
      <p:sp>
        <p:nvSpPr>
          <p:cNvPr id="10" name="Rectángulo 9">
            <a:extLst>
              <a:ext uri="{FF2B5EF4-FFF2-40B4-BE49-F238E27FC236}">
                <a16:creationId xmlns:a16="http://schemas.microsoft.com/office/drawing/2014/main" id="{486D7784-F3EF-4ACE-8097-FDE27B974322}"/>
              </a:ext>
            </a:extLst>
          </p:cNvPr>
          <p:cNvSpPr/>
          <p:nvPr/>
        </p:nvSpPr>
        <p:spPr>
          <a:xfrm>
            <a:off x="0" y="0"/>
            <a:ext cx="6893169" cy="6858000"/>
          </a:xfrm>
          <a:prstGeom prst="rect">
            <a:avLst/>
          </a:prstGeom>
          <a:solidFill>
            <a:srgbClr val="460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solidFill>
                <a:srgbClr val="460073"/>
              </a:solidFill>
            </a:endParaRPr>
          </a:p>
        </p:txBody>
      </p:sp>
      <p:sp>
        <p:nvSpPr>
          <p:cNvPr id="13" name="CuadroTexto 12">
            <a:extLst>
              <a:ext uri="{FF2B5EF4-FFF2-40B4-BE49-F238E27FC236}">
                <a16:creationId xmlns:a16="http://schemas.microsoft.com/office/drawing/2014/main" id="{DAD59211-5260-4B3D-B445-0DED599E02A0}"/>
              </a:ext>
            </a:extLst>
          </p:cNvPr>
          <p:cNvSpPr txBox="1"/>
          <p:nvPr/>
        </p:nvSpPr>
        <p:spPr>
          <a:xfrm>
            <a:off x="827313" y="3723651"/>
            <a:ext cx="4419601" cy="2057743"/>
          </a:xfrm>
          <a:prstGeom prst="rect">
            <a:avLst/>
          </a:prstGeom>
          <a:noFill/>
        </p:spPr>
        <p:txBody>
          <a:bodyPr wrap="square" lIns="0" tIns="0" rIns="0" bIns="45720" rtlCol="0">
            <a:spAutoFit/>
          </a:bodyPr>
          <a:lstStyle/>
          <a:p>
            <a:pPr marL="342900" indent="-342900">
              <a:lnSpc>
                <a:spcPct val="150000"/>
              </a:lnSpc>
              <a:buFont typeface="+mj-lt"/>
              <a:buAutoNum type="arabicPeriod"/>
            </a:pPr>
            <a:r>
              <a:rPr lang="es-MX" sz="3000" b="1" dirty="0" err="1">
                <a:solidFill>
                  <a:schemeClr val="bg1"/>
                </a:solidFill>
                <a:latin typeface="+mj-lt"/>
              </a:rPr>
              <a:t>Task</a:t>
            </a:r>
            <a:r>
              <a:rPr lang="es-MX" sz="3000" b="1" dirty="0">
                <a:solidFill>
                  <a:schemeClr val="bg1"/>
                </a:solidFill>
                <a:latin typeface="+mj-lt"/>
              </a:rPr>
              <a:t> </a:t>
            </a:r>
            <a:r>
              <a:rPr lang="es-MX" sz="3000" b="1" dirty="0" err="1">
                <a:solidFill>
                  <a:schemeClr val="bg1"/>
                </a:solidFill>
                <a:latin typeface="+mj-lt"/>
              </a:rPr>
              <a:t>Definition</a:t>
            </a:r>
            <a:endParaRPr lang="es-MX" sz="3000" b="1" dirty="0">
              <a:solidFill>
                <a:schemeClr val="bg1"/>
              </a:solidFill>
              <a:latin typeface="+mj-lt"/>
            </a:endParaRPr>
          </a:p>
          <a:p>
            <a:pPr marL="342900" indent="-342900">
              <a:lnSpc>
                <a:spcPct val="150000"/>
              </a:lnSpc>
              <a:buFont typeface="+mj-lt"/>
              <a:buAutoNum type="arabicPeriod"/>
            </a:pPr>
            <a:r>
              <a:rPr lang="es-MX" sz="3000" b="1" dirty="0">
                <a:solidFill>
                  <a:schemeClr val="bg1"/>
                </a:solidFill>
                <a:latin typeface="+mj-lt"/>
              </a:rPr>
              <a:t>EDA</a:t>
            </a:r>
          </a:p>
          <a:p>
            <a:pPr marL="342900" indent="-342900">
              <a:lnSpc>
                <a:spcPct val="150000"/>
              </a:lnSpc>
              <a:buFont typeface="+mj-lt"/>
              <a:buAutoNum type="arabicPeriod"/>
            </a:pPr>
            <a:r>
              <a:rPr lang="es-MX" sz="3000" b="1" dirty="0" err="1">
                <a:solidFill>
                  <a:schemeClr val="bg1"/>
                </a:solidFill>
                <a:latin typeface="+mj-lt"/>
              </a:rPr>
              <a:t>Model</a:t>
            </a:r>
            <a:r>
              <a:rPr lang="es-MX" sz="3000" b="1" dirty="0">
                <a:solidFill>
                  <a:schemeClr val="bg1"/>
                </a:solidFill>
                <a:latin typeface="+mj-lt"/>
              </a:rPr>
              <a:t> and </a:t>
            </a:r>
            <a:r>
              <a:rPr lang="es-MX" sz="3000" b="1" dirty="0" err="1">
                <a:solidFill>
                  <a:schemeClr val="bg1"/>
                </a:solidFill>
                <a:latin typeface="+mj-lt"/>
              </a:rPr>
              <a:t>Results</a:t>
            </a:r>
            <a:endParaRPr lang="es-MX" sz="3000" b="1" dirty="0">
              <a:solidFill>
                <a:schemeClr val="bg1"/>
              </a:solidFill>
              <a:latin typeface="+mj-lt"/>
            </a:endParaRPr>
          </a:p>
        </p:txBody>
      </p:sp>
      <p:grpSp>
        <p:nvGrpSpPr>
          <p:cNvPr id="25" name="Grupo 24">
            <a:extLst>
              <a:ext uri="{FF2B5EF4-FFF2-40B4-BE49-F238E27FC236}">
                <a16:creationId xmlns:a16="http://schemas.microsoft.com/office/drawing/2014/main" id="{FC1080D1-39A4-4DB3-91FD-20B1D71E11D5}"/>
              </a:ext>
            </a:extLst>
          </p:cNvPr>
          <p:cNvGrpSpPr/>
          <p:nvPr/>
        </p:nvGrpSpPr>
        <p:grpSpPr>
          <a:xfrm>
            <a:off x="-1386348" y="442671"/>
            <a:ext cx="1076632" cy="6415330"/>
            <a:chOff x="-1386348" y="442670"/>
            <a:chExt cx="1076632" cy="7762867"/>
          </a:xfrm>
        </p:grpSpPr>
        <p:sp>
          <p:nvSpPr>
            <p:cNvPr id="26" name="Rectángulo 25">
              <a:extLst>
                <a:ext uri="{FF2B5EF4-FFF2-40B4-BE49-F238E27FC236}">
                  <a16:creationId xmlns:a16="http://schemas.microsoft.com/office/drawing/2014/main" id="{0FCC8AF3-79CD-431F-B4D4-00727D52E6AE}"/>
                </a:ext>
              </a:extLst>
            </p:cNvPr>
            <p:cNvSpPr/>
            <p:nvPr/>
          </p:nvSpPr>
          <p:spPr>
            <a:xfrm>
              <a:off x="-1386348" y="442670"/>
              <a:ext cx="1076632" cy="635088"/>
            </a:xfrm>
            <a:prstGeom prst="rect">
              <a:avLst/>
            </a:prstGeom>
            <a:solidFill>
              <a:srgbClr val="3800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7" name="Rectángulo 26">
              <a:extLst>
                <a:ext uri="{FF2B5EF4-FFF2-40B4-BE49-F238E27FC236}">
                  <a16:creationId xmlns:a16="http://schemas.microsoft.com/office/drawing/2014/main" id="{12369DB3-495E-48A9-8690-A1D2E0AAB0B1}"/>
                </a:ext>
              </a:extLst>
            </p:cNvPr>
            <p:cNvSpPr/>
            <p:nvPr/>
          </p:nvSpPr>
          <p:spPr>
            <a:xfrm>
              <a:off x="-1386348" y="1036652"/>
              <a:ext cx="1076632" cy="635088"/>
            </a:xfrm>
            <a:prstGeom prst="rect">
              <a:avLst/>
            </a:prstGeom>
            <a:solidFill>
              <a:srgbClr val="460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8" name="Rectángulo 27">
              <a:extLst>
                <a:ext uri="{FF2B5EF4-FFF2-40B4-BE49-F238E27FC236}">
                  <a16:creationId xmlns:a16="http://schemas.microsoft.com/office/drawing/2014/main" id="{87CA63F6-DCD0-4688-AFEE-3F0C491744B1}"/>
                </a:ext>
              </a:extLst>
            </p:cNvPr>
            <p:cNvSpPr/>
            <p:nvPr/>
          </p:nvSpPr>
          <p:spPr>
            <a:xfrm>
              <a:off x="-1386348" y="1630634"/>
              <a:ext cx="1076632" cy="635088"/>
            </a:xfrm>
            <a:prstGeom prst="rect">
              <a:avLst/>
            </a:prstGeom>
            <a:solidFill>
              <a:srgbClr val="750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9" name="Rectángulo 28">
              <a:extLst>
                <a:ext uri="{FF2B5EF4-FFF2-40B4-BE49-F238E27FC236}">
                  <a16:creationId xmlns:a16="http://schemas.microsoft.com/office/drawing/2014/main" id="{658598D3-217C-464C-B31E-1B6509C34BF7}"/>
                </a:ext>
              </a:extLst>
            </p:cNvPr>
            <p:cNvSpPr/>
            <p:nvPr/>
          </p:nvSpPr>
          <p:spPr>
            <a:xfrm>
              <a:off x="-1386348" y="2224616"/>
              <a:ext cx="1076632" cy="635088"/>
            </a:xfrm>
            <a:prstGeom prst="rect">
              <a:avLst/>
            </a:prstGeom>
            <a:solidFill>
              <a:srgbClr val="A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0" name="Rectángulo 29">
              <a:extLst>
                <a:ext uri="{FF2B5EF4-FFF2-40B4-BE49-F238E27FC236}">
                  <a16:creationId xmlns:a16="http://schemas.microsoft.com/office/drawing/2014/main" id="{575B9229-E2B9-4A76-94B7-403EDE531AB2}"/>
                </a:ext>
              </a:extLst>
            </p:cNvPr>
            <p:cNvSpPr/>
            <p:nvPr/>
          </p:nvSpPr>
          <p:spPr>
            <a:xfrm>
              <a:off x="-1386348" y="2818598"/>
              <a:ext cx="1076632" cy="6350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1" name="Rectángulo 30">
              <a:extLst>
                <a:ext uri="{FF2B5EF4-FFF2-40B4-BE49-F238E27FC236}">
                  <a16:creationId xmlns:a16="http://schemas.microsoft.com/office/drawing/2014/main" id="{168B9A8E-B84A-4CDC-AEFC-C96D9A8D42CC}"/>
                </a:ext>
              </a:extLst>
            </p:cNvPr>
            <p:cNvSpPr/>
            <p:nvPr/>
          </p:nvSpPr>
          <p:spPr>
            <a:xfrm>
              <a:off x="-1386348" y="3412580"/>
              <a:ext cx="1076632" cy="6350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2" name="Rectángulo 31">
              <a:extLst>
                <a:ext uri="{FF2B5EF4-FFF2-40B4-BE49-F238E27FC236}">
                  <a16:creationId xmlns:a16="http://schemas.microsoft.com/office/drawing/2014/main" id="{85ADB374-5B56-482E-9BD4-504C68B4E69B}"/>
                </a:ext>
              </a:extLst>
            </p:cNvPr>
            <p:cNvSpPr/>
            <p:nvPr/>
          </p:nvSpPr>
          <p:spPr>
            <a:xfrm>
              <a:off x="-1386348" y="4006562"/>
              <a:ext cx="1076632" cy="6350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3" name="Rectángulo 32">
              <a:extLst>
                <a:ext uri="{FF2B5EF4-FFF2-40B4-BE49-F238E27FC236}">
                  <a16:creationId xmlns:a16="http://schemas.microsoft.com/office/drawing/2014/main" id="{8B7C3C6D-ABAB-4208-B57D-438CF840CBC4}"/>
                </a:ext>
              </a:extLst>
            </p:cNvPr>
            <p:cNvSpPr/>
            <p:nvPr/>
          </p:nvSpPr>
          <p:spPr>
            <a:xfrm>
              <a:off x="-1386348" y="4600544"/>
              <a:ext cx="1076632" cy="635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4" name="Rectángulo 33">
              <a:extLst>
                <a:ext uri="{FF2B5EF4-FFF2-40B4-BE49-F238E27FC236}">
                  <a16:creationId xmlns:a16="http://schemas.microsoft.com/office/drawing/2014/main" id="{60AB3280-3EA9-40BC-909A-6C517E7BF99B}"/>
                </a:ext>
              </a:extLst>
            </p:cNvPr>
            <p:cNvSpPr/>
            <p:nvPr/>
          </p:nvSpPr>
          <p:spPr>
            <a:xfrm>
              <a:off x="-1386348" y="5194526"/>
              <a:ext cx="1076632" cy="63508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5" name="Rectángulo 34">
              <a:extLst>
                <a:ext uri="{FF2B5EF4-FFF2-40B4-BE49-F238E27FC236}">
                  <a16:creationId xmlns:a16="http://schemas.microsoft.com/office/drawing/2014/main" id="{25BEE3E9-E8E7-46FF-86B5-A3585FB14D21}"/>
                </a:ext>
              </a:extLst>
            </p:cNvPr>
            <p:cNvSpPr/>
            <p:nvPr/>
          </p:nvSpPr>
          <p:spPr>
            <a:xfrm>
              <a:off x="-1386348" y="5788508"/>
              <a:ext cx="1076632" cy="635088"/>
            </a:xfrm>
            <a:prstGeom prst="rect">
              <a:avLst/>
            </a:prstGeom>
            <a:solidFill>
              <a:srgbClr val="AB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6" name="Rectángulo 35">
              <a:extLst>
                <a:ext uri="{FF2B5EF4-FFF2-40B4-BE49-F238E27FC236}">
                  <a16:creationId xmlns:a16="http://schemas.microsoft.com/office/drawing/2014/main" id="{30F3C1AD-7246-47F2-88B5-5FF33CDB074B}"/>
                </a:ext>
              </a:extLst>
            </p:cNvPr>
            <p:cNvSpPr/>
            <p:nvPr/>
          </p:nvSpPr>
          <p:spPr>
            <a:xfrm>
              <a:off x="-1386348" y="6382490"/>
              <a:ext cx="1076632" cy="635088"/>
            </a:xfrm>
            <a:prstGeom prst="rect">
              <a:avLst/>
            </a:prstGeom>
            <a:solidFill>
              <a:srgbClr val="00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7" name="Rectángulo 36">
              <a:extLst>
                <a:ext uri="{FF2B5EF4-FFF2-40B4-BE49-F238E27FC236}">
                  <a16:creationId xmlns:a16="http://schemas.microsoft.com/office/drawing/2014/main" id="{D8B63BE3-A9A0-4C35-A923-27DA5AE52BD5}"/>
                </a:ext>
              </a:extLst>
            </p:cNvPr>
            <p:cNvSpPr/>
            <p:nvPr/>
          </p:nvSpPr>
          <p:spPr>
            <a:xfrm>
              <a:off x="-1386348" y="6976472"/>
              <a:ext cx="1076632" cy="635088"/>
            </a:xfrm>
            <a:prstGeom prst="rect">
              <a:avLst/>
            </a:prstGeom>
            <a:solidFill>
              <a:srgbClr val="009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8" name="Rectángulo 37">
              <a:extLst>
                <a:ext uri="{FF2B5EF4-FFF2-40B4-BE49-F238E27FC236}">
                  <a16:creationId xmlns:a16="http://schemas.microsoft.com/office/drawing/2014/main" id="{D8CED2CB-3073-44B9-813C-651ABFD53B45}"/>
                </a:ext>
              </a:extLst>
            </p:cNvPr>
            <p:cNvSpPr/>
            <p:nvPr/>
          </p:nvSpPr>
          <p:spPr>
            <a:xfrm>
              <a:off x="-1386348" y="7570449"/>
              <a:ext cx="1076632" cy="635088"/>
            </a:xfrm>
            <a:prstGeom prst="rect">
              <a:avLst/>
            </a:prstGeom>
            <a:solidFill>
              <a:srgbClr val="004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Tree>
    <p:extLst>
      <p:ext uri="{BB962C8B-B14F-4D97-AF65-F5344CB8AC3E}">
        <p14:creationId xmlns:p14="http://schemas.microsoft.com/office/powerpoint/2010/main" val="3564022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BB3AF5E-AC7E-495F-9F04-5D3678F72349}"/>
              </a:ext>
            </a:extLst>
          </p:cNvPr>
          <p:cNvSpPr>
            <a:spLocks noGrp="1"/>
          </p:cNvSpPr>
          <p:nvPr>
            <p:ph type="sldNum" sz="quarter" idx="21"/>
          </p:nvPr>
        </p:nvSpPr>
        <p:spPr>
          <a:xfrm>
            <a:off x="9409471" y="6519010"/>
            <a:ext cx="304799" cy="176504"/>
          </a:xfrm>
        </p:spPr>
        <p:txBody>
          <a:bodyPr/>
          <a:lstStyle/>
          <a:p>
            <a:fld id="{4F9AC08D-23A9-440E-BCB9-AA1E9877CC38}" type="slidenum">
              <a:rPr lang="en-US" smtClean="0"/>
              <a:pPr/>
              <a:t>4</a:t>
            </a:fld>
            <a:endParaRPr lang="en-US" dirty="0"/>
          </a:p>
        </p:txBody>
      </p:sp>
      <p:sp>
        <p:nvSpPr>
          <p:cNvPr id="10" name="Rectángulo 9">
            <a:extLst>
              <a:ext uri="{FF2B5EF4-FFF2-40B4-BE49-F238E27FC236}">
                <a16:creationId xmlns:a16="http://schemas.microsoft.com/office/drawing/2014/main" id="{486D7784-F3EF-4ACE-8097-FDE27B974322}"/>
              </a:ext>
            </a:extLst>
          </p:cNvPr>
          <p:cNvSpPr/>
          <p:nvPr/>
        </p:nvSpPr>
        <p:spPr>
          <a:xfrm>
            <a:off x="-190500" y="-114300"/>
            <a:ext cx="12592050" cy="7239000"/>
          </a:xfrm>
          <a:prstGeom prst="rect">
            <a:avLst/>
          </a:prstGeom>
          <a:solidFill>
            <a:srgbClr val="460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solidFill>
                <a:srgbClr val="460073"/>
              </a:solidFill>
            </a:endParaRPr>
          </a:p>
        </p:txBody>
      </p:sp>
      <p:sp>
        <p:nvSpPr>
          <p:cNvPr id="13" name="CuadroTexto 12">
            <a:extLst>
              <a:ext uri="{FF2B5EF4-FFF2-40B4-BE49-F238E27FC236}">
                <a16:creationId xmlns:a16="http://schemas.microsoft.com/office/drawing/2014/main" id="{DAD59211-5260-4B3D-B445-0DED599E02A0}"/>
              </a:ext>
            </a:extLst>
          </p:cNvPr>
          <p:cNvSpPr txBox="1"/>
          <p:nvPr/>
        </p:nvSpPr>
        <p:spPr>
          <a:xfrm>
            <a:off x="1175655" y="2479025"/>
            <a:ext cx="8773563" cy="1380443"/>
          </a:xfrm>
          <a:prstGeom prst="rect">
            <a:avLst/>
          </a:prstGeom>
          <a:noFill/>
        </p:spPr>
        <p:txBody>
          <a:bodyPr wrap="square" lIns="0" tIns="0" rIns="0" bIns="45720" rtlCol="0">
            <a:spAutoFit/>
          </a:bodyPr>
          <a:lstStyle/>
          <a:p>
            <a:pPr>
              <a:lnSpc>
                <a:spcPct val="150000"/>
              </a:lnSpc>
            </a:pPr>
            <a:r>
              <a:rPr lang="es-MX" sz="6600" b="1" dirty="0" err="1">
                <a:solidFill>
                  <a:schemeClr val="bg1"/>
                </a:solidFill>
                <a:latin typeface="+mj-lt"/>
              </a:rPr>
              <a:t>Task</a:t>
            </a:r>
            <a:r>
              <a:rPr lang="es-MX" sz="6600" b="1" dirty="0">
                <a:solidFill>
                  <a:schemeClr val="bg1"/>
                </a:solidFill>
                <a:latin typeface="+mj-lt"/>
              </a:rPr>
              <a:t> </a:t>
            </a:r>
            <a:r>
              <a:rPr lang="es-MX" sz="6600" b="1" dirty="0" err="1">
                <a:solidFill>
                  <a:schemeClr val="bg1"/>
                </a:solidFill>
                <a:latin typeface="+mj-lt"/>
              </a:rPr>
              <a:t>Definition</a:t>
            </a:r>
            <a:endParaRPr lang="es-MX" sz="6600" b="1" dirty="0">
              <a:solidFill>
                <a:schemeClr val="bg1"/>
              </a:solidFill>
              <a:latin typeface="+mj-lt"/>
            </a:endParaRPr>
          </a:p>
        </p:txBody>
      </p:sp>
      <p:sp>
        <p:nvSpPr>
          <p:cNvPr id="25" name="CuadroTexto 24">
            <a:extLst>
              <a:ext uri="{FF2B5EF4-FFF2-40B4-BE49-F238E27FC236}">
                <a16:creationId xmlns:a16="http://schemas.microsoft.com/office/drawing/2014/main" id="{BAE53E91-D4DC-43B5-AFD9-85E8A358CC8B}"/>
              </a:ext>
            </a:extLst>
          </p:cNvPr>
          <p:cNvSpPr txBox="1"/>
          <p:nvPr/>
        </p:nvSpPr>
        <p:spPr>
          <a:xfrm>
            <a:off x="1175655" y="1724977"/>
            <a:ext cx="1371602" cy="605359"/>
          </a:xfrm>
          <a:prstGeom prst="rect">
            <a:avLst/>
          </a:prstGeom>
          <a:noFill/>
        </p:spPr>
        <p:txBody>
          <a:bodyPr wrap="square" lIns="0" tIns="0" rIns="0" bIns="45720" rtlCol="0">
            <a:spAutoFit/>
          </a:bodyPr>
          <a:lstStyle/>
          <a:p>
            <a:pPr>
              <a:lnSpc>
                <a:spcPct val="150000"/>
              </a:lnSpc>
            </a:pPr>
            <a:r>
              <a:rPr lang="es-MX" sz="2800" b="1" dirty="0">
                <a:solidFill>
                  <a:schemeClr val="bg1"/>
                </a:solidFill>
                <a:latin typeface="Verdana" panose="020B0604030504040204" pitchFamily="34" charset="0"/>
                <a:ea typeface="Verdana" panose="020B0604030504040204" pitchFamily="34" charset="0"/>
              </a:rPr>
              <a:t>01</a:t>
            </a:r>
          </a:p>
        </p:txBody>
      </p:sp>
      <p:grpSp>
        <p:nvGrpSpPr>
          <p:cNvPr id="26" name="Grupo 25">
            <a:extLst>
              <a:ext uri="{FF2B5EF4-FFF2-40B4-BE49-F238E27FC236}">
                <a16:creationId xmlns:a16="http://schemas.microsoft.com/office/drawing/2014/main" id="{44F39B29-895B-42F5-9263-2AB765BC5D29}"/>
              </a:ext>
            </a:extLst>
          </p:cNvPr>
          <p:cNvGrpSpPr/>
          <p:nvPr/>
        </p:nvGrpSpPr>
        <p:grpSpPr>
          <a:xfrm>
            <a:off x="-1386348" y="442671"/>
            <a:ext cx="1076632" cy="6415330"/>
            <a:chOff x="-1386348" y="442670"/>
            <a:chExt cx="1076632" cy="7762867"/>
          </a:xfrm>
        </p:grpSpPr>
        <p:sp>
          <p:nvSpPr>
            <p:cNvPr id="27" name="Rectángulo 26">
              <a:extLst>
                <a:ext uri="{FF2B5EF4-FFF2-40B4-BE49-F238E27FC236}">
                  <a16:creationId xmlns:a16="http://schemas.microsoft.com/office/drawing/2014/main" id="{E48B3A74-66BF-4A2E-9708-C084123ABD6A}"/>
                </a:ext>
              </a:extLst>
            </p:cNvPr>
            <p:cNvSpPr/>
            <p:nvPr/>
          </p:nvSpPr>
          <p:spPr>
            <a:xfrm>
              <a:off x="-1386348" y="442670"/>
              <a:ext cx="1076632" cy="635088"/>
            </a:xfrm>
            <a:prstGeom prst="rect">
              <a:avLst/>
            </a:prstGeom>
            <a:solidFill>
              <a:srgbClr val="3800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8" name="Rectángulo 27">
              <a:extLst>
                <a:ext uri="{FF2B5EF4-FFF2-40B4-BE49-F238E27FC236}">
                  <a16:creationId xmlns:a16="http://schemas.microsoft.com/office/drawing/2014/main" id="{F0D182E7-A19A-470C-B795-C63CEAEDC75D}"/>
                </a:ext>
              </a:extLst>
            </p:cNvPr>
            <p:cNvSpPr/>
            <p:nvPr/>
          </p:nvSpPr>
          <p:spPr>
            <a:xfrm>
              <a:off x="-1386348" y="1036652"/>
              <a:ext cx="1076632" cy="635088"/>
            </a:xfrm>
            <a:prstGeom prst="rect">
              <a:avLst/>
            </a:prstGeom>
            <a:solidFill>
              <a:srgbClr val="460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9" name="Rectángulo 28">
              <a:extLst>
                <a:ext uri="{FF2B5EF4-FFF2-40B4-BE49-F238E27FC236}">
                  <a16:creationId xmlns:a16="http://schemas.microsoft.com/office/drawing/2014/main" id="{E9702B26-3893-4D01-A2AA-5DF4CF82C729}"/>
                </a:ext>
              </a:extLst>
            </p:cNvPr>
            <p:cNvSpPr/>
            <p:nvPr/>
          </p:nvSpPr>
          <p:spPr>
            <a:xfrm>
              <a:off x="-1386348" y="1630634"/>
              <a:ext cx="1076632" cy="635088"/>
            </a:xfrm>
            <a:prstGeom prst="rect">
              <a:avLst/>
            </a:prstGeom>
            <a:solidFill>
              <a:srgbClr val="750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0" name="Rectángulo 29">
              <a:extLst>
                <a:ext uri="{FF2B5EF4-FFF2-40B4-BE49-F238E27FC236}">
                  <a16:creationId xmlns:a16="http://schemas.microsoft.com/office/drawing/2014/main" id="{BE3C2012-6B90-4AEE-8EC1-E2475E3C05AD}"/>
                </a:ext>
              </a:extLst>
            </p:cNvPr>
            <p:cNvSpPr/>
            <p:nvPr/>
          </p:nvSpPr>
          <p:spPr>
            <a:xfrm>
              <a:off x="-1386348" y="2224616"/>
              <a:ext cx="1076632" cy="635088"/>
            </a:xfrm>
            <a:prstGeom prst="rect">
              <a:avLst/>
            </a:prstGeom>
            <a:solidFill>
              <a:srgbClr val="A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1" name="Rectángulo 30">
              <a:extLst>
                <a:ext uri="{FF2B5EF4-FFF2-40B4-BE49-F238E27FC236}">
                  <a16:creationId xmlns:a16="http://schemas.microsoft.com/office/drawing/2014/main" id="{FD05EEAF-2A68-45FE-A119-DBA7CA2CF84B}"/>
                </a:ext>
              </a:extLst>
            </p:cNvPr>
            <p:cNvSpPr/>
            <p:nvPr/>
          </p:nvSpPr>
          <p:spPr>
            <a:xfrm>
              <a:off x="-1386348" y="2818598"/>
              <a:ext cx="1076632" cy="6350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2" name="Rectángulo 31">
              <a:extLst>
                <a:ext uri="{FF2B5EF4-FFF2-40B4-BE49-F238E27FC236}">
                  <a16:creationId xmlns:a16="http://schemas.microsoft.com/office/drawing/2014/main" id="{6C579C80-6CA9-497D-9B4A-B8B2E0674201}"/>
                </a:ext>
              </a:extLst>
            </p:cNvPr>
            <p:cNvSpPr/>
            <p:nvPr/>
          </p:nvSpPr>
          <p:spPr>
            <a:xfrm>
              <a:off x="-1386348" y="3412580"/>
              <a:ext cx="1076632" cy="6350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3" name="Rectángulo 32">
              <a:extLst>
                <a:ext uri="{FF2B5EF4-FFF2-40B4-BE49-F238E27FC236}">
                  <a16:creationId xmlns:a16="http://schemas.microsoft.com/office/drawing/2014/main" id="{45317AC9-4B87-4629-8B62-7926C57D237B}"/>
                </a:ext>
              </a:extLst>
            </p:cNvPr>
            <p:cNvSpPr/>
            <p:nvPr/>
          </p:nvSpPr>
          <p:spPr>
            <a:xfrm>
              <a:off x="-1386348" y="4006562"/>
              <a:ext cx="1076632" cy="6350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4" name="Rectángulo 33">
              <a:extLst>
                <a:ext uri="{FF2B5EF4-FFF2-40B4-BE49-F238E27FC236}">
                  <a16:creationId xmlns:a16="http://schemas.microsoft.com/office/drawing/2014/main" id="{3D6997FC-5DB5-452D-A1F3-663DF1B67929}"/>
                </a:ext>
              </a:extLst>
            </p:cNvPr>
            <p:cNvSpPr/>
            <p:nvPr/>
          </p:nvSpPr>
          <p:spPr>
            <a:xfrm>
              <a:off x="-1386348" y="4600544"/>
              <a:ext cx="1076632" cy="635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5" name="Rectángulo 34">
              <a:extLst>
                <a:ext uri="{FF2B5EF4-FFF2-40B4-BE49-F238E27FC236}">
                  <a16:creationId xmlns:a16="http://schemas.microsoft.com/office/drawing/2014/main" id="{5277B6CF-62BC-437A-9203-C17A780ED53B}"/>
                </a:ext>
              </a:extLst>
            </p:cNvPr>
            <p:cNvSpPr/>
            <p:nvPr/>
          </p:nvSpPr>
          <p:spPr>
            <a:xfrm>
              <a:off x="-1386348" y="5194526"/>
              <a:ext cx="1076632" cy="63508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6" name="Rectángulo 35">
              <a:extLst>
                <a:ext uri="{FF2B5EF4-FFF2-40B4-BE49-F238E27FC236}">
                  <a16:creationId xmlns:a16="http://schemas.microsoft.com/office/drawing/2014/main" id="{BCEF1219-6C82-4CD1-9D88-F42410439716}"/>
                </a:ext>
              </a:extLst>
            </p:cNvPr>
            <p:cNvSpPr/>
            <p:nvPr/>
          </p:nvSpPr>
          <p:spPr>
            <a:xfrm>
              <a:off x="-1386348" y="5788508"/>
              <a:ext cx="1076632" cy="635088"/>
            </a:xfrm>
            <a:prstGeom prst="rect">
              <a:avLst/>
            </a:prstGeom>
            <a:solidFill>
              <a:srgbClr val="AB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7" name="Rectángulo 36">
              <a:extLst>
                <a:ext uri="{FF2B5EF4-FFF2-40B4-BE49-F238E27FC236}">
                  <a16:creationId xmlns:a16="http://schemas.microsoft.com/office/drawing/2014/main" id="{A3C882A9-9833-49F3-93EF-DB82F5C11F9D}"/>
                </a:ext>
              </a:extLst>
            </p:cNvPr>
            <p:cNvSpPr/>
            <p:nvPr/>
          </p:nvSpPr>
          <p:spPr>
            <a:xfrm>
              <a:off x="-1386348" y="6382490"/>
              <a:ext cx="1076632" cy="635088"/>
            </a:xfrm>
            <a:prstGeom prst="rect">
              <a:avLst/>
            </a:prstGeom>
            <a:solidFill>
              <a:srgbClr val="00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8" name="Rectángulo 37">
              <a:extLst>
                <a:ext uri="{FF2B5EF4-FFF2-40B4-BE49-F238E27FC236}">
                  <a16:creationId xmlns:a16="http://schemas.microsoft.com/office/drawing/2014/main" id="{14C4E8E8-B1C3-4409-9D5C-7574C8C480E9}"/>
                </a:ext>
              </a:extLst>
            </p:cNvPr>
            <p:cNvSpPr/>
            <p:nvPr/>
          </p:nvSpPr>
          <p:spPr>
            <a:xfrm>
              <a:off x="-1386348" y="6976472"/>
              <a:ext cx="1076632" cy="635088"/>
            </a:xfrm>
            <a:prstGeom prst="rect">
              <a:avLst/>
            </a:prstGeom>
            <a:solidFill>
              <a:srgbClr val="009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9" name="Rectángulo 38">
              <a:extLst>
                <a:ext uri="{FF2B5EF4-FFF2-40B4-BE49-F238E27FC236}">
                  <a16:creationId xmlns:a16="http://schemas.microsoft.com/office/drawing/2014/main" id="{BE0312DC-A2BA-445A-842E-CFD6F4C550D2}"/>
                </a:ext>
              </a:extLst>
            </p:cNvPr>
            <p:cNvSpPr/>
            <p:nvPr/>
          </p:nvSpPr>
          <p:spPr>
            <a:xfrm>
              <a:off x="-1386348" y="7570449"/>
              <a:ext cx="1076632" cy="635088"/>
            </a:xfrm>
            <a:prstGeom prst="rect">
              <a:avLst/>
            </a:prstGeom>
            <a:solidFill>
              <a:srgbClr val="004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Tree>
    <p:extLst>
      <p:ext uri="{BB962C8B-B14F-4D97-AF65-F5344CB8AC3E}">
        <p14:creationId xmlns:p14="http://schemas.microsoft.com/office/powerpoint/2010/main" val="1971100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upo 23">
            <a:extLst>
              <a:ext uri="{FF2B5EF4-FFF2-40B4-BE49-F238E27FC236}">
                <a16:creationId xmlns:a16="http://schemas.microsoft.com/office/drawing/2014/main" id="{DDD4F53F-FB08-4FEB-991E-42E27DA3C5EB}"/>
              </a:ext>
            </a:extLst>
          </p:cNvPr>
          <p:cNvGrpSpPr/>
          <p:nvPr/>
        </p:nvGrpSpPr>
        <p:grpSpPr>
          <a:xfrm>
            <a:off x="-1386348" y="442671"/>
            <a:ext cx="1076632" cy="6415330"/>
            <a:chOff x="-1386348" y="442670"/>
            <a:chExt cx="1076632" cy="7762867"/>
          </a:xfrm>
        </p:grpSpPr>
        <p:sp>
          <p:nvSpPr>
            <p:cNvPr id="25" name="Rectángulo 24">
              <a:extLst>
                <a:ext uri="{FF2B5EF4-FFF2-40B4-BE49-F238E27FC236}">
                  <a16:creationId xmlns:a16="http://schemas.microsoft.com/office/drawing/2014/main" id="{39F2C73E-85F8-4DBD-B2DD-249B15355BB3}"/>
                </a:ext>
              </a:extLst>
            </p:cNvPr>
            <p:cNvSpPr/>
            <p:nvPr/>
          </p:nvSpPr>
          <p:spPr>
            <a:xfrm>
              <a:off x="-1386348" y="442670"/>
              <a:ext cx="1076632" cy="635088"/>
            </a:xfrm>
            <a:prstGeom prst="rect">
              <a:avLst/>
            </a:prstGeom>
            <a:solidFill>
              <a:srgbClr val="3800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6" name="Rectángulo 25">
              <a:extLst>
                <a:ext uri="{FF2B5EF4-FFF2-40B4-BE49-F238E27FC236}">
                  <a16:creationId xmlns:a16="http://schemas.microsoft.com/office/drawing/2014/main" id="{C8F00B30-3E89-4169-84FE-5F55408D84A5}"/>
                </a:ext>
              </a:extLst>
            </p:cNvPr>
            <p:cNvSpPr/>
            <p:nvPr/>
          </p:nvSpPr>
          <p:spPr>
            <a:xfrm>
              <a:off x="-1386348" y="1036652"/>
              <a:ext cx="1076632" cy="635088"/>
            </a:xfrm>
            <a:prstGeom prst="rect">
              <a:avLst/>
            </a:prstGeom>
            <a:solidFill>
              <a:srgbClr val="460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7" name="Rectángulo 26">
              <a:extLst>
                <a:ext uri="{FF2B5EF4-FFF2-40B4-BE49-F238E27FC236}">
                  <a16:creationId xmlns:a16="http://schemas.microsoft.com/office/drawing/2014/main" id="{17789BC0-02C9-4E26-83A0-05333C092325}"/>
                </a:ext>
              </a:extLst>
            </p:cNvPr>
            <p:cNvSpPr/>
            <p:nvPr/>
          </p:nvSpPr>
          <p:spPr>
            <a:xfrm>
              <a:off x="-1386348" y="1630634"/>
              <a:ext cx="1076632" cy="635088"/>
            </a:xfrm>
            <a:prstGeom prst="rect">
              <a:avLst/>
            </a:prstGeom>
            <a:solidFill>
              <a:srgbClr val="750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8" name="Rectángulo 27">
              <a:extLst>
                <a:ext uri="{FF2B5EF4-FFF2-40B4-BE49-F238E27FC236}">
                  <a16:creationId xmlns:a16="http://schemas.microsoft.com/office/drawing/2014/main" id="{E046D911-DD03-43D0-A192-199D2471F6A0}"/>
                </a:ext>
              </a:extLst>
            </p:cNvPr>
            <p:cNvSpPr/>
            <p:nvPr/>
          </p:nvSpPr>
          <p:spPr>
            <a:xfrm>
              <a:off x="-1386348" y="2224616"/>
              <a:ext cx="1076632" cy="635088"/>
            </a:xfrm>
            <a:prstGeom prst="rect">
              <a:avLst/>
            </a:prstGeom>
            <a:solidFill>
              <a:srgbClr val="A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9" name="Rectángulo 28">
              <a:extLst>
                <a:ext uri="{FF2B5EF4-FFF2-40B4-BE49-F238E27FC236}">
                  <a16:creationId xmlns:a16="http://schemas.microsoft.com/office/drawing/2014/main" id="{A1B89811-ED3E-466D-A89C-9884BB3F53A8}"/>
                </a:ext>
              </a:extLst>
            </p:cNvPr>
            <p:cNvSpPr/>
            <p:nvPr/>
          </p:nvSpPr>
          <p:spPr>
            <a:xfrm>
              <a:off x="-1386348" y="2818598"/>
              <a:ext cx="1076632" cy="6350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0" name="Rectángulo 29">
              <a:extLst>
                <a:ext uri="{FF2B5EF4-FFF2-40B4-BE49-F238E27FC236}">
                  <a16:creationId xmlns:a16="http://schemas.microsoft.com/office/drawing/2014/main" id="{17F50248-7C04-4832-AF50-1C281510E670}"/>
                </a:ext>
              </a:extLst>
            </p:cNvPr>
            <p:cNvSpPr/>
            <p:nvPr/>
          </p:nvSpPr>
          <p:spPr>
            <a:xfrm>
              <a:off x="-1386348" y="3412580"/>
              <a:ext cx="1076632" cy="6350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1" name="Rectángulo 30">
              <a:extLst>
                <a:ext uri="{FF2B5EF4-FFF2-40B4-BE49-F238E27FC236}">
                  <a16:creationId xmlns:a16="http://schemas.microsoft.com/office/drawing/2014/main" id="{BE442CB3-E790-4E38-B84A-A54A8F0D4E1E}"/>
                </a:ext>
              </a:extLst>
            </p:cNvPr>
            <p:cNvSpPr/>
            <p:nvPr/>
          </p:nvSpPr>
          <p:spPr>
            <a:xfrm>
              <a:off x="-1386348" y="4006562"/>
              <a:ext cx="1076632" cy="6350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2" name="Rectángulo 31">
              <a:extLst>
                <a:ext uri="{FF2B5EF4-FFF2-40B4-BE49-F238E27FC236}">
                  <a16:creationId xmlns:a16="http://schemas.microsoft.com/office/drawing/2014/main" id="{110BD69E-74AB-44FE-A152-53A398E05999}"/>
                </a:ext>
              </a:extLst>
            </p:cNvPr>
            <p:cNvSpPr/>
            <p:nvPr/>
          </p:nvSpPr>
          <p:spPr>
            <a:xfrm>
              <a:off x="-1386348" y="4600544"/>
              <a:ext cx="1076632" cy="635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3" name="Rectángulo 32">
              <a:extLst>
                <a:ext uri="{FF2B5EF4-FFF2-40B4-BE49-F238E27FC236}">
                  <a16:creationId xmlns:a16="http://schemas.microsoft.com/office/drawing/2014/main" id="{466E689A-134B-4A6C-9D8A-3567783A8EBC}"/>
                </a:ext>
              </a:extLst>
            </p:cNvPr>
            <p:cNvSpPr/>
            <p:nvPr/>
          </p:nvSpPr>
          <p:spPr>
            <a:xfrm>
              <a:off x="-1386348" y="5194526"/>
              <a:ext cx="1076632" cy="63508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4" name="Rectángulo 33">
              <a:extLst>
                <a:ext uri="{FF2B5EF4-FFF2-40B4-BE49-F238E27FC236}">
                  <a16:creationId xmlns:a16="http://schemas.microsoft.com/office/drawing/2014/main" id="{5C65BED6-1133-4096-9215-5E769FBFB6A3}"/>
                </a:ext>
              </a:extLst>
            </p:cNvPr>
            <p:cNvSpPr/>
            <p:nvPr/>
          </p:nvSpPr>
          <p:spPr>
            <a:xfrm>
              <a:off x="-1386348" y="5788508"/>
              <a:ext cx="1076632" cy="635088"/>
            </a:xfrm>
            <a:prstGeom prst="rect">
              <a:avLst/>
            </a:prstGeom>
            <a:solidFill>
              <a:srgbClr val="AB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5" name="Rectángulo 34">
              <a:extLst>
                <a:ext uri="{FF2B5EF4-FFF2-40B4-BE49-F238E27FC236}">
                  <a16:creationId xmlns:a16="http://schemas.microsoft.com/office/drawing/2014/main" id="{DA5992E4-90C5-4453-B945-AFAE6777D998}"/>
                </a:ext>
              </a:extLst>
            </p:cNvPr>
            <p:cNvSpPr/>
            <p:nvPr/>
          </p:nvSpPr>
          <p:spPr>
            <a:xfrm>
              <a:off x="-1386348" y="6382490"/>
              <a:ext cx="1076632" cy="635088"/>
            </a:xfrm>
            <a:prstGeom prst="rect">
              <a:avLst/>
            </a:prstGeom>
            <a:solidFill>
              <a:srgbClr val="00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6" name="Rectángulo 35">
              <a:extLst>
                <a:ext uri="{FF2B5EF4-FFF2-40B4-BE49-F238E27FC236}">
                  <a16:creationId xmlns:a16="http://schemas.microsoft.com/office/drawing/2014/main" id="{EF346FB0-4CC1-47A9-BF8E-C09EAA0CF6F1}"/>
                </a:ext>
              </a:extLst>
            </p:cNvPr>
            <p:cNvSpPr/>
            <p:nvPr/>
          </p:nvSpPr>
          <p:spPr>
            <a:xfrm>
              <a:off x="-1386348" y="6976472"/>
              <a:ext cx="1076632" cy="635088"/>
            </a:xfrm>
            <a:prstGeom prst="rect">
              <a:avLst/>
            </a:prstGeom>
            <a:solidFill>
              <a:srgbClr val="009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7" name="Rectángulo 36">
              <a:extLst>
                <a:ext uri="{FF2B5EF4-FFF2-40B4-BE49-F238E27FC236}">
                  <a16:creationId xmlns:a16="http://schemas.microsoft.com/office/drawing/2014/main" id="{F9BA9CBF-29D9-48C3-92EB-85C3E0A73DF5}"/>
                </a:ext>
              </a:extLst>
            </p:cNvPr>
            <p:cNvSpPr/>
            <p:nvPr/>
          </p:nvSpPr>
          <p:spPr>
            <a:xfrm>
              <a:off x="-1386348" y="7570449"/>
              <a:ext cx="1076632" cy="635088"/>
            </a:xfrm>
            <a:prstGeom prst="rect">
              <a:avLst/>
            </a:prstGeom>
            <a:solidFill>
              <a:srgbClr val="004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
        <p:nvSpPr>
          <p:cNvPr id="44" name="Title 1">
            <a:extLst>
              <a:ext uri="{FF2B5EF4-FFF2-40B4-BE49-F238E27FC236}">
                <a16:creationId xmlns:a16="http://schemas.microsoft.com/office/drawing/2014/main" id="{8D85CB73-828E-4F7F-92F2-4C4EE9435137}"/>
              </a:ext>
            </a:extLst>
          </p:cNvPr>
          <p:cNvSpPr txBox="1">
            <a:spLocks/>
          </p:cNvSpPr>
          <p:nvPr/>
        </p:nvSpPr>
        <p:spPr>
          <a:xfrm>
            <a:off x="577946" y="781348"/>
            <a:ext cx="11238915" cy="909508"/>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a:lnSpc>
                <a:spcPct val="100000"/>
              </a:lnSpc>
            </a:pPr>
            <a:r>
              <a:rPr lang="en-US" sz="2400" dirty="0">
                <a:solidFill>
                  <a:srgbClr val="7500C0"/>
                </a:solidFill>
                <a:cs typeface="Segoe UI" panose="020B0502040204020203" pitchFamily="34" charset="0"/>
              </a:rPr>
              <a:t>Problem statement | </a:t>
            </a:r>
            <a:r>
              <a:rPr lang="en-US" sz="2400" dirty="0">
                <a:cs typeface="Segoe UI Semibold" panose="020B0702040204020203" pitchFamily="34" charset="0"/>
              </a:rPr>
              <a:t>Customer churn in telco</a:t>
            </a:r>
            <a:endParaRPr lang="en-US" sz="2400" dirty="0">
              <a:cs typeface="Segoe UI" panose="020B0502040204020203" pitchFamily="34" charset="0"/>
            </a:endParaRPr>
          </a:p>
        </p:txBody>
      </p:sp>
      <p:sp>
        <p:nvSpPr>
          <p:cNvPr id="45" name="Title 1">
            <a:extLst>
              <a:ext uri="{FF2B5EF4-FFF2-40B4-BE49-F238E27FC236}">
                <a16:creationId xmlns:a16="http://schemas.microsoft.com/office/drawing/2014/main" id="{487FFDB0-B042-4253-A337-4B144DC5C724}"/>
              </a:ext>
            </a:extLst>
          </p:cNvPr>
          <p:cNvSpPr txBox="1">
            <a:spLocks/>
          </p:cNvSpPr>
          <p:nvPr/>
        </p:nvSpPr>
        <p:spPr>
          <a:xfrm>
            <a:off x="577947" y="399418"/>
            <a:ext cx="5715000" cy="169861"/>
          </a:xfrm>
          <a:prstGeom prst="rect">
            <a:avLst/>
          </a:prstGeom>
        </p:spPr>
        <p:txBody>
          <a:bodyPr vert="horz" lIns="0" tIns="45720" rIns="0" bIns="0" rtlCol="0" anchor="t" anchorCtr="0">
            <a:normAutofit fontScale="85000" lnSpcReduction="20000"/>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r>
              <a:rPr lang="en-US" sz="1600" b="0" dirty="0">
                <a:solidFill>
                  <a:srgbClr val="63009A"/>
                </a:solidFill>
                <a:latin typeface="Segoe UI Light" panose="020B0502040204020203" pitchFamily="34" charset="0"/>
                <a:cs typeface="Segoe UI Light" panose="020B0502040204020203" pitchFamily="34" charset="0"/>
              </a:rPr>
              <a:t>Task Definition</a:t>
            </a:r>
          </a:p>
        </p:txBody>
      </p:sp>
      <p:sp>
        <p:nvSpPr>
          <p:cNvPr id="63" name="CuadroTexto 62">
            <a:extLst>
              <a:ext uri="{FF2B5EF4-FFF2-40B4-BE49-F238E27FC236}">
                <a16:creationId xmlns:a16="http://schemas.microsoft.com/office/drawing/2014/main" id="{09BF1B85-A6F5-4E15-8A6D-1916349302BA}"/>
              </a:ext>
            </a:extLst>
          </p:cNvPr>
          <p:cNvSpPr txBox="1"/>
          <p:nvPr/>
        </p:nvSpPr>
        <p:spPr>
          <a:xfrm>
            <a:off x="577945" y="1287510"/>
            <a:ext cx="11238915" cy="5146345"/>
          </a:xfrm>
          <a:prstGeom prst="rect">
            <a:avLst/>
          </a:prstGeom>
          <a:noFill/>
        </p:spPr>
        <p:txBody>
          <a:bodyPr wrap="square" lIns="0" tIns="0" rIns="0" bIns="45720" rtlCol="0">
            <a:spAutoFit/>
          </a:bodyPr>
          <a:lstStyle/>
          <a:p>
            <a:pPr>
              <a:lnSpc>
                <a:spcPct val="200000"/>
              </a:lnSpc>
            </a:pPr>
            <a:r>
              <a:rPr lang="en-US" sz="1400" b="1" dirty="0" err="1">
                <a:solidFill>
                  <a:srgbClr val="7500C0"/>
                </a:solidFill>
                <a:latin typeface="Verdana" panose="020B0604030504040204" pitchFamily="34" charset="0"/>
                <a:ea typeface="Verdana" panose="020B0604030504040204" pitchFamily="34" charset="0"/>
              </a:rPr>
              <a:t>TeleConnecta</a:t>
            </a:r>
            <a:r>
              <a:rPr lang="en-US" sz="1400" b="1" dirty="0">
                <a:solidFill>
                  <a:srgbClr val="7500C0"/>
                </a:solidFill>
                <a:latin typeface="Verdana" panose="020B0604030504040204" pitchFamily="34" charset="0"/>
                <a:ea typeface="Verdana" panose="020B0604030504040204" pitchFamily="34" charset="0"/>
              </a:rPr>
              <a:t> Solutions</a:t>
            </a:r>
            <a:r>
              <a:rPr lang="en-US" sz="1400" dirty="0">
                <a:solidFill>
                  <a:srgbClr val="7500C0"/>
                </a:solidFill>
                <a:latin typeface="Verdana" panose="020B0604030504040204" pitchFamily="34" charset="0"/>
                <a:ea typeface="Verdana" panose="020B0604030504040204" pitchFamily="34" charset="0"/>
              </a:rPr>
              <a:t> </a:t>
            </a:r>
            <a:r>
              <a:rPr lang="en-US" sz="1400" dirty="0">
                <a:latin typeface="Verdana" panose="020B0604030504040204" pitchFamily="34" charset="0"/>
                <a:ea typeface="Verdana" panose="020B0604030504040204" pitchFamily="34" charset="0"/>
              </a:rPr>
              <a:t>is a new telecommunications provider in Mexico that has successfully achieved its initial market objectives. Their main focus is individual customers and </a:t>
            </a:r>
            <a:r>
              <a:rPr lang="en-US" sz="1400" dirty="0" err="1">
                <a:latin typeface="Verdana" panose="020B0604030504040204" pitchFamily="34" charset="0"/>
                <a:ea typeface="Verdana" panose="020B0604030504040204" pitchFamily="34" charset="0"/>
              </a:rPr>
              <a:t>the’ve</a:t>
            </a:r>
            <a:r>
              <a:rPr lang="en-US" sz="1400" dirty="0">
                <a:latin typeface="Verdana" panose="020B0604030504040204" pitchFamily="34" charset="0"/>
                <a:ea typeface="Verdana" panose="020B0604030504040204" pitchFamily="34" charset="0"/>
              </a:rPr>
              <a:t> </a:t>
            </a:r>
            <a:r>
              <a:rPr lang="en-US" sz="1400" dirty="0" err="1">
                <a:latin typeface="Verdana" panose="020B0604030504040204" pitchFamily="34" charset="0"/>
                <a:ea typeface="Verdana" panose="020B0604030504040204" pitchFamily="34" charset="0"/>
              </a:rPr>
              <a:t>succesfuly</a:t>
            </a:r>
            <a:r>
              <a:rPr lang="en-US" sz="1400" dirty="0">
                <a:latin typeface="Verdana" panose="020B0604030504040204" pitchFamily="34" charset="0"/>
                <a:ea typeface="Verdana" panose="020B0604030504040204" pitchFamily="34" charset="0"/>
              </a:rPr>
              <a:t> executed an aggressive market expansion strategy.</a:t>
            </a:r>
          </a:p>
          <a:p>
            <a:pPr>
              <a:lnSpc>
                <a:spcPct val="200000"/>
              </a:lnSpc>
            </a:pPr>
            <a:endParaRPr lang="en-US" sz="1400" dirty="0">
              <a:latin typeface="Verdana" panose="020B0604030504040204" pitchFamily="34" charset="0"/>
              <a:ea typeface="Verdana" panose="020B0604030504040204" pitchFamily="34" charset="0"/>
            </a:endParaRPr>
          </a:p>
          <a:p>
            <a:pPr>
              <a:lnSpc>
                <a:spcPct val="200000"/>
              </a:lnSpc>
            </a:pPr>
            <a:r>
              <a:rPr lang="en-US" sz="1400" dirty="0">
                <a:latin typeface="Verdana" panose="020B0604030504040204" pitchFamily="34" charset="0"/>
                <a:ea typeface="Verdana" panose="020B0604030504040204" pitchFamily="34" charset="0"/>
              </a:rPr>
              <a:t>However, the company now faces a higher-than-expected </a:t>
            </a:r>
            <a:r>
              <a:rPr lang="en-US" sz="1400" b="1" dirty="0">
                <a:solidFill>
                  <a:srgbClr val="7500C0"/>
                </a:solidFill>
                <a:latin typeface="Verdana" panose="020B0604030504040204" pitchFamily="34" charset="0"/>
                <a:ea typeface="Verdana" panose="020B0604030504040204" pitchFamily="34" charset="0"/>
              </a:rPr>
              <a:t>churn rate</a:t>
            </a:r>
            <a:r>
              <a:rPr lang="en-US" sz="1400" dirty="0">
                <a:latin typeface="Verdana" panose="020B0604030504040204" pitchFamily="34" charset="0"/>
                <a:ea typeface="Verdana" panose="020B0604030504040204" pitchFamily="34" charset="0"/>
              </a:rPr>
              <a:t>, directly affecting profitability and competitiveness. </a:t>
            </a:r>
          </a:p>
          <a:p>
            <a:pPr>
              <a:lnSpc>
                <a:spcPct val="200000"/>
              </a:lnSpc>
            </a:pPr>
            <a:r>
              <a:rPr lang="en-US" sz="1400" dirty="0">
                <a:latin typeface="Verdana" panose="020B0604030504040204" pitchFamily="34" charset="0"/>
                <a:ea typeface="Verdana" panose="020B0604030504040204" pitchFamily="34" charset="0"/>
              </a:rPr>
              <a:t>To tackle this challenge, </a:t>
            </a:r>
            <a:r>
              <a:rPr lang="en-US" sz="1400" dirty="0" err="1">
                <a:latin typeface="Verdana" panose="020B0604030504040204" pitchFamily="34" charset="0"/>
                <a:ea typeface="Verdana" panose="020B0604030504040204" pitchFamily="34" charset="0"/>
              </a:rPr>
              <a:t>TeleConnecta</a:t>
            </a:r>
            <a:r>
              <a:rPr lang="en-US" sz="1400" dirty="0">
                <a:latin typeface="Verdana" panose="020B0604030504040204" pitchFamily="34" charset="0"/>
                <a:ea typeface="Verdana" panose="020B0604030504040204" pitchFamily="34" charset="0"/>
              </a:rPr>
              <a:t> plans to implement a </a:t>
            </a:r>
            <a:r>
              <a:rPr lang="en-US" sz="1400" b="1" dirty="0">
                <a:solidFill>
                  <a:srgbClr val="7500C0"/>
                </a:solidFill>
                <a:latin typeface="Verdana" panose="020B0604030504040204" pitchFamily="34" charset="0"/>
                <a:ea typeface="Verdana" panose="020B0604030504040204" pitchFamily="34" charset="0"/>
              </a:rPr>
              <a:t>Machine Learning model</a:t>
            </a:r>
            <a:r>
              <a:rPr lang="en-US" sz="1400" dirty="0">
                <a:solidFill>
                  <a:srgbClr val="7500C0"/>
                </a:solidFill>
                <a:latin typeface="Verdana" panose="020B0604030504040204" pitchFamily="34" charset="0"/>
                <a:ea typeface="Verdana" panose="020B0604030504040204" pitchFamily="34" charset="0"/>
              </a:rPr>
              <a:t> </a:t>
            </a:r>
            <a:r>
              <a:rPr lang="en-US" sz="1400" dirty="0">
                <a:latin typeface="Verdana" panose="020B0604030504040204" pitchFamily="34" charset="0"/>
                <a:ea typeface="Verdana" panose="020B0604030504040204" pitchFamily="34" charset="0"/>
              </a:rPr>
              <a:t>as part of a </a:t>
            </a:r>
            <a:r>
              <a:rPr lang="en-US" sz="1400" b="1" dirty="0">
                <a:solidFill>
                  <a:srgbClr val="7500C0"/>
                </a:solidFill>
                <a:latin typeface="Verdana" panose="020B0604030504040204" pitchFamily="34" charset="0"/>
                <a:ea typeface="Verdana" panose="020B0604030504040204" pitchFamily="34" charset="0"/>
              </a:rPr>
              <a:t>data-driven strategy</a:t>
            </a:r>
            <a:r>
              <a:rPr lang="en-US" sz="1400" dirty="0">
                <a:latin typeface="Verdana" panose="020B0604030504040204" pitchFamily="34" charset="0"/>
                <a:ea typeface="Verdana" panose="020B0604030504040204" pitchFamily="34" charset="0"/>
              </a:rPr>
              <a:t>. This approach will enable the organization to identify at-risk customers, optimize retention efforts, and personalize offers—all </a:t>
            </a:r>
            <a:r>
              <a:rPr lang="en-US" sz="1400" b="1" dirty="0">
                <a:solidFill>
                  <a:srgbClr val="7500C0"/>
                </a:solidFill>
                <a:latin typeface="Verdana" panose="020B0604030504040204" pitchFamily="34" charset="0"/>
                <a:ea typeface="Verdana" panose="020B0604030504040204" pitchFamily="34" charset="0"/>
              </a:rPr>
              <a:t>powered by AI</a:t>
            </a:r>
            <a:r>
              <a:rPr lang="en-US" sz="1400" dirty="0">
                <a:solidFill>
                  <a:srgbClr val="7500C0"/>
                </a:solidFill>
                <a:latin typeface="Verdana" panose="020B0604030504040204" pitchFamily="34" charset="0"/>
                <a:ea typeface="Verdana" panose="020B0604030504040204" pitchFamily="34" charset="0"/>
              </a:rPr>
              <a:t> </a:t>
            </a:r>
            <a:r>
              <a:rPr lang="en-US" sz="1400" dirty="0">
                <a:latin typeface="Verdana" panose="020B0604030504040204" pitchFamily="34" charset="0"/>
                <a:ea typeface="Verdana" panose="020B0604030504040204" pitchFamily="34" charset="0"/>
              </a:rPr>
              <a:t>and built on the pillars of </a:t>
            </a:r>
            <a:r>
              <a:rPr lang="en-US" sz="1400" b="1" dirty="0">
                <a:solidFill>
                  <a:srgbClr val="7500C0"/>
                </a:solidFill>
                <a:latin typeface="Verdana" panose="020B0604030504040204" pitchFamily="34" charset="0"/>
                <a:ea typeface="Verdana" panose="020B0604030504040204" pitchFamily="34" charset="0"/>
              </a:rPr>
              <a:t>reproducibility, scalability, and data quality</a:t>
            </a:r>
            <a:r>
              <a:rPr lang="en-US" sz="1400" dirty="0">
                <a:latin typeface="Verdana" panose="020B0604030504040204" pitchFamily="34" charset="0"/>
                <a:ea typeface="Verdana" panose="020B0604030504040204" pitchFamily="34" charset="0"/>
              </a:rPr>
              <a:t>.</a:t>
            </a:r>
          </a:p>
          <a:p>
            <a:pPr>
              <a:lnSpc>
                <a:spcPct val="200000"/>
              </a:lnSpc>
            </a:pPr>
            <a:endParaRPr lang="en-US" sz="1400" dirty="0">
              <a:latin typeface="Verdana" panose="020B0604030504040204" pitchFamily="34" charset="0"/>
              <a:ea typeface="Verdana" panose="020B0604030504040204" pitchFamily="34" charset="0"/>
            </a:endParaRPr>
          </a:p>
          <a:p>
            <a:pPr>
              <a:lnSpc>
                <a:spcPct val="200000"/>
              </a:lnSpc>
            </a:pPr>
            <a:r>
              <a:rPr lang="en-US" sz="1400" dirty="0">
                <a:latin typeface="Verdana" panose="020B0604030504040204" pitchFamily="34" charset="0"/>
                <a:ea typeface="Verdana" panose="020B0604030504040204" pitchFamily="34" charset="0"/>
              </a:rPr>
              <a:t>The available data for this project consists of the </a:t>
            </a:r>
            <a:r>
              <a:rPr lang="en-US" sz="1400" dirty="0">
                <a:latin typeface="Verdana" panose="020B0604030504040204" pitchFamily="34" charset="0"/>
                <a:ea typeface="Verdana" panose="020B0604030504040204" pitchFamily="34" charset="0"/>
                <a:hlinkClick r:id="rId3"/>
              </a:rPr>
              <a:t>Telco Customer Churn</a:t>
            </a:r>
            <a:r>
              <a:rPr lang="en-US" sz="1400" dirty="0">
                <a:latin typeface="Verdana" panose="020B0604030504040204" pitchFamily="34" charset="0"/>
                <a:ea typeface="Verdana" panose="020B0604030504040204" pitchFamily="34" charset="0"/>
              </a:rPr>
              <a:t> dataset. By applying advanced analytical techniques, </a:t>
            </a:r>
            <a:r>
              <a:rPr lang="en-US" sz="1400" dirty="0" err="1">
                <a:latin typeface="Verdana" panose="020B0604030504040204" pitchFamily="34" charset="0"/>
                <a:ea typeface="Verdana" panose="020B0604030504040204" pitchFamily="34" charset="0"/>
              </a:rPr>
              <a:t>TeleConnecta</a:t>
            </a:r>
            <a:r>
              <a:rPr lang="en-US" sz="1400" dirty="0">
                <a:latin typeface="Verdana" panose="020B0604030504040204" pitchFamily="34" charset="0"/>
                <a:ea typeface="Verdana" panose="020B0604030504040204" pitchFamily="34" charset="0"/>
              </a:rPr>
              <a:t> aims to </a:t>
            </a:r>
            <a:r>
              <a:rPr lang="en-US" sz="1400" b="1" dirty="0">
                <a:solidFill>
                  <a:srgbClr val="7500C0"/>
                </a:solidFill>
                <a:latin typeface="Verdana" panose="020B0604030504040204" pitchFamily="34" charset="0"/>
                <a:ea typeface="Verdana" panose="020B0604030504040204" pitchFamily="34" charset="0"/>
              </a:rPr>
              <a:t>reduce churn</a:t>
            </a:r>
            <a:r>
              <a:rPr lang="en-US" sz="1400" dirty="0">
                <a:latin typeface="Verdana" panose="020B0604030504040204" pitchFamily="34" charset="0"/>
                <a:ea typeface="Verdana" panose="020B0604030504040204" pitchFamily="34" charset="0"/>
              </a:rPr>
              <a:t>, ensure </a:t>
            </a:r>
            <a:r>
              <a:rPr lang="en-US" sz="1400" b="1" dirty="0">
                <a:solidFill>
                  <a:srgbClr val="7500C0"/>
                </a:solidFill>
                <a:latin typeface="Verdana" panose="020B0604030504040204" pitchFamily="34" charset="0"/>
                <a:ea typeface="Verdana" panose="020B0604030504040204" pitchFamily="34" charset="0"/>
              </a:rPr>
              <a:t>regulatory compliance</a:t>
            </a:r>
            <a:r>
              <a:rPr lang="en-US" sz="1400" dirty="0">
                <a:latin typeface="Verdana" panose="020B0604030504040204" pitchFamily="34" charset="0"/>
                <a:ea typeface="Verdana" panose="020B0604030504040204" pitchFamily="34" charset="0"/>
              </a:rPr>
              <a:t>, and drive </a:t>
            </a:r>
            <a:r>
              <a:rPr lang="en-US" sz="1400" b="1" dirty="0">
                <a:solidFill>
                  <a:srgbClr val="7500C0"/>
                </a:solidFill>
                <a:latin typeface="Verdana" panose="020B0604030504040204" pitchFamily="34" charset="0"/>
                <a:ea typeface="Verdana" panose="020B0604030504040204" pitchFamily="34" charset="0"/>
              </a:rPr>
              <a:t>sustainable</a:t>
            </a:r>
            <a:r>
              <a:rPr lang="en-US" sz="1400" b="1" dirty="0">
                <a:latin typeface="Verdana" panose="020B0604030504040204" pitchFamily="34" charset="0"/>
                <a:ea typeface="Verdana" panose="020B0604030504040204" pitchFamily="34" charset="0"/>
              </a:rPr>
              <a:t> </a:t>
            </a:r>
            <a:r>
              <a:rPr lang="en-US" sz="1400" b="1" dirty="0">
                <a:solidFill>
                  <a:srgbClr val="7500C0"/>
                </a:solidFill>
                <a:latin typeface="Verdana" panose="020B0604030504040204" pitchFamily="34" charset="0"/>
                <a:ea typeface="Verdana" panose="020B0604030504040204" pitchFamily="34" charset="0"/>
              </a:rPr>
              <a:t>growth</a:t>
            </a:r>
            <a:r>
              <a:rPr lang="en-US" sz="1400" dirty="0">
                <a:latin typeface="Verdana" panose="020B0604030504040204" pitchFamily="34" charset="0"/>
                <a:ea typeface="Verdana" panose="020B0604030504040204" pitchFamily="34" charset="0"/>
              </a:rPr>
              <a:t> in Mexico's competitive telecommunications market.</a:t>
            </a:r>
          </a:p>
        </p:txBody>
      </p:sp>
      <p:sp>
        <p:nvSpPr>
          <p:cNvPr id="81" name="Slide Number Placeholder 2">
            <a:extLst>
              <a:ext uri="{FF2B5EF4-FFF2-40B4-BE49-F238E27FC236}">
                <a16:creationId xmlns:a16="http://schemas.microsoft.com/office/drawing/2014/main" id="{27C962EA-65BB-4828-9410-5D99CC46C431}"/>
              </a:ext>
            </a:extLst>
          </p:cNvPr>
          <p:cNvSpPr txBox="1">
            <a:spLocks/>
          </p:cNvSpPr>
          <p:nvPr/>
        </p:nvSpPr>
        <p:spPr>
          <a:xfrm>
            <a:off x="11080825" y="6419074"/>
            <a:ext cx="304799" cy="176504"/>
          </a:xfrm>
          <a:prstGeom prst="rect">
            <a:avLst/>
          </a:prstGeom>
        </p:spPr>
        <p:txBody>
          <a:bodyPr vert="horz" lIns="0" tIns="0" rIns="0" bIns="0" rtlCol="0" anchor="b" anchorCtr="0"/>
          <a:lstStyle>
            <a:defPPr>
              <a:defRPr lang="en-US"/>
            </a:defPPr>
            <a:lvl1pPr marL="0" algn="r"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F9AC08D-23A9-440E-BCB9-AA1E9877CC38}" type="slidenum">
              <a:rPr lang="en-US" smtClean="0"/>
              <a:pPr/>
              <a:t>5</a:t>
            </a:fld>
            <a:endParaRPr lang="en-US" dirty="0"/>
          </a:p>
        </p:txBody>
      </p:sp>
      <p:sp>
        <p:nvSpPr>
          <p:cNvPr id="39" name="Rectángulo 38">
            <a:extLst>
              <a:ext uri="{FF2B5EF4-FFF2-40B4-BE49-F238E27FC236}">
                <a16:creationId xmlns:a16="http://schemas.microsoft.com/office/drawing/2014/main" id="{210269FB-EA78-4CE0-ADA4-7632A5056921}"/>
              </a:ext>
            </a:extLst>
          </p:cNvPr>
          <p:cNvSpPr/>
          <p:nvPr/>
        </p:nvSpPr>
        <p:spPr>
          <a:xfrm>
            <a:off x="9268655" y="241300"/>
            <a:ext cx="2576333" cy="77513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a:solidFill>
                  <a:schemeClr val="bg1"/>
                </a:solidFill>
              </a:rPr>
              <a:t>done</a:t>
            </a:r>
          </a:p>
        </p:txBody>
      </p:sp>
    </p:spTree>
    <p:extLst>
      <p:ext uri="{BB962C8B-B14F-4D97-AF65-F5344CB8AC3E}">
        <p14:creationId xmlns:p14="http://schemas.microsoft.com/office/powerpoint/2010/main" val="2567132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upo 23">
            <a:extLst>
              <a:ext uri="{FF2B5EF4-FFF2-40B4-BE49-F238E27FC236}">
                <a16:creationId xmlns:a16="http://schemas.microsoft.com/office/drawing/2014/main" id="{DDD4F53F-FB08-4FEB-991E-42E27DA3C5EB}"/>
              </a:ext>
            </a:extLst>
          </p:cNvPr>
          <p:cNvGrpSpPr/>
          <p:nvPr/>
        </p:nvGrpSpPr>
        <p:grpSpPr>
          <a:xfrm>
            <a:off x="-1386348" y="442671"/>
            <a:ext cx="1076632" cy="6415330"/>
            <a:chOff x="-1386348" y="442670"/>
            <a:chExt cx="1076632" cy="7762867"/>
          </a:xfrm>
        </p:grpSpPr>
        <p:sp>
          <p:nvSpPr>
            <p:cNvPr id="25" name="Rectángulo 24">
              <a:extLst>
                <a:ext uri="{FF2B5EF4-FFF2-40B4-BE49-F238E27FC236}">
                  <a16:creationId xmlns:a16="http://schemas.microsoft.com/office/drawing/2014/main" id="{39F2C73E-85F8-4DBD-B2DD-249B15355BB3}"/>
                </a:ext>
              </a:extLst>
            </p:cNvPr>
            <p:cNvSpPr/>
            <p:nvPr/>
          </p:nvSpPr>
          <p:spPr>
            <a:xfrm>
              <a:off x="-1386348" y="442670"/>
              <a:ext cx="1076632" cy="635088"/>
            </a:xfrm>
            <a:prstGeom prst="rect">
              <a:avLst/>
            </a:prstGeom>
            <a:solidFill>
              <a:srgbClr val="3800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6" name="Rectángulo 25">
              <a:extLst>
                <a:ext uri="{FF2B5EF4-FFF2-40B4-BE49-F238E27FC236}">
                  <a16:creationId xmlns:a16="http://schemas.microsoft.com/office/drawing/2014/main" id="{C8F00B30-3E89-4169-84FE-5F55408D84A5}"/>
                </a:ext>
              </a:extLst>
            </p:cNvPr>
            <p:cNvSpPr/>
            <p:nvPr/>
          </p:nvSpPr>
          <p:spPr>
            <a:xfrm>
              <a:off x="-1386348" y="1036652"/>
              <a:ext cx="1076632" cy="635088"/>
            </a:xfrm>
            <a:prstGeom prst="rect">
              <a:avLst/>
            </a:prstGeom>
            <a:solidFill>
              <a:srgbClr val="460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7" name="Rectángulo 26">
              <a:extLst>
                <a:ext uri="{FF2B5EF4-FFF2-40B4-BE49-F238E27FC236}">
                  <a16:creationId xmlns:a16="http://schemas.microsoft.com/office/drawing/2014/main" id="{17789BC0-02C9-4E26-83A0-05333C092325}"/>
                </a:ext>
              </a:extLst>
            </p:cNvPr>
            <p:cNvSpPr/>
            <p:nvPr/>
          </p:nvSpPr>
          <p:spPr>
            <a:xfrm>
              <a:off x="-1386348" y="1630634"/>
              <a:ext cx="1076632" cy="635088"/>
            </a:xfrm>
            <a:prstGeom prst="rect">
              <a:avLst/>
            </a:prstGeom>
            <a:solidFill>
              <a:srgbClr val="750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8" name="Rectángulo 27">
              <a:extLst>
                <a:ext uri="{FF2B5EF4-FFF2-40B4-BE49-F238E27FC236}">
                  <a16:creationId xmlns:a16="http://schemas.microsoft.com/office/drawing/2014/main" id="{E046D911-DD03-43D0-A192-199D2471F6A0}"/>
                </a:ext>
              </a:extLst>
            </p:cNvPr>
            <p:cNvSpPr/>
            <p:nvPr/>
          </p:nvSpPr>
          <p:spPr>
            <a:xfrm>
              <a:off x="-1386348" y="2224616"/>
              <a:ext cx="1076632" cy="635088"/>
            </a:xfrm>
            <a:prstGeom prst="rect">
              <a:avLst/>
            </a:prstGeom>
            <a:solidFill>
              <a:srgbClr val="A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9" name="Rectángulo 28">
              <a:extLst>
                <a:ext uri="{FF2B5EF4-FFF2-40B4-BE49-F238E27FC236}">
                  <a16:creationId xmlns:a16="http://schemas.microsoft.com/office/drawing/2014/main" id="{A1B89811-ED3E-466D-A89C-9884BB3F53A8}"/>
                </a:ext>
              </a:extLst>
            </p:cNvPr>
            <p:cNvSpPr/>
            <p:nvPr/>
          </p:nvSpPr>
          <p:spPr>
            <a:xfrm>
              <a:off x="-1386348" y="2818598"/>
              <a:ext cx="1076632" cy="6350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0" name="Rectángulo 29">
              <a:extLst>
                <a:ext uri="{FF2B5EF4-FFF2-40B4-BE49-F238E27FC236}">
                  <a16:creationId xmlns:a16="http://schemas.microsoft.com/office/drawing/2014/main" id="{17F50248-7C04-4832-AF50-1C281510E670}"/>
                </a:ext>
              </a:extLst>
            </p:cNvPr>
            <p:cNvSpPr/>
            <p:nvPr/>
          </p:nvSpPr>
          <p:spPr>
            <a:xfrm>
              <a:off x="-1386348" y="3412580"/>
              <a:ext cx="1076632" cy="6350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1" name="Rectángulo 30">
              <a:extLst>
                <a:ext uri="{FF2B5EF4-FFF2-40B4-BE49-F238E27FC236}">
                  <a16:creationId xmlns:a16="http://schemas.microsoft.com/office/drawing/2014/main" id="{BE442CB3-E790-4E38-B84A-A54A8F0D4E1E}"/>
                </a:ext>
              </a:extLst>
            </p:cNvPr>
            <p:cNvSpPr/>
            <p:nvPr/>
          </p:nvSpPr>
          <p:spPr>
            <a:xfrm>
              <a:off x="-1386348" y="4006562"/>
              <a:ext cx="1076632" cy="6350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2" name="Rectángulo 31">
              <a:extLst>
                <a:ext uri="{FF2B5EF4-FFF2-40B4-BE49-F238E27FC236}">
                  <a16:creationId xmlns:a16="http://schemas.microsoft.com/office/drawing/2014/main" id="{110BD69E-74AB-44FE-A152-53A398E05999}"/>
                </a:ext>
              </a:extLst>
            </p:cNvPr>
            <p:cNvSpPr/>
            <p:nvPr/>
          </p:nvSpPr>
          <p:spPr>
            <a:xfrm>
              <a:off x="-1386348" y="4600544"/>
              <a:ext cx="1076632" cy="635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3" name="Rectángulo 32">
              <a:extLst>
                <a:ext uri="{FF2B5EF4-FFF2-40B4-BE49-F238E27FC236}">
                  <a16:creationId xmlns:a16="http://schemas.microsoft.com/office/drawing/2014/main" id="{466E689A-134B-4A6C-9D8A-3567783A8EBC}"/>
                </a:ext>
              </a:extLst>
            </p:cNvPr>
            <p:cNvSpPr/>
            <p:nvPr/>
          </p:nvSpPr>
          <p:spPr>
            <a:xfrm>
              <a:off x="-1386348" y="5194526"/>
              <a:ext cx="1076632" cy="63508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4" name="Rectángulo 33">
              <a:extLst>
                <a:ext uri="{FF2B5EF4-FFF2-40B4-BE49-F238E27FC236}">
                  <a16:creationId xmlns:a16="http://schemas.microsoft.com/office/drawing/2014/main" id="{5C65BED6-1133-4096-9215-5E769FBFB6A3}"/>
                </a:ext>
              </a:extLst>
            </p:cNvPr>
            <p:cNvSpPr/>
            <p:nvPr/>
          </p:nvSpPr>
          <p:spPr>
            <a:xfrm>
              <a:off x="-1386348" y="5788508"/>
              <a:ext cx="1076632" cy="635088"/>
            </a:xfrm>
            <a:prstGeom prst="rect">
              <a:avLst/>
            </a:prstGeom>
            <a:solidFill>
              <a:srgbClr val="AB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5" name="Rectángulo 34">
              <a:extLst>
                <a:ext uri="{FF2B5EF4-FFF2-40B4-BE49-F238E27FC236}">
                  <a16:creationId xmlns:a16="http://schemas.microsoft.com/office/drawing/2014/main" id="{DA5992E4-90C5-4453-B945-AFAE6777D998}"/>
                </a:ext>
              </a:extLst>
            </p:cNvPr>
            <p:cNvSpPr/>
            <p:nvPr/>
          </p:nvSpPr>
          <p:spPr>
            <a:xfrm>
              <a:off x="-1386348" y="6382490"/>
              <a:ext cx="1076632" cy="635088"/>
            </a:xfrm>
            <a:prstGeom prst="rect">
              <a:avLst/>
            </a:prstGeom>
            <a:solidFill>
              <a:srgbClr val="00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6" name="Rectángulo 35">
              <a:extLst>
                <a:ext uri="{FF2B5EF4-FFF2-40B4-BE49-F238E27FC236}">
                  <a16:creationId xmlns:a16="http://schemas.microsoft.com/office/drawing/2014/main" id="{EF346FB0-4CC1-47A9-BF8E-C09EAA0CF6F1}"/>
                </a:ext>
              </a:extLst>
            </p:cNvPr>
            <p:cNvSpPr/>
            <p:nvPr/>
          </p:nvSpPr>
          <p:spPr>
            <a:xfrm>
              <a:off x="-1386348" y="6976472"/>
              <a:ext cx="1076632" cy="635088"/>
            </a:xfrm>
            <a:prstGeom prst="rect">
              <a:avLst/>
            </a:prstGeom>
            <a:solidFill>
              <a:srgbClr val="009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7" name="Rectángulo 36">
              <a:extLst>
                <a:ext uri="{FF2B5EF4-FFF2-40B4-BE49-F238E27FC236}">
                  <a16:creationId xmlns:a16="http://schemas.microsoft.com/office/drawing/2014/main" id="{F9BA9CBF-29D9-48C3-92EB-85C3E0A73DF5}"/>
                </a:ext>
              </a:extLst>
            </p:cNvPr>
            <p:cNvSpPr/>
            <p:nvPr/>
          </p:nvSpPr>
          <p:spPr>
            <a:xfrm>
              <a:off x="-1386348" y="7570449"/>
              <a:ext cx="1076632" cy="635088"/>
            </a:xfrm>
            <a:prstGeom prst="rect">
              <a:avLst/>
            </a:prstGeom>
            <a:solidFill>
              <a:srgbClr val="004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cxnSp>
        <p:nvCxnSpPr>
          <p:cNvPr id="9" name="Conector recto 8">
            <a:extLst>
              <a:ext uri="{FF2B5EF4-FFF2-40B4-BE49-F238E27FC236}">
                <a16:creationId xmlns:a16="http://schemas.microsoft.com/office/drawing/2014/main" id="{358BFFE7-8A6E-477E-B93B-0DF900F721FD}"/>
              </a:ext>
            </a:extLst>
          </p:cNvPr>
          <p:cNvCxnSpPr>
            <a:cxnSpLocks/>
          </p:cNvCxnSpPr>
          <p:nvPr/>
        </p:nvCxnSpPr>
        <p:spPr>
          <a:xfrm>
            <a:off x="4064000" y="1929264"/>
            <a:ext cx="0" cy="3960964"/>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 name="Conector recto 42">
            <a:extLst>
              <a:ext uri="{FF2B5EF4-FFF2-40B4-BE49-F238E27FC236}">
                <a16:creationId xmlns:a16="http://schemas.microsoft.com/office/drawing/2014/main" id="{4C88F10A-82D3-4F06-BA5F-9CB347E7C908}"/>
              </a:ext>
            </a:extLst>
          </p:cNvPr>
          <p:cNvCxnSpPr>
            <a:cxnSpLocks/>
          </p:cNvCxnSpPr>
          <p:nvPr/>
        </p:nvCxnSpPr>
        <p:spPr>
          <a:xfrm>
            <a:off x="8128000" y="1929264"/>
            <a:ext cx="0" cy="3960964"/>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4" name="Title 1">
            <a:extLst>
              <a:ext uri="{FF2B5EF4-FFF2-40B4-BE49-F238E27FC236}">
                <a16:creationId xmlns:a16="http://schemas.microsoft.com/office/drawing/2014/main" id="{8D85CB73-828E-4F7F-92F2-4C4EE9435137}"/>
              </a:ext>
            </a:extLst>
          </p:cNvPr>
          <p:cNvSpPr txBox="1">
            <a:spLocks/>
          </p:cNvSpPr>
          <p:nvPr/>
        </p:nvSpPr>
        <p:spPr>
          <a:xfrm>
            <a:off x="577946" y="781348"/>
            <a:ext cx="11238915" cy="909508"/>
          </a:xfrm>
          <a:prstGeom prst="rect">
            <a:avLst/>
          </a:prstGeom>
        </p:spPr>
        <p:txBody>
          <a:bodyPr vert="horz" lIns="0" tIns="45720" rIns="0" bIns="0" rtlCol="0" anchor="t" anchorCtr="0">
            <a:noAutofit/>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pPr>
              <a:lnSpc>
                <a:spcPct val="100000"/>
              </a:lnSpc>
            </a:pPr>
            <a:r>
              <a:rPr lang="en-US" sz="2400" dirty="0">
                <a:solidFill>
                  <a:srgbClr val="7500C0"/>
                </a:solidFill>
                <a:cs typeface="Segoe UI" panose="020B0502040204020203" pitchFamily="34" charset="0"/>
              </a:rPr>
              <a:t>Communications AND Customer churn | </a:t>
            </a:r>
            <a:r>
              <a:rPr lang="en-US" sz="2400" dirty="0">
                <a:cs typeface="Segoe UI Semibold" panose="020B0702040204020203" pitchFamily="34" charset="0"/>
              </a:rPr>
              <a:t>Risk management powered by machine learning</a:t>
            </a:r>
            <a:endParaRPr lang="en-US" sz="2400" dirty="0">
              <a:cs typeface="Segoe UI" panose="020B0502040204020203" pitchFamily="34" charset="0"/>
            </a:endParaRPr>
          </a:p>
        </p:txBody>
      </p:sp>
      <p:sp>
        <p:nvSpPr>
          <p:cNvPr id="45" name="Title 1">
            <a:extLst>
              <a:ext uri="{FF2B5EF4-FFF2-40B4-BE49-F238E27FC236}">
                <a16:creationId xmlns:a16="http://schemas.microsoft.com/office/drawing/2014/main" id="{487FFDB0-B042-4253-A337-4B144DC5C724}"/>
              </a:ext>
            </a:extLst>
          </p:cNvPr>
          <p:cNvSpPr txBox="1">
            <a:spLocks/>
          </p:cNvSpPr>
          <p:nvPr/>
        </p:nvSpPr>
        <p:spPr>
          <a:xfrm>
            <a:off x="577947" y="399418"/>
            <a:ext cx="5715000" cy="169861"/>
          </a:xfrm>
          <a:prstGeom prst="rect">
            <a:avLst/>
          </a:prstGeom>
        </p:spPr>
        <p:txBody>
          <a:bodyPr vert="horz" lIns="0" tIns="45720" rIns="0" bIns="0" rtlCol="0" anchor="t" anchorCtr="0">
            <a:normAutofit fontScale="85000" lnSpcReduction="20000"/>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r>
              <a:rPr lang="en-US" sz="1600" b="0" dirty="0">
                <a:solidFill>
                  <a:srgbClr val="63009A"/>
                </a:solidFill>
                <a:latin typeface="Segoe UI Light" panose="020B0502040204020203" pitchFamily="34" charset="0"/>
                <a:cs typeface="Segoe UI Light" panose="020B0502040204020203" pitchFamily="34" charset="0"/>
              </a:rPr>
              <a:t>Task Definition</a:t>
            </a:r>
          </a:p>
        </p:txBody>
      </p:sp>
      <p:sp>
        <p:nvSpPr>
          <p:cNvPr id="20" name="Elipse 19">
            <a:extLst>
              <a:ext uri="{FF2B5EF4-FFF2-40B4-BE49-F238E27FC236}">
                <a16:creationId xmlns:a16="http://schemas.microsoft.com/office/drawing/2014/main" id="{8F8E28AE-AE0B-4F3B-B698-D3A86087929D}"/>
              </a:ext>
            </a:extLst>
          </p:cNvPr>
          <p:cNvSpPr/>
          <p:nvPr/>
        </p:nvSpPr>
        <p:spPr>
          <a:xfrm>
            <a:off x="1357212" y="1949264"/>
            <a:ext cx="1080000" cy="1080000"/>
          </a:xfrm>
          <a:prstGeom prst="ellipse">
            <a:avLst/>
          </a:prstGeom>
          <a:solidFill>
            <a:srgbClr val="7500C0"/>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1" name="CuadroTexto 60">
            <a:extLst>
              <a:ext uri="{FF2B5EF4-FFF2-40B4-BE49-F238E27FC236}">
                <a16:creationId xmlns:a16="http://schemas.microsoft.com/office/drawing/2014/main" id="{58ED8AD7-E5D1-4ED4-A01F-A2871D17CCE5}"/>
              </a:ext>
            </a:extLst>
          </p:cNvPr>
          <p:cNvSpPr txBox="1"/>
          <p:nvPr/>
        </p:nvSpPr>
        <p:spPr>
          <a:xfrm>
            <a:off x="1101966" y="3389264"/>
            <a:ext cx="1528165" cy="323165"/>
          </a:xfrm>
          <a:prstGeom prst="rect">
            <a:avLst/>
          </a:prstGeom>
          <a:noFill/>
        </p:spPr>
        <p:txBody>
          <a:bodyPr wrap="square" lIns="0" tIns="0" rIns="0" bIns="45720" rtlCol="0">
            <a:spAutoFit/>
          </a:bodyPr>
          <a:lstStyle/>
          <a:p>
            <a:pPr algn="ctr"/>
            <a:r>
              <a:rPr lang="es-MX" b="1" dirty="0" err="1">
                <a:solidFill>
                  <a:srgbClr val="5F0095"/>
                </a:solidFill>
                <a:latin typeface="Verdana" panose="020B0604030504040204" pitchFamily="34" charset="0"/>
                <a:ea typeface="Verdana" panose="020B0604030504040204" pitchFamily="34" charset="0"/>
              </a:rPr>
              <a:t>Our</a:t>
            </a:r>
            <a:r>
              <a:rPr lang="es-MX" b="1" dirty="0">
                <a:solidFill>
                  <a:srgbClr val="5F0095"/>
                </a:solidFill>
                <a:latin typeface="Verdana" panose="020B0604030504040204" pitchFamily="34" charset="0"/>
                <a:ea typeface="Verdana" panose="020B0604030504040204" pitchFamily="34" charset="0"/>
              </a:rPr>
              <a:t> </a:t>
            </a:r>
            <a:r>
              <a:rPr lang="es-MX" b="1" dirty="0" err="1">
                <a:solidFill>
                  <a:srgbClr val="5F0095"/>
                </a:solidFill>
                <a:latin typeface="Verdana" panose="020B0604030504040204" pitchFamily="34" charset="0"/>
                <a:ea typeface="Verdana" panose="020B0604030504040204" pitchFamily="34" charset="0"/>
              </a:rPr>
              <a:t>client</a:t>
            </a:r>
            <a:endParaRPr lang="es-MX" b="1" dirty="0">
              <a:solidFill>
                <a:srgbClr val="5F0095"/>
              </a:solidFill>
              <a:latin typeface="Verdana" panose="020B0604030504040204" pitchFamily="34" charset="0"/>
              <a:ea typeface="Verdana" panose="020B0604030504040204" pitchFamily="34" charset="0"/>
            </a:endParaRPr>
          </a:p>
        </p:txBody>
      </p:sp>
      <p:sp>
        <p:nvSpPr>
          <p:cNvPr id="63" name="CuadroTexto 62">
            <a:extLst>
              <a:ext uri="{FF2B5EF4-FFF2-40B4-BE49-F238E27FC236}">
                <a16:creationId xmlns:a16="http://schemas.microsoft.com/office/drawing/2014/main" id="{09BF1B85-A6F5-4E15-8A6D-1916349302BA}"/>
              </a:ext>
            </a:extLst>
          </p:cNvPr>
          <p:cNvSpPr txBox="1"/>
          <p:nvPr/>
        </p:nvSpPr>
        <p:spPr>
          <a:xfrm>
            <a:off x="443113" y="3899267"/>
            <a:ext cx="2908196" cy="1670842"/>
          </a:xfrm>
          <a:prstGeom prst="rect">
            <a:avLst/>
          </a:prstGeom>
          <a:noFill/>
        </p:spPr>
        <p:txBody>
          <a:bodyPr wrap="square" lIns="0" tIns="0" rIns="0" bIns="45720" rtlCol="0">
            <a:spAutoFit/>
          </a:bodyPr>
          <a:lstStyle/>
          <a:p>
            <a:pPr marL="285750" indent="-285750">
              <a:lnSpc>
                <a:spcPct val="150000"/>
              </a:lnSpc>
              <a:buFont typeface="Arial" panose="020B0604020202020204" pitchFamily="34" charset="0"/>
              <a:buChar char="•"/>
            </a:pPr>
            <a:r>
              <a:rPr lang="es-MX" sz="1200" b="1" dirty="0" err="1">
                <a:solidFill>
                  <a:srgbClr val="380089"/>
                </a:solidFill>
                <a:latin typeface="Verdana" panose="020B0604030504040204" pitchFamily="34" charset="0"/>
                <a:ea typeface="Verdana" panose="020B0604030504040204" pitchFamily="34" charset="0"/>
              </a:rPr>
              <a:t>TeleConnecta</a:t>
            </a:r>
            <a:r>
              <a:rPr lang="es-MX" sz="1200" b="1" dirty="0">
                <a:solidFill>
                  <a:schemeClr val="accent1"/>
                </a:solidFill>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is</a:t>
            </a:r>
            <a:r>
              <a:rPr lang="es-MX" sz="1200" dirty="0">
                <a:latin typeface="Verdana" panose="020B0604030504040204" pitchFamily="34" charset="0"/>
                <a:ea typeface="Verdana" panose="020B0604030504040204" pitchFamily="34" charset="0"/>
              </a:rPr>
              <a:t> a </a:t>
            </a:r>
            <a:r>
              <a:rPr lang="es-MX" sz="1200" dirty="0" err="1">
                <a:latin typeface="Verdana" panose="020B0604030504040204" pitchFamily="34" charset="0"/>
                <a:ea typeface="Verdana" panose="020B0604030504040204" pitchFamily="34" charset="0"/>
              </a:rPr>
              <a:t>mexican</a:t>
            </a:r>
            <a:r>
              <a:rPr lang="es-MX" sz="1200" dirty="0">
                <a:latin typeface="Verdana" panose="020B0604030504040204" pitchFamily="34" charset="0"/>
                <a:ea typeface="Verdana" panose="020B0604030504040204" pitchFamily="34" charset="0"/>
              </a:rPr>
              <a:t> Fintech</a:t>
            </a:r>
          </a:p>
          <a:p>
            <a:pPr marL="285750"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Their</a:t>
            </a:r>
            <a:r>
              <a:rPr lang="es-MX" sz="1200" dirty="0">
                <a:latin typeface="Verdana" panose="020B0604030504040204" pitchFamily="34" charset="0"/>
                <a:ea typeface="Verdana" panose="020B0604030504040204" pitchFamily="34" charset="0"/>
              </a:rPr>
              <a:t> target </a:t>
            </a:r>
            <a:r>
              <a:rPr lang="es-MX" sz="1200" dirty="0" err="1">
                <a:latin typeface="Verdana" panose="020B0604030504040204" pitchFamily="34" charset="0"/>
                <a:ea typeface="Verdana" panose="020B0604030504040204" pitchFamily="34" charset="0"/>
              </a:rPr>
              <a:t>market</a:t>
            </a:r>
            <a:r>
              <a:rPr lang="es-MX" sz="1200" dirty="0">
                <a:latin typeface="Verdana" panose="020B0604030504040204" pitchFamily="34" charset="0"/>
                <a:ea typeface="Verdana" panose="020B0604030504040204" pitchFamily="34" charset="0"/>
              </a:rPr>
              <a:t> are </a:t>
            </a:r>
            <a:r>
              <a:rPr lang="es-MX" sz="1200" b="1" dirty="0" err="1">
                <a:solidFill>
                  <a:srgbClr val="380089"/>
                </a:solidFill>
                <a:latin typeface="Verdana" panose="020B0604030504040204" pitchFamily="34" charset="0"/>
                <a:ea typeface="Verdana" panose="020B0604030504040204" pitchFamily="34" charset="0"/>
              </a:rPr>
              <a:t>SMEs</a:t>
            </a:r>
            <a:endParaRPr lang="es-MX" sz="1200" b="1" dirty="0">
              <a:solidFill>
                <a:srgbClr val="380089"/>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They’ve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had</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an</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expansive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strategy</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to</a:t>
            </a:r>
            <a:r>
              <a:rPr lang="es-MX" sz="1200" dirty="0">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achieve</a:t>
            </a:r>
            <a:r>
              <a:rPr lang="es-MX" sz="1200" b="1" dirty="0">
                <a:solidFill>
                  <a:srgbClr val="380089"/>
                </a:solidFill>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market</a:t>
            </a:r>
            <a:r>
              <a:rPr lang="es-MX" sz="1200" b="1" dirty="0">
                <a:solidFill>
                  <a:srgbClr val="380089"/>
                </a:solidFill>
                <a:latin typeface="Verdana" panose="020B0604030504040204" pitchFamily="34" charset="0"/>
                <a:ea typeface="Verdana" panose="020B0604030504040204" pitchFamily="34" charset="0"/>
              </a:rPr>
              <a:t> share </a:t>
            </a:r>
            <a:r>
              <a:rPr lang="es-MX" sz="1200" dirty="0" err="1">
                <a:latin typeface="Verdana" panose="020B0604030504040204" pitchFamily="34" charset="0"/>
                <a:ea typeface="Verdana" panose="020B0604030504040204" pitchFamily="34" charset="0"/>
              </a:rPr>
              <a:t>goals</a:t>
            </a:r>
            <a:endParaRPr lang="es-MX" sz="1200" dirty="0">
              <a:latin typeface="Verdana" panose="020B0604030504040204" pitchFamily="34" charset="0"/>
              <a:ea typeface="Verdana" panose="020B0604030504040204" pitchFamily="34" charset="0"/>
            </a:endParaRPr>
          </a:p>
        </p:txBody>
      </p:sp>
      <p:sp>
        <p:nvSpPr>
          <p:cNvPr id="66" name="Elipse 65">
            <a:extLst>
              <a:ext uri="{FF2B5EF4-FFF2-40B4-BE49-F238E27FC236}">
                <a16:creationId xmlns:a16="http://schemas.microsoft.com/office/drawing/2014/main" id="{42AC8B9A-8CE7-43CE-B3D7-90F90B12EDFF}"/>
              </a:ext>
            </a:extLst>
          </p:cNvPr>
          <p:cNvSpPr/>
          <p:nvPr/>
        </p:nvSpPr>
        <p:spPr>
          <a:xfrm>
            <a:off x="5359401" y="1949264"/>
            <a:ext cx="1080000" cy="1080000"/>
          </a:xfrm>
          <a:prstGeom prst="ellipse">
            <a:avLst/>
          </a:prstGeom>
          <a:solidFill>
            <a:srgbClr val="750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67" name="CuadroTexto 66">
            <a:extLst>
              <a:ext uri="{FF2B5EF4-FFF2-40B4-BE49-F238E27FC236}">
                <a16:creationId xmlns:a16="http://schemas.microsoft.com/office/drawing/2014/main" id="{AA1BA2E9-CB39-4BAD-B049-82EA2529FC39}"/>
              </a:ext>
            </a:extLst>
          </p:cNvPr>
          <p:cNvSpPr txBox="1"/>
          <p:nvPr/>
        </p:nvSpPr>
        <p:spPr>
          <a:xfrm>
            <a:off x="5104155" y="3389264"/>
            <a:ext cx="1528165" cy="323165"/>
          </a:xfrm>
          <a:prstGeom prst="rect">
            <a:avLst/>
          </a:prstGeom>
          <a:noFill/>
        </p:spPr>
        <p:txBody>
          <a:bodyPr wrap="square" lIns="0" tIns="0" rIns="0" bIns="45720" rtlCol="0">
            <a:spAutoFit/>
          </a:bodyPr>
          <a:lstStyle/>
          <a:p>
            <a:pPr algn="ctr"/>
            <a:r>
              <a:rPr lang="es-MX" b="1" dirty="0" err="1">
                <a:solidFill>
                  <a:srgbClr val="5F0095"/>
                </a:solidFill>
                <a:latin typeface="Verdana" panose="020B0604030504040204" pitchFamily="34" charset="0"/>
                <a:ea typeface="Verdana" panose="020B0604030504040204" pitchFamily="34" charset="0"/>
              </a:rPr>
              <a:t>Pain</a:t>
            </a:r>
            <a:r>
              <a:rPr lang="es-MX" b="1" dirty="0">
                <a:solidFill>
                  <a:srgbClr val="5F0095"/>
                </a:solidFill>
                <a:latin typeface="Verdana" panose="020B0604030504040204" pitchFamily="34" charset="0"/>
                <a:ea typeface="Verdana" panose="020B0604030504040204" pitchFamily="34" charset="0"/>
              </a:rPr>
              <a:t> </a:t>
            </a:r>
            <a:r>
              <a:rPr lang="es-MX" b="1" dirty="0" err="1">
                <a:solidFill>
                  <a:srgbClr val="5F0095"/>
                </a:solidFill>
                <a:latin typeface="Verdana" panose="020B0604030504040204" pitchFamily="34" charset="0"/>
                <a:ea typeface="Verdana" panose="020B0604030504040204" pitchFamily="34" charset="0"/>
              </a:rPr>
              <a:t>point</a:t>
            </a:r>
            <a:endParaRPr lang="es-MX" b="1" dirty="0">
              <a:solidFill>
                <a:srgbClr val="5F0095"/>
              </a:solidFill>
              <a:latin typeface="Verdana" panose="020B0604030504040204" pitchFamily="34" charset="0"/>
              <a:ea typeface="Verdana" panose="020B0604030504040204" pitchFamily="34" charset="0"/>
            </a:endParaRPr>
          </a:p>
        </p:txBody>
      </p:sp>
      <p:sp>
        <p:nvSpPr>
          <p:cNvPr id="68" name="CuadroTexto 67">
            <a:extLst>
              <a:ext uri="{FF2B5EF4-FFF2-40B4-BE49-F238E27FC236}">
                <a16:creationId xmlns:a16="http://schemas.microsoft.com/office/drawing/2014/main" id="{5986732F-C3E3-4A83-A9F3-307ECE1E22DA}"/>
              </a:ext>
            </a:extLst>
          </p:cNvPr>
          <p:cNvSpPr txBox="1"/>
          <p:nvPr/>
        </p:nvSpPr>
        <p:spPr>
          <a:xfrm>
            <a:off x="4445302" y="3899267"/>
            <a:ext cx="2908196" cy="2224840"/>
          </a:xfrm>
          <a:prstGeom prst="rect">
            <a:avLst/>
          </a:prstGeom>
          <a:noFill/>
        </p:spPr>
        <p:txBody>
          <a:bodyPr wrap="square" lIns="0" tIns="0" rIns="0" bIns="45720" rtlCol="0">
            <a:spAutoFit/>
          </a:bodyPr>
          <a:lstStyle/>
          <a:p>
            <a:pPr marL="285750"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they</a:t>
            </a:r>
            <a:r>
              <a:rPr lang="es-MX" sz="1200" dirty="0">
                <a:latin typeface="Verdana" panose="020B0604030504040204" pitchFamily="34" charset="0"/>
                <a:ea typeface="Verdana" panose="020B0604030504040204" pitchFamily="34" charset="0"/>
              </a:rPr>
              <a:t> are </a:t>
            </a:r>
            <a:r>
              <a:rPr lang="es-MX" sz="1200" dirty="0" err="1">
                <a:latin typeface="Verdana" panose="020B0604030504040204" pitchFamily="34" charset="0"/>
                <a:ea typeface="Verdana" panose="020B0604030504040204" pitchFamily="34" charset="0"/>
              </a:rPr>
              <a:t>experiencing</a:t>
            </a:r>
            <a:r>
              <a:rPr lang="es-MX" sz="1200" dirty="0">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excessive</a:t>
            </a:r>
            <a:r>
              <a:rPr lang="es-MX" sz="1200" b="1" dirty="0">
                <a:solidFill>
                  <a:srgbClr val="380089"/>
                </a:solidFill>
                <a:latin typeface="Verdana" panose="020B0604030504040204" pitchFamily="34" charset="0"/>
                <a:ea typeface="Verdana" panose="020B0604030504040204" pitchFamily="34" charset="0"/>
              </a:rPr>
              <a:t> defaults</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due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to</a:t>
            </a:r>
            <a:r>
              <a:rPr lang="es-MX" sz="1200" dirty="0">
                <a:latin typeface="Verdana" panose="020B0604030504040204" pitchFamily="34" charset="0"/>
                <a:ea typeface="Verdana" panose="020B0604030504040204" pitchFamily="34" charset="0"/>
              </a:rPr>
              <a:t>:</a:t>
            </a:r>
          </a:p>
          <a:p>
            <a:pPr marL="742950" lvl="1"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Its</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broad</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market</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reach</a:t>
            </a:r>
            <a:endParaRPr lang="es-MX" sz="1200" dirty="0">
              <a:latin typeface="Verdana" panose="020B0604030504040204" pitchFamily="34" charset="0"/>
              <a:ea typeface="Verdana" panose="020B0604030504040204" pitchFamily="34" charset="0"/>
            </a:endParaRPr>
          </a:p>
          <a:p>
            <a:pPr marL="742950" lvl="1" indent="-285750">
              <a:lnSpc>
                <a:spcPct val="150000"/>
              </a:lnSpc>
              <a:buFont typeface="Arial" panose="020B0604020202020204" pitchFamily="34" charset="0"/>
              <a:buChar char="•"/>
            </a:pPr>
            <a:r>
              <a:rPr lang="es-MX" sz="1200" b="1" dirty="0" err="1">
                <a:solidFill>
                  <a:srgbClr val="380089"/>
                </a:solidFill>
                <a:latin typeface="Verdana" panose="020B0604030504040204" pitchFamily="34" charset="0"/>
                <a:ea typeface="Verdana" panose="020B0604030504040204" pitchFamily="34" charset="0"/>
              </a:rPr>
              <a:t>Unsound</a:t>
            </a:r>
            <a:r>
              <a:rPr lang="es-MX" sz="1200" b="1" dirty="0">
                <a:solidFill>
                  <a:srgbClr val="380089"/>
                </a:solidFill>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retention</a:t>
            </a:r>
            <a:r>
              <a:rPr lang="es-MX" sz="1200" b="1" dirty="0">
                <a:solidFill>
                  <a:srgbClr val="380089"/>
                </a:solidFill>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strategy</a:t>
            </a:r>
            <a:endParaRPr lang="es-MX" sz="1200" b="1" dirty="0">
              <a:solidFill>
                <a:srgbClr val="380089"/>
              </a:solidFill>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This</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generates</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problems</a:t>
            </a:r>
            <a:r>
              <a:rPr lang="es-MX" sz="1200" dirty="0">
                <a:latin typeface="Verdana" panose="020B0604030504040204" pitchFamily="34" charset="0"/>
                <a:ea typeface="Verdana" panose="020B0604030504040204" pitchFamily="34" charset="0"/>
              </a:rPr>
              <a:t> in:</a:t>
            </a:r>
          </a:p>
          <a:p>
            <a:pPr marL="742950" lvl="1"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Profitability</a:t>
            </a:r>
            <a:endParaRPr lang="es-MX" sz="1200" dirty="0">
              <a:latin typeface="Verdana" panose="020B0604030504040204" pitchFamily="34" charset="0"/>
              <a:ea typeface="Verdana" panose="020B0604030504040204" pitchFamily="34" charset="0"/>
            </a:endParaRPr>
          </a:p>
          <a:p>
            <a:pPr marL="742950" lvl="1"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Competitveness</a:t>
            </a:r>
            <a:endParaRPr lang="es-MX" sz="1200" dirty="0">
              <a:latin typeface="Verdana" panose="020B0604030504040204" pitchFamily="34" charset="0"/>
              <a:ea typeface="Verdana" panose="020B0604030504040204" pitchFamily="34" charset="0"/>
            </a:endParaRPr>
          </a:p>
        </p:txBody>
      </p:sp>
      <p:sp>
        <p:nvSpPr>
          <p:cNvPr id="72" name="Elipse 71">
            <a:extLst>
              <a:ext uri="{FF2B5EF4-FFF2-40B4-BE49-F238E27FC236}">
                <a16:creationId xmlns:a16="http://schemas.microsoft.com/office/drawing/2014/main" id="{23D95A73-7E63-4A56-89BE-D83D786D71D2}"/>
              </a:ext>
            </a:extLst>
          </p:cNvPr>
          <p:cNvSpPr/>
          <p:nvPr/>
        </p:nvSpPr>
        <p:spPr>
          <a:xfrm>
            <a:off x="9361591" y="1949264"/>
            <a:ext cx="1080000" cy="1080000"/>
          </a:xfrm>
          <a:prstGeom prst="ellipse">
            <a:avLst/>
          </a:prstGeom>
          <a:solidFill>
            <a:srgbClr val="750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73" name="CuadroTexto 72">
            <a:extLst>
              <a:ext uri="{FF2B5EF4-FFF2-40B4-BE49-F238E27FC236}">
                <a16:creationId xmlns:a16="http://schemas.microsoft.com/office/drawing/2014/main" id="{BA7967F1-65E4-4EBE-89C6-19AC5C5E82CC}"/>
              </a:ext>
            </a:extLst>
          </p:cNvPr>
          <p:cNvSpPr txBox="1"/>
          <p:nvPr/>
        </p:nvSpPr>
        <p:spPr>
          <a:xfrm>
            <a:off x="9106345" y="3389264"/>
            <a:ext cx="1528165" cy="323165"/>
          </a:xfrm>
          <a:prstGeom prst="rect">
            <a:avLst/>
          </a:prstGeom>
          <a:noFill/>
        </p:spPr>
        <p:txBody>
          <a:bodyPr wrap="square" lIns="0" tIns="0" rIns="0" bIns="45720" rtlCol="0">
            <a:spAutoFit/>
          </a:bodyPr>
          <a:lstStyle/>
          <a:p>
            <a:pPr algn="ctr"/>
            <a:r>
              <a:rPr lang="es-MX" b="1" dirty="0" err="1">
                <a:solidFill>
                  <a:srgbClr val="5F0095"/>
                </a:solidFill>
                <a:latin typeface="Verdana" panose="020B0604030504040204" pitchFamily="34" charset="0"/>
                <a:ea typeface="Verdana" panose="020B0604030504040204" pitchFamily="34" charset="0"/>
              </a:rPr>
              <a:t>Solution</a:t>
            </a:r>
            <a:endParaRPr lang="es-MX" b="1" dirty="0">
              <a:solidFill>
                <a:srgbClr val="5F0095"/>
              </a:solidFill>
              <a:latin typeface="Verdana" panose="020B0604030504040204" pitchFamily="34" charset="0"/>
              <a:ea typeface="Verdana" panose="020B0604030504040204" pitchFamily="34" charset="0"/>
            </a:endParaRPr>
          </a:p>
        </p:txBody>
      </p:sp>
      <p:sp>
        <p:nvSpPr>
          <p:cNvPr id="74" name="CuadroTexto 73">
            <a:extLst>
              <a:ext uri="{FF2B5EF4-FFF2-40B4-BE49-F238E27FC236}">
                <a16:creationId xmlns:a16="http://schemas.microsoft.com/office/drawing/2014/main" id="{2068B36D-32D1-4510-8CD8-82BC3343CFEA}"/>
              </a:ext>
            </a:extLst>
          </p:cNvPr>
          <p:cNvSpPr txBox="1"/>
          <p:nvPr/>
        </p:nvSpPr>
        <p:spPr>
          <a:xfrm>
            <a:off x="8447492" y="3899267"/>
            <a:ext cx="2908196" cy="2224840"/>
          </a:xfrm>
          <a:prstGeom prst="rect">
            <a:avLst/>
          </a:prstGeom>
          <a:noFill/>
        </p:spPr>
        <p:txBody>
          <a:bodyPr wrap="square" lIns="0" tIns="0" rIns="0" bIns="45720" rtlCol="0">
            <a:spAutoFit/>
          </a:bodyPr>
          <a:lstStyle/>
          <a:p>
            <a:pPr marL="285750"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Using</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the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provided</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dataset</a:t>
            </a:r>
            <a:r>
              <a:rPr lang="es-MX" sz="1200" dirty="0">
                <a:latin typeface="Verdana" panose="020B0604030504040204" pitchFamily="34" charset="0"/>
                <a:ea typeface="Verdana" panose="020B0604030504040204" pitchFamily="34" charset="0"/>
              </a:rPr>
              <a:t>, a </a:t>
            </a:r>
            <a:r>
              <a:rPr lang="es-MX" sz="1200" b="1" dirty="0">
                <a:solidFill>
                  <a:srgbClr val="380089"/>
                </a:solidFill>
                <a:latin typeface="Verdana" panose="020B0604030504040204" pitchFamily="34" charset="0"/>
                <a:ea typeface="Verdana" panose="020B0604030504040204" pitchFamily="34" charset="0"/>
              </a:rPr>
              <a:t>Machine </a:t>
            </a:r>
            <a:r>
              <a:rPr lang="es-MX" sz="1200" b="1" dirty="0" err="1">
                <a:solidFill>
                  <a:srgbClr val="380089"/>
                </a:solidFill>
                <a:latin typeface="Verdana" panose="020B0604030504040204" pitchFamily="34" charset="0"/>
                <a:ea typeface="Verdana" panose="020B0604030504040204" pitchFamily="34" charset="0"/>
              </a:rPr>
              <a:t>Learning</a:t>
            </a:r>
            <a:r>
              <a:rPr lang="es-MX" sz="1200" b="1" dirty="0">
                <a:solidFill>
                  <a:srgbClr val="380089"/>
                </a:solidFill>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Binary</a:t>
            </a:r>
            <a:r>
              <a:rPr lang="es-MX" sz="1200" b="1" dirty="0">
                <a:solidFill>
                  <a:srgbClr val="380089"/>
                </a:solidFill>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Classification</a:t>
            </a:r>
            <a:r>
              <a:rPr lang="es-MX" sz="1200" b="1" dirty="0">
                <a:solidFill>
                  <a:srgbClr val="380089"/>
                </a:solidFill>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Model</a:t>
            </a:r>
            <a:r>
              <a:rPr lang="es-MX" sz="1200" b="1" dirty="0">
                <a:solidFill>
                  <a:srgbClr val="380089"/>
                </a:solidFill>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will</a:t>
            </a:r>
            <a:r>
              <a:rPr lang="es-MX" sz="1200" dirty="0">
                <a:latin typeface="Verdana" panose="020B0604030504040204" pitchFamily="34" charset="0"/>
                <a:ea typeface="Verdana" panose="020B0604030504040204" pitchFamily="34" charset="0"/>
              </a:rPr>
              <a:t> be </a:t>
            </a:r>
            <a:r>
              <a:rPr lang="es-MX" sz="1200" dirty="0" err="1">
                <a:latin typeface="Verdana" panose="020B0604030504040204" pitchFamily="34" charset="0"/>
                <a:ea typeface="Verdana" panose="020B0604030504040204" pitchFamily="34" charset="0"/>
              </a:rPr>
              <a:t>generated</a:t>
            </a:r>
            <a:endParaRPr lang="es-MX" sz="1200" dirty="0">
              <a:latin typeface="Verdana" panose="020B0604030504040204" pitchFamily="34" charset="0"/>
              <a:ea typeface="Verdana" panose="020B0604030504040204" pitchFamily="34" charset="0"/>
            </a:endParaRPr>
          </a:p>
          <a:p>
            <a:pPr marL="285750" indent="-285750">
              <a:lnSpc>
                <a:spcPct val="150000"/>
              </a:lnSpc>
              <a:buFont typeface="Arial" panose="020B0604020202020204" pitchFamily="34" charset="0"/>
              <a:buChar char="•"/>
            </a:pPr>
            <a:r>
              <a:rPr lang="es-MX" sz="1200" dirty="0" err="1">
                <a:latin typeface="Verdana" panose="020B0604030504040204" pitchFamily="34" charset="0"/>
                <a:ea typeface="Verdana" panose="020B0604030504040204" pitchFamily="34" charset="0"/>
              </a:rPr>
              <a:t>This</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model</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will</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evaluate</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each</a:t>
            </a:r>
            <a:r>
              <a:rPr lang="es-MX" sz="1200" dirty="0">
                <a:latin typeface="Verdana" panose="020B0604030504040204" pitchFamily="34" charset="0"/>
                <a:ea typeface="Verdana" panose="020B0604030504040204" pitchFamily="34" charset="0"/>
              </a:rPr>
              <a:t> </a:t>
            </a:r>
            <a:r>
              <a:rPr lang="es-MX" sz="1200" dirty="0" err="1">
                <a:latin typeface="Verdana" panose="020B0604030504040204" pitchFamily="34" charset="0"/>
                <a:ea typeface="Verdana" panose="020B0604030504040204" pitchFamily="34" charset="0"/>
              </a:rPr>
              <a:t>client</a:t>
            </a:r>
            <a:r>
              <a:rPr lang="es-MX" sz="1200" dirty="0">
                <a:latin typeface="Verdana" panose="020B0604030504040204" pitchFamily="34" charset="0"/>
                <a:ea typeface="Verdana" panose="020B0604030504040204" pitchFamily="34" charset="0"/>
              </a:rPr>
              <a:t> and </a:t>
            </a:r>
            <a:r>
              <a:rPr lang="es-MX" sz="1200" b="1" dirty="0" err="1">
                <a:solidFill>
                  <a:srgbClr val="380089"/>
                </a:solidFill>
                <a:latin typeface="Verdana" panose="020B0604030504040204" pitchFamily="34" charset="0"/>
                <a:ea typeface="Verdana" panose="020B0604030504040204" pitchFamily="34" charset="0"/>
              </a:rPr>
              <a:t>estimate</a:t>
            </a:r>
            <a:r>
              <a:rPr lang="es-MX" sz="1200" b="1" dirty="0">
                <a:solidFill>
                  <a:srgbClr val="380089"/>
                </a:solidFill>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the</a:t>
            </a:r>
            <a:r>
              <a:rPr lang="es-MX" sz="1200" b="1" dirty="0">
                <a:solidFill>
                  <a:srgbClr val="380089"/>
                </a:solidFill>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churn</a:t>
            </a:r>
            <a:r>
              <a:rPr lang="es-MX" sz="1200" b="1" dirty="0">
                <a:solidFill>
                  <a:srgbClr val="380089"/>
                </a:solidFill>
                <a:latin typeface="Verdana" panose="020B0604030504040204" pitchFamily="34" charset="0"/>
                <a:ea typeface="Verdana" panose="020B0604030504040204" pitchFamily="34" charset="0"/>
              </a:rPr>
              <a:t> </a:t>
            </a:r>
            <a:r>
              <a:rPr lang="es-MX" sz="1200" b="1" dirty="0" err="1">
                <a:solidFill>
                  <a:srgbClr val="380089"/>
                </a:solidFill>
                <a:latin typeface="Verdana" panose="020B0604030504040204" pitchFamily="34" charset="0"/>
                <a:ea typeface="Verdana" panose="020B0604030504040204" pitchFamily="34" charset="0"/>
              </a:rPr>
              <a:t>possibility</a:t>
            </a:r>
            <a:endParaRPr lang="es-MX" sz="1200" b="1" dirty="0">
              <a:solidFill>
                <a:srgbClr val="380089"/>
              </a:solidFill>
              <a:latin typeface="Verdana" panose="020B0604030504040204" pitchFamily="34" charset="0"/>
              <a:ea typeface="Verdana" panose="020B0604030504040204" pitchFamily="34" charset="0"/>
            </a:endParaRPr>
          </a:p>
          <a:p>
            <a:pPr>
              <a:lnSpc>
                <a:spcPct val="150000"/>
              </a:lnSpc>
            </a:pPr>
            <a:endParaRPr lang="es-MX" sz="1200" dirty="0">
              <a:latin typeface="Verdana" panose="020B0604030504040204" pitchFamily="34" charset="0"/>
              <a:ea typeface="Verdana" panose="020B0604030504040204" pitchFamily="34" charset="0"/>
            </a:endParaRPr>
          </a:p>
        </p:txBody>
      </p:sp>
      <p:pic>
        <p:nvPicPr>
          <p:cNvPr id="78" name="Gráfico 77" descr="Gráfico de barras con tendencia alcista">
            <a:extLst>
              <a:ext uri="{FF2B5EF4-FFF2-40B4-BE49-F238E27FC236}">
                <a16:creationId xmlns:a16="http://schemas.microsoft.com/office/drawing/2014/main" id="{BE992859-2112-4916-AB80-DEE17734A98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06272" y="2125108"/>
            <a:ext cx="728310" cy="728310"/>
          </a:xfrm>
          <a:prstGeom prst="rect">
            <a:avLst/>
          </a:prstGeom>
        </p:spPr>
      </p:pic>
      <p:pic>
        <p:nvPicPr>
          <p:cNvPr id="80" name="Gráfico 79" descr="Objetivo">
            <a:extLst>
              <a:ext uri="{FF2B5EF4-FFF2-40B4-BE49-F238E27FC236}">
                <a16:creationId xmlns:a16="http://schemas.microsoft.com/office/drawing/2014/main" id="{6EC05AB0-DA19-40C0-A5D5-D720C2F5981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42200" y="2028270"/>
            <a:ext cx="914400" cy="914400"/>
          </a:xfrm>
          <a:prstGeom prst="rect">
            <a:avLst/>
          </a:prstGeom>
        </p:spPr>
      </p:pic>
      <p:sp>
        <p:nvSpPr>
          <p:cNvPr id="81" name="Slide Number Placeholder 2">
            <a:extLst>
              <a:ext uri="{FF2B5EF4-FFF2-40B4-BE49-F238E27FC236}">
                <a16:creationId xmlns:a16="http://schemas.microsoft.com/office/drawing/2014/main" id="{27C962EA-65BB-4828-9410-5D99CC46C431}"/>
              </a:ext>
            </a:extLst>
          </p:cNvPr>
          <p:cNvSpPr txBox="1">
            <a:spLocks/>
          </p:cNvSpPr>
          <p:nvPr/>
        </p:nvSpPr>
        <p:spPr>
          <a:xfrm>
            <a:off x="11080825" y="6419074"/>
            <a:ext cx="304799" cy="176504"/>
          </a:xfrm>
          <a:prstGeom prst="rect">
            <a:avLst/>
          </a:prstGeom>
        </p:spPr>
        <p:txBody>
          <a:bodyPr vert="horz" lIns="0" tIns="0" rIns="0" bIns="0" rtlCol="0" anchor="b" anchorCtr="0"/>
          <a:lstStyle>
            <a:defPPr>
              <a:defRPr lang="en-US"/>
            </a:defPPr>
            <a:lvl1pPr marL="0" algn="r"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F9AC08D-23A9-440E-BCB9-AA1E9877CC38}" type="slidenum">
              <a:rPr lang="en-US" smtClean="0"/>
              <a:pPr/>
              <a:t>6</a:t>
            </a:fld>
            <a:endParaRPr lang="en-US" dirty="0"/>
          </a:p>
        </p:txBody>
      </p:sp>
      <p:sp>
        <p:nvSpPr>
          <p:cNvPr id="82" name="CuadroTexto 81">
            <a:extLst>
              <a:ext uri="{FF2B5EF4-FFF2-40B4-BE49-F238E27FC236}">
                <a16:creationId xmlns:a16="http://schemas.microsoft.com/office/drawing/2014/main" id="{F337F425-876D-447D-A615-705AEDFE0BE4}"/>
              </a:ext>
            </a:extLst>
          </p:cNvPr>
          <p:cNvSpPr txBox="1"/>
          <p:nvPr/>
        </p:nvSpPr>
        <p:spPr>
          <a:xfrm>
            <a:off x="489701" y="6410912"/>
            <a:ext cx="10591124" cy="184666"/>
          </a:xfrm>
          <a:prstGeom prst="rect">
            <a:avLst/>
          </a:prstGeom>
          <a:noFill/>
        </p:spPr>
        <p:txBody>
          <a:bodyPr wrap="square" lIns="0" tIns="0" rIns="0" bIns="45720" rtlCol="0">
            <a:spAutoFit/>
          </a:bodyPr>
          <a:lstStyle/>
          <a:p>
            <a:r>
              <a:rPr lang="es-MX" sz="900" dirty="0">
                <a:solidFill>
                  <a:schemeClr val="tx1">
                    <a:lumMod val="50000"/>
                    <a:lumOff val="50000"/>
                  </a:schemeClr>
                </a:solidFill>
                <a:latin typeface="Verdana" panose="020B0604030504040204" pitchFamily="34" charset="0"/>
                <a:ea typeface="Verdana" panose="020B0604030504040204" pitchFamily="34" charset="0"/>
              </a:rPr>
              <a:t>Note: </a:t>
            </a:r>
          </a:p>
        </p:txBody>
      </p:sp>
      <p:pic>
        <p:nvPicPr>
          <p:cNvPr id="3" name="Gráfico 2" descr="Tarjeta de crédito">
            <a:extLst>
              <a:ext uri="{FF2B5EF4-FFF2-40B4-BE49-F238E27FC236}">
                <a16:creationId xmlns:a16="http://schemas.microsoft.com/office/drawing/2014/main" id="{5B692E53-D4EF-4F42-8C64-A6E1C81F5EA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537081" y="2125340"/>
            <a:ext cx="720260" cy="720260"/>
          </a:xfrm>
          <a:prstGeom prst="rect">
            <a:avLst/>
          </a:prstGeom>
        </p:spPr>
      </p:pic>
      <p:sp>
        <p:nvSpPr>
          <p:cNvPr id="38" name="Rectángulo 37">
            <a:extLst>
              <a:ext uri="{FF2B5EF4-FFF2-40B4-BE49-F238E27FC236}">
                <a16:creationId xmlns:a16="http://schemas.microsoft.com/office/drawing/2014/main" id="{18F2329F-F54A-423C-ABFF-9489E02AD063}"/>
              </a:ext>
            </a:extLst>
          </p:cNvPr>
          <p:cNvSpPr/>
          <p:nvPr/>
        </p:nvSpPr>
        <p:spPr>
          <a:xfrm>
            <a:off x="9268655" y="241300"/>
            <a:ext cx="2576333" cy="77513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a:solidFill>
                  <a:schemeClr val="bg1"/>
                </a:solidFill>
              </a:rPr>
              <a:t>done</a:t>
            </a:r>
          </a:p>
        </p:txBody>
      </p:sp>
    </p:spTree>
    <p:extLst>
      <p:ext uri="{BB962C8B-B14F-4D97-AF65-F5344CB8AC3E}">
        <p14:creationId xmlns:p14="http://schemas.microsoft.com/office/powerpoint/2010/main" val="3660816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BB3AF5E-AC7E-495F-9F04-5D3678F72349}"/>
              </a:ext>
            </a:extLst>
          </p:cNvPr>
          <p:cNvSpPr>
            <a:spLocks noGrp="1"/>
          </p:cNvSpPr>
          <p:nvPr>
            <p:ph type="sldNum" sz="quarter" idx="21"/>
          </p:nvPr>
        </p:nvSpPr>
        <p:spPr>
          <a:xfrm>
            <a:off x="9409471" y="6519010"/>
            <a:ext cx="304799" cy="176504"/>
          </a:xfrm>
        </p:spPr>
        <p:txBody>
          <a:bodyPr/>
          <a:lstStyle/>
          <a:p>
            <a:fld id="{4F9AC08D-23A9-440E-BCB9-AA1E9877CC38}" type="slidenum">
              <a:rPr lang="en-US" smtClean="0"/>
              <a:pPr/>
              <a:t>7</a:t>
            </a:fld>
            <a:endParaRPr lang="en-US" dirty="0"/>
          </a:p>
        </p:txBody>
      </p:sp>
      <p:sp>
        <p:nvSpPr>
          <p:cNvPr id="10" name="Rectángulo 9">
            <a:extLst>
              <a:ext uri="{FF2B5EF4-FFF2-40B4-BE49-F238E27FC236}">
                <a16:creationId xmlns:a16="http://schemas.microsoft.com/office/drawing/2014/main" id="{486D7784-F3EF-4ACE-8097-FDE27B974322}"/>
              </a:ext>
            </a:extLst>
          </p:cNvPr>
          <p:cNvSpPr/>
          <p:nvPr/>
        </p:nvSpPr>
        <p:spPr>
          <a:xfrm>
            <a:off x="-209550" y="-247650"/>
            <a:ext cx="12744450" cy="7353300"/>
          </a:xfrm>
          <a:prstGeom prst="rect">
            <a:avLst/>
          </a:prstGeom>
          <a:solidFill>
            <a:srgbClr val="460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solidFill>
                <a:srgbClr val="460073"/>
              </a:solidFill>
            </a:endParaRPr>
          </a:p>
        </p:txBody>
      </p:sp>
      <p:sp>
        <p:nvSpPr>
          <p:cNvPr id="13" name="CuadroTexto 12">
            <a:extLst>
              <a:ext uri="{FF2B5EF4-FFF2-40B4-BE49-F238E27FC236}">
                <a16:creationId xmlns:a16="http://schemas.microsoft.com/office/drawing/2014/main" id="{DAD59211-5260-4B3D-B445-0DED599E02A0}"/>
              </a:ext>
            </a:extLst>
          </p:cNvPr>
          <p:cNvSpPr txBox="1"/>
          <p:nvPr/>
        </p:nvSpPr>
        <p:spPr>
          <a:xfrm>
            <a:off x="1175655" y="2479025"/>
            <a:ext cx="7728859" cy="2903936"/>
          </a:xfrm>
          <a:prstGeom prst="rect">
            <a:avLst/>
          </a:prstGeom>
          <a:noFill/>
        </p:spPr>
        <p:txBody>
          <a:bodyPr wrap="square" lIns="0" tIns="0" rIns="0" bIns="45720" rtlCol="0">
            <a:spAutoFit/>
          </a:bodyPr>
          <a:lstStyle/>
          <a:p>
            <a:pPr>
              <a:lnSpc>
                <a:spcPct val="150000"/>
              </a:lnSpc>
            </a:pPr>
            <a:r>
              <a:rPr lang="es-MX" sz="6600" b="1" dirty="0" err="1">
                <a:solidFill>
                  <a:schemeClr val="bg1"/>
                </a:solidFill>
                <a:latin typeface="+mj-lt"/>
              </a:rPr>
              <a:t>Exploratory</a:t>
            </a:r>
            <a:r>
              <a:rPr lang="es-MX" sz="6600" b="1" dirty="0">
                <a:solidFill>
                  <a:schemeClr val="bg1"/>
                </a:solidFill>
                <a:latin typeface="+mj-lt"/>
              </a:rPr>
              <a:t> Data </a:t>
            </a:r>
            <a:r>
              <a:rPr lang="es-MX" sz="6600" b="1" dirty="0" err="1">
                <a:solidFill>
                  <a:schemeClr val="bg1"/>
                </a:solidFill>
                <a:latin typeface="+mj-lt"/>
              </a:rPr>
              <a:t>Analysis</a:t>
            </a:r>
            <a:endParaRPr lang="es-MX" sz="6600" b="1" dirty="0">
              <a:solidFill>
                <a:schemeClr val="bg1"/>
              </a:solidFill>
              <a:latin typeface="+mj-lt"/>
            </a:endParaRPr>
          </a:p>
        </p:txBody>
      </p:sp>
      <p:sp>
        <p:nvSpPr>
          <p:cNvPr id="25" name="CuadroTexto 24">
            <a:extLst>
              <a:ext uri="{FF2B5EF4-FFF2-40B4-BE49-F238E27FC236}">
                <a16:creationId xmlns:a16="http://schemas.microsoft.com/office/drawing/2014/main" id="{BAE53E91-D4DC-43B5-AFD9-85E8A358CC8B}"/>
              </a:ext>
            </a:extLst>
          </p:cNvPr>
          <p:cNvSpPr txBox="1"/>
          <p:nvPr/>
        </p:nvSpPr>
        <p:spPr>
          <a:xfrm>
            <a:off x="1175655" y="1724977"/>
            <a:ext cx="1371602" cy="605359"/>
          </a:xfrm>
          <a:prstGeom prst="rect">
            <a:avLst/>
          </a:prstGeom>
          <a:noFill/>
        </p:spPr>
        <p:txBody>
          <a:bodyPr wrap="square" lIns="0" tIns="0" rIns="0" bIns="45720" rtlCol="0">
            <a:spAutoFit/>
          </a:bodyPr>
          <a:lstStyle/>
          <a:p>
            <a:pPr>
              <a:lnSpc>
                <a:spcPct val="150000"/>
              </a:lnSpc>
            </a:pPr>
            <a:r>
              <a:rPr lang="es-MX" sz="2800" b="1" dirty="0">
                <a:solidFill>
                  <a:schemeClr val="bg1"/>
                </a:solidFill>
                <a:latin typeface="Verdana" panose="020B0604030504040204" pitchFamily="34" charset="0"/>
                <a:ea typeface="Verdana" panose="020B0604030504040204" pitchFamily="34" charset="0"/>
              </a:rPr>
              <a:t>02</a:t>
            </a:r>
          </a:p>
        </p:txBody>
      </p:sp>
      <p:grpSp>
        <p:nvGrpSpPr>
          <p:cNvPr id="24" name="Grupo 23">
            <a:extLst>
              <a:ext uri="{FF2B5EF4-FFF2-40B4-BE49-F238E27FC236}">
                <a16:creationId xmlns:a16="http://schemas.microsoft.com/office/drawing/2014/main" id="{B546815D-4154-4EF1-8AA2-59CB1C9542DD}"/>
              </a:ext>
            </a:extLst>
          </p:cNvPr>
          <p:cNvGrpSpPr/>
          <p:nvPr/>
        </p:nvGrpSpPr>
        <p:grpSpPr>
          <a:xfrm>
            <a:off x="-1386348" y="442671"/>
            <a:ext cx="1076632" cy="6415330"/>
            <a:chOff x="-1386348" y="442670"/>
            <a:chExt cx="1076632" cy="7762867"/>
          </a:xfrm>
        </p:grpSpPr>
        <p:sp>
          <p:nvSpPr>
            <p:cNvPr id="26" name="Rectángulo 25">
              <a:extLst>
                <a:ext uri="{FF2B5EF4-FFF2-40B4-BE49-F238E27FC236}">
                  <a16:creationId xmlns:a16="http://schemas.microsoft.com/office/drawing/2014/main" id="{3B7C41E7-5C6D-4F83-8220-41463CD973ED}"/>
                </a:ext>
              </a:extLst>
            </p:cNvPr>
            <p:cNvSpPr/>
            <p:nvPr/>
          </p:nvSpPr>
          <p:spPr>
            <a:xfrm>
              <a:off x="-1386348" y="442670"/>
              <a:ext cx="1076632" cy="635088"/>
            </a:xfrm>
            <a:prstGeom prst="rect">
              <a:avLst/>
            </a:prstGeom>
            <a:solidFill>
              <a:srgbClr val="3800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7" name="Rectángulo 26">
              <a:extLst>
                <a:ext uri="{FF2B5EF4-FFF2-40B4-BE49-F238E27FC236}">
                  <a16:creationId xmlns:a16="http://schemas.microsoft.com/office/drawing/2014/main" id="{1A62091C-908B-4C33-ADF6-314B5A53FC66}"/>
                </a:ext>
              </a:extLst>
            </p:cNvPr>
            <p:cNvSpPr/>
            <p:nvPr/>
          </p:nvSpPr>
          <p:spPr>
            <a:xfrm>
              <a:off x="-1386348" y="1036652"/>
              <a:ext cx="1076632" cy="635088"/>
            </a:xfrm>
            <a:prstGeom prst="rect">
              <a:avLst/>
            </a:prstGeom>
            <a:solidFill>
              <a:srgbClr val="460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8" name="Rectángulo 27">
              <a:extLst>
                <a:ext uri="{FF2B5EF4-FFF2-40B4-BE49-F238E27FC236}">
                  <a16:creationId xmlns:a16="http://schemas.microsoft.com/office/drawing/2014/main" id="{B2C67150-6520-4EEB-826A-1AE549A9B0AA}"/>
                </a:ext>
              </a:extLst>
            </p:cNvPr>
            <p:cNvSpPr/>
            <p:nvPr/>
          </p:nvSpPr>
          <p:spPr>
            <a:xfrm>
              <a:off x="-1386348" y="1630634"/>
              <a:ext cx="1076632" cy="635088"/>
            </a:xfrm>
            <a:prstGeom prst="rect">
              <a:avLst/>
            </a:prstGeom>
            <a:solidFill>
              <a:srgbClr val="750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9" name="Rectángulo 28">
              <a:extLst>
                <a:ext uri="{FF2B5EF4-FFF2-40B4-BE49-F238E27FC236}">
                  <a16:creationId xmlns:a16="http://schemas.microsoft.com/office/drawing/2014/main" id="{58ECD1C4-22D7-4A1E-942E-0B3D6C33803E}"/>
                </a:ext>
              </a:extLst>
            </p:cNvPr>
            <p:cNvSpPr/>
            <p:nvPr/>
          </p:nvSpPr>
          <p:spPr>
            <a:xfrm>
              <a:off x="-1386348" y="2224616"/>
              <a:ext cx="1076632" cy="635088"/>
            </a:xfrm>
            <a:prstGeom prst="rect">
              <a:avLst/>
            </a:prstGeom>
            <a:solidFill>
              <a:srgbClr val="A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0" name="Rectángulo 29">
              <a:extLst>
                <a:ext uri="{FF2B5EF4-FFF2-40B4-BE49-F238E27FC236}">
                  <a16:creationId xmlns:a16="http://schemas.microsoft.com/office/drawing/2014/main" id="{820E09C0-AB55-4528-BE49-8568182125F0}"/>
                </a:ext>
              </a:extLst>
            </p:cNvPr>
            <p:cNvSpPr/>
            <p:nvPr/>
          </p:nvSpPr>
          <p:spPr>
            <a:xfrm>
              <a:off x="-1386348" y="2818598"/>
              <a:ext cx="1076632" cy="6350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1" name="Rectángulo 30">
              <a:extLst>
                <a:ext uri="{FF2B5EF4-FFF2-40B4-BE49-F238E27FC236}">
                  <a16:creationId xmlns:a16="http://schemas.microsoft.com/office/drawing/2014/main" id="{04D75357-431C-47E1-AADC-117663610D29}"/>
                </a:ext>
              </a:extLst>
            </p:cNvPr>
            <p:cNvSpPr/>
            <p:nvPr/>
          </p:nvSpPr>
          <p:spPr>
            <a:xfrm>
              <a:off x="-1386348" y="3412580"/>
              <a:ext cx="1076632" cy="6350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2" name="Rectángulo 31">
              <a:extLst>
                <a:ext uri="{FF2B5EF4-FFF2-40B4-BE49-F238E27FC236}">
                  <a16:creationId xmlns:a16="http://schemas.microsoft.com/office/drawing/2014/main" id="{2A55A750-058C-4EAD-A2E8-2DDF4DA0E45C}"/>
                </a:ext>
              </a:extLst>
            </p:cNvPr>
            <p:cNvSpPr/>
            <p:nvPr/>
          </p:nvSpPr>
          <p:spPr>
            <a:xfrm>
              <a:off x="-1386348" y="4006562"/>
              <a:ext cx="1076632" cy="6350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3" name="Rectángulo 32">
              <a:extLst>
                <a:ext uri="{FF2B5EF4-FFF2-40B4-BE49-F238E27FC236}">
                  <a16:creationId xmlns:a16="http://schemas.microsoft.com/office/drawing/2014/main" id="{5C9D491C-5849-4683-9E6A-CDCF817763D7}"/>
                </a:ext>
              </a:extLst>
            </p:cNvPr>
            <p:cNvSpPr/>
            <p:nvPr/>
          </p:nvSpPr>
          <p:spPr>
            <a:xfrm>
              <a:off x="-1386348" y="4600544"/>
              <a:ext cx="1076632" cy="635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4" name="Rectángulo 33">
              <a:extLst>
                <a:ext uri="{FF2B5EF4-FFF2-40B4-BE49-F238E27FC236}">
                  <a16:creationId xmlns:a16="http://schemas.microsoft.com/office/drawing/2014/main" id="{24B0E31A-FADB-442B-A04D-4F07771D7F06}"/>
                </a:ext>
              </a:extLst>
            </p:cNvPr>
            <p:cNvSpPr/>
            <p:nvPr/>
          </p:nvSpPr>
          <p:spPr>
            <a:xfrm>
              <a:off x="-1386348" y="5194526"/>
              <a:ext cx="1076632" cy="63508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5" name="Rectángulo 34">
              <a:extLst>
                <a:ext uri="{FF2B5EF4-FFF2-40B4-BE49-F238E27FC236}">
                  <a16:creationId xmlns:a16="http://schemas.microsoft.com/office/drawing/2014/main" id="{F77E76DE-F182-4F99-B79C-F2BF416E27D5}"/>
                </a:ext>
              </a:extLst>
            </p:cNvPr>
            <p:cNvSpPr/>
            <p:nvPr/>
          </p:nvSpPr>
          <p:spPr>
            <a:xfrm>
              <a:off x="-1386348" y="5788508"/>
              <a:ext cx="1076632" cy="635088"/>
            </a:xfrm>
            <a:prstGeom prst="rect">
              <a:avLst/>
            </a:prstGeom>
            <a:solidFill>
              <a:srgbClr val="AB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6" name="Rectángulo 35">
              <a:extLst>
                <a:ext uri="{FF2B5EF4-FFF2-40B4-BE49-F238E27FC236}">
                  <a16:creationId xmlns:a16="http://schemas.microsoft.com/office/drawing/2014/main" id="{8A252E32-68FE-43B2-B018-22CC03CD864B}"/>
                </a:ext>
              </a:extLst>
            </p:cNvPr>
            <p:cNvSpPr/>
            <p:nvPr/>
          </p:nvSpPr>
          <p:spPr>
            <a:xfrm>
              <a:off x="-1386348" y="6382490"/>
              <a:ext cx="1076632" cy="635088"/>
            </a:xfrm>
            <a:prstGeom prst="rect">
              <a:avLst/>
            </a:prstGeom>
            <a:solidFill>
              <a:srgbClr val="00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7" name="Rectángulo 36">
              <a:extLst>
                <a:ext uri="{FF2B5EF4-FFF2-40B4-BE49-F238E27FC236}">
                  <a16:creationId xmlns:a16="http://schemas.microsoft.com/office/drawing/2014/main" id="{32F26836-D5D5-47DA-A3BB-DF4CF49A47D1}"/>
                </a:ext>
              </a:extLst>
            </p:cNvPr>
            <p:cNvSpPr/>
            <p:nvPr/>
          </p:nvSpPr>
          <p:spPr>
            <a:xfrm>
              <a:off x="-1386348" y="6976472"/>
              <a:ext cx="1076632" cy="635088"/>
            </a:xfrm>
            <a:prstGeom prst="rect">
              <a:avLst/>
            </a:prstGeom>
            <a:solidFill>
              <a:srgbClr val="009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8" name="Rectángulo 37">
              <a:extLst>
                <a:ext uri="{FF2B5EF4-FFF2-40B4-BE49-F238E27FC236}">
                  <a16:creationId xmlns:a16="http://schemas.microsoft.com/office/drawing/2014/main" id="{78769589-C0A3-4BA4-8575-85469ACFA26F}"/>
                </a:ext>
              </a:extLst>
            </p:cNvPr>
            <p:cNvSpPr/>
            <p:nvPr/>
          </p:nvSpPr>
          <p:spPr>
            <a:xfrm>
              <a:off x="-1386348" y="7570449"/>
              <a:ext cx="1076632" cy="635088"/>
            </a:xfrm>
            <a:prstGeom prst="rect">
              <a:avLst/>
            </a:prstGeom>
            <a:solidFill>
              <a:srgbClr val="004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Tree>
    <p:extLst>
      <p:ext uri="{BB962C8B-B14F-4D97-AF65-F5344CB8AC3E}">
        <p14:creationId xmlns:p14="http://schemas.microsoft.com/office/powerpoint/2010/main" val="2522626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 name="Gráfico 64">
            <a:extLst>
              <a:ext uri="{FF2B5EF4-FFF2-40B4-BE49-F238E27FC236}">
                <a16:creationId xmlns:a16="http://schemas.microsoft.com/office/drawing/2014/main" id="{84AF285E-2DC9-4004-9590-22876DD75D06}"/>
              </a:ext>
            </a:extLst>
          </p:cNvPr>
          <p:cNvGraphicFramePr>
            <a:graphicFrameLocks/>
          </p:cNvGraphicFramePr>
          <p:nvPr>
            <p:extLst>
              <p:ext uri="{D42A27DB-BD31-4B8C-83A1-F6EECF244321}">
                <p14:modId xmlns:p14="http://schemas.microsoft.com/office/powerpoint/2010/main" val="1493387996"/>
              </p:ext>
            </p:extLst>
          </p:nvPr>
        </p:nvGraphicFramePr>
        <p:xfrm>
          <a:off x="9581947" y="4711366"/>
          <a:ext cx="1651276" cy="162179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4" name="Gráfico 63">
            <a:extLst>
              <a:ext uri="{FF2B5EF4-FFF2-40B4-BE49-F238E27FC236}">
                <a16:creationId xmlns:a16="http://schemas.microsoft.com/office/drawing/2014/main" id="{04F639B9-6898-46A6-B987-FB2D4A597B36}"/>
              </a:ext>
            </a:extLst>
          </p:cNvPr>
          <p:cNvGraphicFramePr>
            <a:graphicFrameLocks/>
          </p:cNvGraphicFramePr>
          <p:nvPr>
            <p:extLst>
              <p:ext uri="{D42A27DB-BD31-4B8C-83A1-F6EECF244321}">
                <p14:modId xmlns:p14="http://schemas.microsoft.com/office/powerpoint/2010/main" val="2915702862"/>
              </p:ext>
            </p:extLst>
          </p:nvPr>
        </p:nvGraphicFramePr>
        <p:xfrm>
          <a:off x="7348441" y="4689948"/>
          <a:ext cx="1651276" cy="132634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3" name="Gráfico 62">
            <a:extLst>
              <a:ext uri="{FF2B5EF4-FFF2-40B4-BE49-F238E27FC236}">
                <a16:creationId xmlns:a16="http://schemas.microsoft.com/office/drawing/2014/main" id="{CBC3360F-B167-4377-8288-DBE01966909D}"/>
              </a:ext>
            </a:extLst>
          </p:cNvPr>
          <p:cNvGraphicFramePr>
            <a:graphicFrameLocks/>
          </p:cNvGraphicFramePr>
          <p:nvPr>
            <p:extLst>
              <p:ext uri="{D42A27DB-BD31-4B8C-83A1-F6EECF244321}">
                <p14:modId xmlns:p14="http://schemas.microsoft.com/office/powerpoint/2010/main" val="3776991689"/>
              </p:ext>
            </p:extLst>
          </p:nvPr>
        </p:nvGraphicFramePr>
        <p:xfrm>
          <a:off x="5114935" y="4711366"/>
          <a:ext cx="1651276" cy="1304931"/>
        </p:xfrm>
        <a:graphic>
          <a:graphicData uri="http://schemas.openxmlformats.org/drawingml/2006/chart">
            <c:chart xmlns:c="http://schemas.openxmlformats.org/drawingml/2006/chart" xmlns:r="http://schemas.openxmlformats.org/officeDocument/2006/relationships" r:id="rId5"/>
          </a:graphicData>
        </a:graphic>
      </p:graphicFrame>
      <p:sp>
        <p:nvSpPr>
          <p:cNvPr id="2" name="Title 1"/>
          <p:cNvSpPr>
            <a:spLocks noGrp="1"/>
          </p:cNvSpPr>
          <p:nvPr>
            <p:ph type="title"/>
          </p:nvPr>
        </p:nvSpPr>
        <p:spPr>
          <a:xfrm>
            <a:off x="577946" y="781348"/>
            <a:ext cx="11238915" cy="909508"/>
          </a:xfrm>
        </p:spPr>
        <p:txBody>
          <a:bodyPr>
            <a:noAutofit/>
          </a:bodyPr>
          <a:lstStyle/>
          <a:p>
            <a:pPr>
              <a:lnSpc>
                <a:spcPct val="100000"/>
              </a:lnSpc>
            </a:pPr>
            <a:r>
              <a:rPr lang="en-US" sz="2400" dirty="0">
                <a:solidFill>
                  <a:srgbClr val="7500C0"/>
                </a:solidFill>
                <a:cs typeface="Segoe UI" panose="020B0502040204020203" pitchFamily="34" charset="0"/>
              </a:rPr>
              <a:t>Overview | </a:t>
            </a:r>
            <a:r>
              <a:rPr lang="en-US" sz="2400" dirty="0">
                <a:cs typeface="Segoe UI Semibold" panose="020B0702040204020203" pitchFamily="34" charset="0"/>
              </a:rPr>
              <a:t>a dataset primarily composed by categorical features</a:t>
            </a:r>
            <a:endParaRPr lang="en-US" sz="2400" dirty="0">
              <a:cs typeface="Segoe UI" panose="020B0502040204020203" pitchFamily="34" charset="0"/>
            </a:endParaRPr>
          </a:p>
        </p:txBody>
      </p:sp>
      <p:sp>
        <p:nvSpPr>
          <p:cNvPr id="6" name="Title 1">
            <a:extLst>
              <a:ext uri="{FF2B5EF4-FFF2-40B4-BE49-F238E27FC236}">
                <a16:creationId xmlns:a16="http://schemas.microsoft.com/office/drawing/2014/main" id="{BDD4919C-3D35-44BE-AB45-3562593E1A9E}"/>
              </a:ext>
            </a:extLst>
          </p:cNvPr>
          <p:cNvSpPr txBox="1">
            <a:spLocks/>
          </p:cNvSpPr>
          <p:nvPr/>
        </p:nvSpPr>
        <p:spPr>
          <a:xfrm>
            <a:off x="577947" y="399418"/>
            <a:ext cx="5715000" cy="169861"/>
          </a:xfrm>
          <a:prstGeom prst="rect">
            <a:avLst/>
          </a:prstGeom>
        </p:spPr>
        <p:txBody>
          <a:bodyPr vert="horz" lIns="0" tIns="45720" rIns="0" bIns="0" rtlCol="0" anchor="t" anchorCtr="0">
            <a:normAutofit fontScale="85000" lnSpcReduction="20000"/>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r>
              <a:rPr lang="en-US" sz="1600" b="0" dirty="0">
                <a:solidFill>
                  <a:srgbClr val="63009A"/>
                </a:solidFill>
                <a:latin typeface="Segoe UI Light" panose="020B0502040204020203" pitchFamily="34" charset="0"/>
                <a:cs typeface="Segoe UI Light" panose="020B0502040204020203" pitchFamily="34" charset="0"/>
              </a:rPr>
              <a:t>EXPLORATORY DATA ANALYSIS</a:t>
            </a:r>
          </a:p>
        </p:txBody>
      </p:sp>
      <p:grpSp>
        <p:nvGrpSpPr>
          <p:cNvPr id="24" name="Grupo 23">
            <a:extLst>
              <a:ext uri="{FF2B5EF4-FFF2-40B4-BE49-F238E27FC236}">
                <a16:creationId xmlns:a16="http://schemas.microsoft.com/office/drawing/2014/main" id="{DDD4F53F-FB08-4FEB-991E-42E27DA3C5EB}"/>
              </a:ext>
            </a:extLst>
          </p:cNvPr>
          <p:cNvGrpSpPr/>
          <p:nvPr/>
        </p:nvGrpSpPr>
        <p:grpSpPr>
          <a:xfrm>
            <a:off x="-1386348" y="442671"/>
            <a:ext cx="1076632" cy="6415330"/>
            <a:chOff x="-1386348" y="442670"/>
            <a:chExt cx="1076632" cy="7762867"/>
          </a:xfrm>
        </p:grpSpPr>
        <p:sp>
          <p:nvSpPr>
            <p:cNvPr id="25" name="Rectángulo 24">
              <a:extLst>
                <a:ext uri="{FF2B5EF4-FFF2-40B4-BE49-F238E27FC236}">
                  <a16:creationId xmlns:a16="http://schemas.microsoft.com/office/drawing/2014/main" id="{39F2C73E-85F8-4DBD-B2DD-249B15355BB3}"/>
                </a:ext>
              </a:extLst>
            </p:cNvPr>
            <p:cNvSpPr/>
            <p:nvPr/>
          </p:nvSpPr>
          <p:spPr>
            <a:xfrm>
              <a:off x="-1386348" y="442670"/>
              <a:ext cx="1076632" cy="635088"/>
            </a:xfrm>
            <a:prstGeom prst="rect">
              <a:avLst/>
            </a:prstGeom>
            <a:solidFill>
              <a:srgbClr val="3800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6" name="Rectángulo 25">
              <a:extLst>
                <a:ext uri="{FF2B5EF4-FFF2-40B4-BE49-F238E27FC236}">
                  <a16:creationId xmlns:a16="http://schemas.microsoft.com/office/drawing/2014/main" id="{C8F00B30-3E89-4169-84FE-5F55408D84A5}"/>
                </a:ext>
              </a:extLst>
            </p:cNvPr>
            <p:cNvSpPr/>
            <p:nvPr/>
          </p:nvSpPr>
          <p:spPr>
            <a:xfrm>
              <a:off x="-1386348" y="1036652"/>
              <a:ext cx="1076632" cy="635088"/>
            </a:xfrm>
            <a:prstGeom prst="rect">
              <a:avLst/>
            </a:prstGeom>
            <a:solidFill>
              <a:srgbClr val="460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7" name="Rectángulo 26">
              <a:extLst>
                <a:ext uri="{FF2B5EF4-FFF2-40B4-BE49-F238E27FC236}">
                  <a16:creationId xmlns:a16="http://schemas.microsoft.com/office/drawing/2014/main" id="{17789BC0-02C9-4E26-83A0-05333C092325}"/>
                </a:ext>
              </a:extLst>
            </p:cNvPr>
            <p:cNvSpPr/>
            <p:nvPr/>
          </p:nvSpPr>
          <p:spPr>
            <a:xfrm>
              <a:off x="-1386348" y="1630634"/>
              <a:ext cx="1076632" cy="635088"/>
            </a:xfrm>
            <a:prstGeom prst="rect">
              <a:avLst/>
            </a:prstGeom>
            <a:solidFill>
              <a:srgbClr val="750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8" name="Rectángulo 27">
              <a:extLst>
                <a:ext uri="{FF2B5EF4-FFF2-40B4-BE49-F238E27FC236}">
                  <a16:creationId xmlns:a16="http://schemas.microsoft.com/office/drawing/2014/main" id="{E046D911-DD03-43D0-A192-199D2471F6A0}"/>
                </a:ext>
              </a:extLst>
            </p:cNvPr>
            <p:cNvSpPr/>
            <p:nvPr/>
          </p:nvSpPr>
          <p:spPr>
            <a:xfrm>
              <a:off x="-1386348" y="2224616"/>
              <a:ext cx="1076632" cy="635088"/>
            </a:xfrm>
            <a:prstGeom prst="rect">
              <a:avLst/>
            </a:prstGeom>
            <a:solidFill>
              <a:srgbClr val="A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9" name="Rectángulo 28">
              <a:extLst>
                <a:ext uri="{FF2B5EF4-FFF2-40B4-BE49-F238E27FC236}">
                  <a16:creationId xmlns:a16="http://schemas.microsoft.com/office/drawing/2014/main" id="{A1B89811-ED3E-466D-A89C-9884BB3F53A8}"/>
                </a:ext>
              </a:extLst>
            </p:cNvPr>
            <p:cNvSpPr/>
            <p:nvPr/>
          </p:nvSpPr>
          <p:spPr>
            <a:xfrm>
              <a:off x="-1386348" y="2818598"/>
              <a:ext cx="1076632" cy="6350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0" name="Rectángulo 29">
              <a:extLst>
                <a:ext uri="{FF2B5EF4-FFF2-40B4-BE49-F238E27FC236}">
                  <a16:creationId xmlns:a16="http://schemas.microsoft.com/office/drawing/2014/main" id="{17F50248-7C04-4832-AF50-1C281510E670}"/>
                </a:ext>
              </a:extLst>
            </p:cNvPr>
            <p:cNvSpPr/>
            <p:nvPr/>
          </p:nvSpPr>
          <p:spPr>
            <a:xfrm>
              <a:off x="-1386348" y="3412580"/>
              <a:ext cx="1076632" cy="6350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1" name="Rectángulo 30">
              <a:extLst>
                <a:ext uri="{FF2B5EF4-FFF2-40B4-BE49-F238E27FC236}">
                  <a16:creationId xmlns:a16="http://schemas.microsoft.com/office/drawing/2014/main" id="{BE442CB3-E790-4E38-B84A-A54A8F0D4E1E}"/>
                </a:ext>
              </a:extLst>
            </p:cNvPr>
            <p:cNvSpPr/>
            <p:nvPr/>
          </p:nvSpPr>
          <p:spPr>
            <a:xfrm>
              <a:off x="-1386348" y="4006562"/>
              <a:ext cx="1076632" cy="6350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2" name="Rectángulo 31">
              <a:extLst>
                <a:ext uri="{FF2B5EF4-FFF2-40B4-BE49-F238E27FC236}">
                  <a16:creationId xmlns:a16="http://schemas.microsoft.com/office/drawing/2014/main" id="{110BD69E-74AB-44FE-A152-53A398E05999}"/>
                </a:ext>
              </a:extLst>
            </p:cNvPr>
            <p:cNvSpPr/>
            <p:nvPr/>
          </p:nvSpPr>
          <p:spPr>
            <a:xfrm>
              <a:off x="-1386348" y="4600544"/>
              <a:ext cx="1076632" cy="635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3" name="Rectángulo 32">
              <a:extLst>
                <a:ext uri="{FF2B5EF4-FFF2-40B4-BE49-F238E27FC236}">
                  <a16:creationId xmlns:a16="http://schemas.microsoft.com/office/drawing/2014/main" id="{466E689A-134B-4A6C-9D8A-3567783A8EBC}"/>
                </a:ext>
              </a:extLst>
            </p:cNvPr>
            <p:cNvSpPr/>
            <p:nvPr/>
          </p:nvSpPr>
          <p:spPr>
            <a:xfrm>
              <a:off x="-1386348" y="5194526"/>
              <a:ext cx="1076632" cy="63508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4" name="Rectángulo 33">
              <a:extLst>
                <a:ext uri="{FF2B5EF4-FFF2-40B4-BE49-F238E27FC236}">
                  <a16:creationId xmlns:a16="http://schemas.microsoft.com/office/drawing/2014/main" id="{5C65BED6-1133-4096-9215-5E769FBFB6A3}"/>
                </a:ext>
              </a:extLst>
            </p:cNvPr>
            <p:cNvSpPr/>
            <p:nvPr/>
          </p:nvSpPr>
          <p:spPr>
            <a:xfrm>
              <a:off x="-1386348" y="5788508"/>
              <a:ext cx="1076632" cy="635088"/>
            </a:xfrm>
            <a:prstGeom prst="rect">
              <a:avLst/>
            </a:prstGeom>
            <a:solidFill>
              <a:srgbClr val="AB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5" name="Rectángulo 34">
              <a:extLst>
                <a:ext uri="{FF2B5EF4-FFF2-40B4-BE49-F238E27FC236}">
                  <a16:creationId xmlns:a16="http://schemas.microsoft.com/office/drawing/2014/main" id="{DA5992E4-90C5-4453-B945-AFAE6777D998}"/>
                </a:ext>
              </a:extLst>
            </p:cNvPr>
            <p:cNvSpPr/>
            <p:nvPr/>
          </p:nvSpPr>
          <p:spPr>
            <a:xfrm>
              <a:off x="-1386348" y="6382490"/>
              <a:ext cx="1076632" cy="635088"/>
            </a:xfrm>
            <a:prstGeom prst="rect">
              <a:avLst/>
            </a:prstGeom>
            <a:solidFill>
              <a:srgbClr val="00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6" name="Rectángulo 35">
              <a:extLst>
                <a:ext uri="{FF2B5EF4-FFF2-40B4-BE49-F238E27FC236}">
                  <a16:creationId xmlns:a16="http://schemas.microsoft.com/office/drawing/2014/main" id="{EF346FB0-4CC1-47A9-BF8E-C09EAA0CF6F1}"/>
                </a:ext>
              </a:extLst>
            </p:cNvPr>
            <p:cNvSpPr/>
            <p:nvPr/>
          </p:nvSpPr>
          <p:spPr>
            <a:xfrm>
              <a:off x="-1386348" y="6976472"/>
              <a:ext cx="1076632" cy="635088"/>
            </a:xfrm>
            <a:prstGeom prst="rect">
              <a:avLst/>
            </a:prstGeom>
            <a:solidFill>
              <a:srgbClr val="009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7" name="Rectángulo 36">
              <a:extLst>
                <a:ext uri="{FF2B5EF4-FFF2-40B4-BE49-F238E27FC236}">
                  <a16:creationId xmlns:a16="http://schemas.microsoft.com/office/drawing/2014/main" id="{F9BA9CBF-29D9-48C3-92EB-85C3E0A73DF5}"/>
                </a:ext>
              </a:extLst>
            </p:cNvPr>
            <p:cNvSpPr/>
            <p:nvPr/>
          </p:nvSpPr>
          <p:spPr>
            <a:xfrm>
              <a:off x="-1386348" y="7570449"/>
              <a:ext cx="1076632" cy="635088"/>
            </a:xfrm>
            <a:prstGeom prst="rect">
              <a:avLst/>
            </a:prstGeom>
            <a:solidFill>
              <a:srgbClr val="004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
        <p:nvSpPr>
          <p:cNvPr id="39" name="Slide Number Placeholder 2">
            <a:extLst>
              <a:ext uri="{FF2B5EF4-FFF2-40B4-BE49-F238E27FC236}">
                <a16:creationId xmlns:a16="http://schemas.microsoft.com/office/drawing/2014/main" id="{3872D4E7-9B90-4A5F-B784-23149CBE09A6}"/>
              </a:ext>
            </a:extLst>
          </p:cNvPr>
          <p:cNvSpPr txBox="1">
            <a:spLocks/>
          </p:cNvSpPr>
          <p:nvPr/>
        </p:nvSpPr>
        <p:spPr>
          <a:xfrm>
            <a:off x="11080825" y="6419074"/>
            <a:ext cx="304799" cy="176504"/>
          </a:xfrm>
          <a:prstGeom prst="rect">
            <a:avLst/>
          </a:prstGeom>
        </p:spPr>
        <p:txBody>
          <a:bodyPr vert="horz" lIns="0" tIns="0" rIns="0" bIns="0" rtlCol="0" anchor="b" anchorCtr="0"/>
          <a:lstStyle>
            <a:defPPr>
              <a:defRPr lang="en-US"/>
            </a:defPPr>
            <a:lvl1pPr marL="0" algn="r"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F9AC08D-23A9-440E-BCB9-AA1E9877CC38}" type="slidenum">
              <a:rPr lang="en-US" smtClean="0"/>
              <a:pPr/>
              <a:t>8</a:t>
            </a:fld>
            <a:endParaRPr lang="en-US" dirty="0"/>
          </a:p>
        </p:txBody>
      </p:sp>
      <p:sp>
        <p:nvSpPr>
          <p:cNvPr id="40" name="CuadroTexto 39">
            <a:extLst>
              <a:ext uri="{FF2B5EF4-FFF2-40B4-BE49-F238E27FC236}">
                <a16:creationId xmlns:a16="http://schemas.microsoft.com/office/drawing/2014/main" id="{B7F3828F-20BD-4156-9C66-B17FDA4B795F}"/>
              </a:ext>
            </a:extLst>
          </p:cNvPr>
          <p:cNvSpPr txBox="1"/>
          <p:nvPr/>
        </p:nvSpPr>
        <p:spPr>
          <a:xfrm>
            <a:off x="489701" y="6410912"/>
            <a:ext cx="10591124" cy="184666"/>
          </a:xfrm>
          <a:prstGeom prst="rect">
            <a:avLst/>
          </a:prstGeom>
          <a:noFill/>
        </p:spPr>
        <p:txBody>
          <a:bodyPr wrap="square" lIns="0" tIns="0" rIns="0" bIns="45720" rtlCol="0">
            <a:spAutoFit/>
          </a:bodyPr>
          <a:lstStyle/>
          <a:p>
            <a:r>
              <a:rPr lang="es-MX" sz="900" dirty="0">
                <a:solidFill>
                  <a:schemeClr val="tx1">
                    <a:lumMod val="50000"/>
                    <a:lumOff val="50000"/>
                  </a:schemeClr>
                </a:solidFill>
                <a:latin typeface="Verdana" panose="020B0604030504040204" pitchFamily="34" charset="0"/>
                <a:ea typeface="Verdana" panose="020B0604030504040204" pitchFamily="34" charset="0"/>
              </a:rPr>
              <a:t>Note: </a:t>
            </a:r>
          </a:p>
        </p:txBody>
      </p:sp>
      <p:graphicFrame>
        <p:nvGraphicFramePr>
          <p:cNvPr id="41" name="Tabla 4">
            <a:extLst>
              <a:ext uri="{FF2B5EF4-FFF2-40B4-BE49-F238E27FC236}">
                <a16:creationId xmlns:a16="http://schemas.microsoft.com/office/drawing/2014/main" id="{45B4AA93-8155-4C11-825C-DF6D94E9DA4E}"/>
              </a:ext>
            </a:extLst>
          </p:cNvPr>
          <p:cNvGraphicFramePr>
            <a:graphicFrameLocks noGrp="1"/>
          </p:cNvGraphicFramePr>
          <p:nvPr>
            <p:extLst>
              <p:ext uri="{D42A27DB-BD31-4B8C-83A1-F6EECF244321}">
                <p14:modId xmlns:p14="http://schemas.microsoft.com/office/powerpoint/2010/main" val="684235788"/>
              </p:ext>
            </p:extLst>
          </p:nvPr>
        </p:nvGraphicFramePr>
        <p:xfrm>
          <a:off x="627690" y="2037036"/>
          <a:ext cx="2709114" cy="1337044"/>
        </p:xfrm>
        <a:graphic>
          <a:graphicData uri="http://schemas.openxmlformats.org/drawingml/2006/table">
            <a:tbl>
              <a:tblPr firstRow="1" bandRow="1">
                <a:tableStyleId>{7E9639D4-E3E2-4D34-9284-5A2195B3D0D7}</a:tableStyleId>
              </a:tblPr>
              <a:tblGrid>
                <a:gridCol w="1414886">
                  <a:extLst>
                    <a:ext uri="{9D8B030D-6E8A-4147-A177-3AD203B41FA5}">
                      <a16:colId xmlns:a16="http://schemas.microsoft.com/office/drawing/2014/main" val="2188127527"/>
                    </a:ext>
                  </a:extLst>
                </a:gridCol>
                <a:gridCol w="1294228">
                  <a:extLst>
                    <a:ext uri="{9D8B030D-6E8A-4147-A177-3AD203B41FA5}">
                      <a16:colId xmlns:a16="http://schemas.microsoft.com/office/drawing/2014/main" val="4027101811"/>
                    </a:ext>
                  </a:extLst>
                </a:gridCol>
              </a:tblGrid>
              <a:tr h="259080">
                <a:tc>
                  <a:txBody>
                    <a:bodyPr/>
                    <a:lstStyle/>
                    <a:p>
                      <a:pPr algn="ctr"/>
                      <a:endParaRPr lang="es-MX" sz="1100" b="1" kern="1200" dirty="0">
                        <a:solidFill>
                          <a:srgbClr val="460073"/>
                        </a:solidFill>
                        <a:latin typeface="Verdana" panose="020B0604030504040204" pitchFamily="34" charset="0"/>
                        <a:ea typeface="Verdana" panose="020B0604030504040204" pitchFamily="34" charset="0"/>
                        <a:cs typeface="+mn-cs"/>
                      </a:endParaRPr>
                    </a:p>
                  </a:txBody>
                  <a:tcPr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MX" sz="1100" b="1" kern="1200" dirty="0">
                          <a:solidFill>
                            <a:srgbClr val="460073"/>
                          </a:solidFill>
                          <a:latin typeface="Verdana" panose="020B0604030504040204" pitchFamily="34" charset="0"/>
                          <a:ea typeface="Verdana" panose="020B0604030504040204" pitchFamily="34" charset="0"/>
                          <a:cs typeface="+mn-cs"/>
                        </a:rPr>
                        <a:t>#</a:t>
                      </a:r>
                      <a:r>
                        <a:rPr lang="es-MX" sz="1100" b="1" kern="1200" dirty="0" err="1">
                          <a:solidFill>
                            <a:srgbClr val="460073"/>
                          </a:solidFill>
                          <a:latin typeface="Verdana" panose="020B0604030504040204" pitchFamily="34" charset="0"/>
                          <a:ea typeface="Verdana" panose="020B0604030504040204" pitchFamily="34" charset="0"/>
                          <a:cs typeface="+mn-cs"/>
                        </a:rPr>
                        <a:t>Features</a:t>
                      </a:r>
                      <a:endParaRPr lang="es-MX" sz="1100" b="1" kern="1200" dirty="0">
                        <a:solidFill>
                          <a:srgbClr val="460073"/>
                        </a:solidFill>
                        <a:latin typeface="Verdana" panose="020B0604030504040204" pitchFamily="34" charset="0"/>
                        <a:ea typeface="Verdana" panose="020B0604030504040204" pitchFamily="34" charset="0"/>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79951900"/>
                  </a:ext>
                </a:extLst>
              </a:tr>
              <a:tr h="325622">
                <a:tc>
                  <a:txBody>
                    <a:bodyPr/>
                    <a:lstStyle/>
                    <a:p>
                      <a:pPr marL="0" algn="l" defTabSz="914377" rtl="0" eaLnBrk="1" latinLnBrk="0" hangingPunct="1"/>
                      <a:r>
                        <a:rPr lang="es-MX" sz="1100" b="0" kern="1200" dirty="0" err="1">
                          <a:solidFill>
                            <a:srgbClr val="460073"/>
                          </a:solidFill>
                          <a:latin typeface="Verdana" panose="020B0604030504040204" pitchFamily="34" charset="0"/>
                          <a:ea typeface="Verdana" panose="020B0604030504040204" pitchFamily="34" charset="0"/>
                          <a:cs typeface="+mn-cs"/>
                        </a:rPr>
                        <a:t>Numerical</a:t>
                      </a:r>
                      <a:endParaRPr lang="es-MX" sz="1100" b="0" kern="1200" dirty="0">
                        <a:solidFill>
                          <a:srgbClr val="460073"/>
                        </a:solidFill>
                        <a:latin typeface="Verdana" panose="020B0604030504040204" pitchFamily="34" charset="0"/>
                        <a:ea typeface="Verdana" panose="020B0604030504040204" pitchFamily="34" charset="0"/>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s-MX" sz="1100" dirty="0">
                          <a:latin typeface="Verdana" panose="020B0604030504040204" pitchFamily="34" charset="0"/>
                          <a:ea typeface="Verdana" panose="020B0604030504040204" pitchFamily="34" charset="0"/>
                        </a:rPr>
                        <a:t>3</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01741637"/>
                  </a:ext>
                </a:extLst>
              </a:tr>
              <a:tr h="426720">
                <a:tc>
                  <a:txBody>
                    <a:bodyPr/>
                    <a:lstStyle/>
                    <a:p>
                      <a:pPr marL="0" algn="l" defTabSz="914377" rtl="0" eaLnBrk="1" latinLnBrk="0" hangingPunct="1"/>
                      <a:r>
                        <a:rPr lang="es-MX" sz="1100" b="0" kern="1200" dirty="0" err="1">
                          <a:solidFill>
                            <a:srgbClr val="460073"/>
                          </a:solidFill>
                          <a:latin typeface="Verdana" panose="020B0604030504040204" pitchFamily="34" charset="0"/>
                          <a:ea typeface="Verdana" panose="020B0604030504040204" pitchFamily="34" charset="0"/>
                          <a:cs typeface="+mn-cs"/>
                        </a:rPr>
                        <a:t>Categorical</a:t>
                      </a:r>
                      <a:r>
                        <a:rPr lang="es-MX" sz="1100" b="0" kern="1200" dirty="0">
                          <a:solidFill>
                            <a:srgbClr val="460073"/>
                          </a:solidFill>
                          <a:latin typeface="Verdana" panose="020B0604030504040204" pitchFamily="34" charset="0"/>
                          <a:ea typeface="Verdana" panose="020B0604030504040204" pitchFamily="34" charset="0"/>
                          <a:cs typeface="+mn-cs"/>
                        </a:rPr>
                        <a:t> non-ordinal</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s-MX" sz="1100" dirty="0">
                          <a:latin typeface="Verdana" panose="020B0604030504040204" pitchFamily="34" charset="0"/>
                          <a:ea typeface="Verdana" panose="020B0604030504040204" pitchFamily="34" charset="0"/>
                        </a:rPr>
                        <a:t>19</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2778726481"/>
                  </a:ext>
                </a:extLst>
              </a:tr>
              <a:tr h="325622">
                <a:tc>
                  <a:txBody>
                    <a:bodyPr/>
                    <a:lstStyle/>
                    <a:p>
                      <a:pPr marL="0" algn="l" defTabSz="914377" rtl="0" eaLnBrk="1" latinLnBrk="0" hangingPunct="1"/>
                      <a:r>
                        <a:rPr lang="es-MX" sz="1100" b="1" kern="1200" dirty="0">
                          <a:solidFill>
                            <a:srgbClr val="460073"/>
                          </a:solidFill>
                          <a:latin typeface="Verdana" panose="020B0604030504040204" pitchFamily="34" charset="0"/>
                          <a:ea typeface="Verdana" panose="020B0604030504040204" pitchFamily="34" charset="0"/>
                          <a:cs typeface="+mn-cs"/>
                        </a:rPr>
                        <a:t>Total</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s-MX" sz="1100" b="1" dirty="0">
                          <a:latin typeface="Verdana" panose="020B0604030504040204" pitchFamily="34" charset="0"/>
                          <a:ea typeface="Verdana" panose="020B0604030504040204" pitchFamily="34" charset="0"/>
                        </a:rPr>
                        <a:t>21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tcPr>
                </a:tc>
                <a:extLst>
                  <a:ext uri="{0D108BD9-81ED-4DB2-BD59-A6C34878D82A}">
                    <a16:rowId xmlns:a16="http://schemas.microsoft.com/office/drawing/2014/main" val="869947320"/>
                  </a:ext>
                </a:extLst>
              </a:tr>
            </a:tbl>
          </a:graphicData>
        </a:graphic>
      </p:graphicFrame>
      <p:graphicFrame>
        <p:nvGraphicFramePr>
          <p:cNvPr id="42" name="Tabla 4">
            <a:extLst>
              <a:ext uri="{FF2B5EF4-FFF2-40B4-BE49-F238E27FC236}">
                <a16:creationId xmlns:a16="http://schemas.microsoft.com/office/drawing/2014/main" id="{4FB4D63E-AD18-484A-AC6C-D844129BA2B3}"/>
              </a:ext>
            </a:extLst>
          </p:cNvPr>
          <p:cNvGraphicFramePr>
            <a:graphicFrameLocks noGrp="1"/>
          </p:cNvGraphicFramePr>
          <p:nvPr>
            <p:extLst>
              <p:ext uri="{D42A27DB-BD31-4B8C-83A1-F6EECF244321}">
                <p14:modId xmlns:p14="http://schemas.microsoft.com/office/powerpoint/2010/main" val="2428139849"/>
              </p:ext>
            </p:extLst>
          </p:nvPr>
        </p:nvGraphicFramePr>
        <p:xfrm>
          <a:off x="5388556" y="2037036"/>
          <a:ext cx="5557346" cy="1220814"/>
        </p:xfrm>
        <a:graphic>
          <a:graphicData uri="http://schemas.openxmlformats.org/drawingml/2006/table">
            <a:tbl>
              <a:tblPr firstRow="1" bandRow="1">
                <a:tableStyleId>{7E9639D4-E3E2-4D34-9284-5A2195B3D0D7}</a:tableStyleId>
              </a:tblPr>
              <a:tblGrid>
                <a:gridCol w="1484267">
                  <a:extLst>
                    <a:ext uri="{9D8B030D-6E8A-4147-A177-3AD203B41FA5}">
                      <a16:colId xmlns:a16="http://schemas.microsoft.com/office/drawing/2014/main" val="2188127527"/>
                    </a:ext>
                  </a:extLst>
                </a:gridCol>
                <a:gridCol w="1357693">
                  <a:extLst>
                    <a:ext uri="{9D8B030D-6E8A-4147-A177-3AD203B41FA5}">
                      <a16:colId xmlns:a16="http://schemas.microsoft.com/office/drawing/2014/main" val="4027101811"/>
                    </a:ext>
                  </a:extLst>
                </a:gridCol>
                <a:gridCol w="1357693">
                  <a:extLst>
                    <a:ext uri="{9D8B030D-6E8A-4147-A177-3AD203B41FA5}">
                      <a16:colId xmlns:a16="http://schemas.microsoft.com/office/drawing/2014/main" val="1973944063"/>
                    </a:ext>
                  </a:extLst>
                </a:gridCol>
                <a:gridCol w="1357693">
                  <a:extLst>
                    <a:ext uri="{9D8B030D-6E8A-4147-A177-3AD203B41FA5}">
                      <a16:colId xmlns:a16="http://schemas.microsoft.com/office/drawing/2014/main" val="1746947951"/>
                    </a:ext>
                  </a:extLst>
                </a:gridCol>
              </a:tblGrid>
              <a:tr h="666482">
                <a:tc>
                  <a:txBody>
                    <a:bodyPr/>
                    <a:lstStyle/>
                    <a:p>
                      <a:pPr algn="ctr"/>
                      <a:endParaRPr lang="es-MX" sz="1100" b="1" kern="1200" dirty="0">
                        <a:solidFill>
                          <a:srgbClr val="460073"/>
                        </a:solidFill>
                        <a:latin typeface="Verdana" panose="020B0604030504040204" pitchFamily="34" charset="0"/>
                        <a:ea typeface="Verdana" panose="020B0604030504040204" pitchFamily="34" charset="0"/>
                        <a:cs typeface="+mn-cs"/>
                      </a:endParaRPr>
                    </a:p>
                  </a:txBody>
                  <a:tcPr anchor="ctr">
                    <a:lnL w="12700" cap="flat" cmpd="sng" algn="ctr">
                      <a:no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s-MX" sz="1100" b="1" kern="1200" dirty="0" err="1">
                          <a:solidFill>
                            <a:srgbClr val="460073"/>
                          </a:solidFill>
                          <a:latin typeface="Verdana" panose="020B0604030504040204" pitchFamily="34" charset="0"/>
                          <a:ea typeface="Verdana" panose="020B0604030504040204" pitchFamily="34" charset="0"/>
                          <a:cs typeface="+mn-cs"/>
                        </a:rPr>
                        <a:t>Two</a:t>
                      </a:r>
                      <a:r>
                        <a:rPr lang="es-MX" sz="1100" b="1" kern="1200" dirty="0">
                          <a:solidFill>
                            <a:srgbClr val="460073"/>
                          </a:solidFill>
                          <a:latin typeface="Verdana" panose="020B0604030504040204" pitchFamily="34" charset="0"/>
                          <a:ea typeface="Verdana" panose="020B0604030504040204" pitchFamily="34" charset="0"/>
                          <a:cs typeface="+mn-cs"/>
                        </a:rPr>
                        <a:t> </a:t>
                      </a:r>
                      <a:r>
                        <a:rPr lang="es-MX" sz="1100" b="1" kern="1200" dirty="0" err="1">
                          <a:solidFill>
                            <a:srgbClr val="460073"/>
                          </a:solidFill>
                          <a:latin typeface="Verdana" panose="020B0604030504040204" pitchFamily="34" charset="0"/>
                          <a:ea typeface="Verdana" panose="020B0604030504040204" pitchFamily="34" charset="0"/>
                          <a:cs typeface="+mn-cs"/>
                        </a:rPr>
                        <a:t>Unique</a:t>
                      </a:r>
                      <a:r>
                        <a:rPr lang="es-MX" sz="1100" b="1" kern="1200" dirty="0">
                          <a:solidFill>
                            <a:srgbClr val="460073"/>
                          </a:solidFill>
                          <a:latin typeface="Verdana" panose="020B0604030504040204" pitchFamily="34" charset="0"/>
                          <a:ea typeface="Verdana" panose="020B0604030504040204" pitchFamily="34" charset="0"/>
                          <a:cs typeface="+mn-cs"/>
                        </a:rPr>
                        <a:t> </a:t>
                      </a:r>
                      <a:r>
                        <a:rPr lang="es-MX" sz="1100" b="1" kern="1200" dirty="0" err="1">
                          <a:solidFill>
                            <a:srgbClr val="460073"/>
                          </a:solidFill>
                          <a:latin typeface="Verdana" panose="020B0604030504040204" pitchFamily="34" charset="0"/>
                          <a:ea typeface="Verdana" panose="020B0604030504040204" pitchFamily="34" charset="0"/>
                          <a:cs typeface="+mn-cs"/>
                        </a:rPr>
                        <a:t>Obs</a:t>
                      </a:r>
                      <a:endParaRPr lang="es-MX" sz="1100" b="1" kern="1200" dirty="0">
                        <a:solidFill>
                          <a:srgbClr val="460073"/>
                        </a:solidFill>
                        <a:latin typeface="Verdana" panose="020B0604030504040204" pitchFamily="34" charset="0"/>
                        <a:ea typeface="Verdana" panose="020B0604030504040204" pitchFamily="34" charset="0"/>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s-MX" sz="1100" b="1" kern="1200" dirty="0" err="1">
                          <a:solidFill>
                            <a:srgbClr val="460073"/>
                          </a:solidFill>
                          <a:latin typeface="Verdana" panose="020B0604030504040204" pitchFamily="34" charset="0"/>
                          <a:ea typeface="Verdana" panose="020B0604030504040204" pitchFamily="34" charset="0"/>
                          <a:cs typeface="+mn-cs"/>
                        </a:rPr>
                        <a:t>Three</a:t>
                      </a:r>
                      <a:r>
                        <a:rPr lang="es-MX" sz="1100" b="1" kern="1200" dirty="0">
                          <a:solidFill>
                            <a:srgbClr val="460073"/>
                          </a:solidFill>
                          <a:latin typeface="Verdana" panose="020B0604030504040204" pitchFamily="34" charset="0"/>
                          <a:ea typeface="Verdana" panose="020B0604030504040204" pitchFamily="34" charset="0"/>
                          <a:cs typeface="+mn-cs"/>
                        </a:rPr>
                        <a:t> </a:t>
                      </a:r>
                      <a:r>
                        <a:rPr lang="es-MX" sz="1100" b="1" kern="1200" dirty="0" err="1">
                          <a:solidFill>
                            <a:srgbClr val="460073"/>
                          </a:solidFill>
                          <a:latin typeface="Verdana" panose="020B0604030504040204" pitchFamily="34" charset="0"/>
                          <a:ea typeface="Verdana" panose="020B0604030504040204" pitchFamily="34" charset="0"/>
                          <a:cs typeface="+mn-cs"/>
                        </a:rPr>
                        <a:t>Unique</a:t>
                      </a:r>
                      <a:r>
                        <a:rPr lang="es-MX" sz="1100" b="1" kern="1200" dirty="0">
                          <a:solidFill>
                            <a:srgbClr val="460073"/>
                          </a:solidFill>
                          <a:latin typeface="Verdana" panose="020B0604030504040204" pitchFamily="34" charset="0"/>
                          <a:ea typeface="Verdana" panose="020B0604030504040204" pitchFamily="34" charset="0"/>
                          <a:cs typeface="+mn-cs"/>
                        </a:rPr>
                        <a:t> </a:t>
                      </a:r>
                      <a:r>
                        <a:rPr lang="es-MX" sz="1100" b="1" kern="1200" dirty="0" err="1">
                          <a:solidFill>
                            <a:srgbClr val="460073"/>
                          </a:solidFill>
                          <a:latin typeface="Verdana" panose="020B0604030504040204" pitchFamily="34" charset="0"/>
                          <a:ea typeface="Verdana" panose="020B0604030504040204" pitchFamily="34" charset="0"/>
                          <a:cs typeface="+mn-cs"/>
                        </a:rPr>
                        <a:t>Obs</a:t>
                      </a:r>
                      <a:endParaRPr lang="es-MX" sz="1100" b="1" kern="1200" dirty="0">
                        <a:solidFill>
                          <a:srgbClr val="460073"/>
                        </a:solidFill>
                        <a:latin typeface="Verdana" panose="020B0604030504040204" pitchFamily="34" charset="0"/>
                        <a:ea typeface="Verdana" panose="020B0604030504040204" pitchFamily="34" charset="0"/>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s-MX" sz="1100" b="1" kern="1200" dirty="0" err="1">
                          <a:solidFill>
                            <a:srgbClr val="460073"/>
                          </a:solidFill>
                          <a:latin typeface="Verdana" panose="020B0604030504040204" pitchFamily="34" charset="0"/>
                          <a:ea typeface="Verdana" panose="020B0604030504040204" pitchFamily="34" charset="0"/>
                          <a:cs typeface="+mn-cs"/>
                        </a:rPr>
                        <a:t>Four</a:t>
                      </a:r>
                      <a:r>
                        <a:rPr lang="es-MX" sz="1100" b="1" kern="1200" dirty="0">
                          <a:solidFill>
                            <a:srgbClr val="460073"/>
                          </a:solidFill>
                          <a:latin typeface="Verdana" panose="020B0604030504040204" pitchFamily="34" charset="0"/>
                          <a:ea typeface="Verdana" panose="020B0604030504040204" pitchFamily="34" charset="0"/>
                          <a:cs typeface="+mn-cs"/>
                        </a:rPr>
                        <a:t>+ </a:t>
                      </a:r>
                      <a:r>
                        <a:rPr lang="es-MX" sz="1100" b="1" kern="1200" dirty="0" err="1">
                          <a:solidFill>
                            <a:srgbClr val="460073"/>
                          </a:solidFill>
                          <a:latin typeface="Verdana" panose="020B0604030504040204" pitchFamily="34" charset="0"/>
                          <a:ea typeface="Verdana" panose="020B0604030504040204" pitchFamily="34" charset="0"/>
                          <a:cs typeface="+mn-cs"/>
                        </a:rPr>
                        <a:t>Unique</a:t>
                      </a:r>
                      <a:r>
                        <a:rPr lang="es-MX" sz="1100" b="1" kern="1200" dirty="0">
                          <a:solidFill>
                            <a:srgbClr val="460073"/>
                          </a:solidFill>
                          <a:latin typeface="Verdana" panose="020B0604030504040204" pitchFamily="34" charset="0"/>
                          <a:ea typeface="Verdana" panose="020B0604030504040204" pitchFamily="34" charset="0"/>
                          <a:cs typeface="+mn-cs"/>
                        </a:rPr>
                        <a:t> </a:t>
                      </a:r>
                      <a:r>
                        <a:rPr lang="es-MX" sz="1100" b="1" kern="1200" dirty="0" err="1">
                          <a:solidFill>
                            <a:srgbClr val="460073"/>
                          </a:solidFill>
                          <a:latin typeface="Verdana" panose="020B0604030504040204" pitchFamily="34" charset="0"/>
                          <a:ea typeface="Verdana" panose="020B0604030504040204" pitchFamily="34" charset="0"/>
                          <a:cs typeface="+mn-cs"/>
                        </a:rPr>
                        <a:t>Obs</a:t>
                      </a:r>
                      <a:endParaRPr lang="es-MX" sz="1100" b="1" kern="1200" dirty="0">
                        <a:solidFill>
                          <a:srgbClr val="460073"/>
                        </a:solidFill>
                        <a:latin typeface="Verdana" panose="020B0604030504040204" pitchFamily="34" charset="0"/>
                        <a:ea typeface="Verdana" panose="020B0604030504040204" pitchFamily="34" charset="0"/>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79951900"/>
                  </a:ext>
                </a:extLst>
              </a:tr>
              <a:tr h="554332">
                <a:tc>
                  <a:txBody>
                    <a:bodyPr/>
                    <a:lstStyle/>
                    <a:p>
                      <a:pPr marL="0" algn="l" defTabSz="914377" rtl="0" eaLnBrk="1" latinLnBrk="0" hangingPunct="1"/>
                      <a:r>
                        <a:rPr lang="es-MX" sz="1100" b="0" kern="1200" dirty="0">
                          <a:solidFill>
                            <a:srgbClr val="460073"/>
                          </a:solidFill>
                          <a:latin typeface="Verdana" panose="020B0604030504040204" pitchFamily="34" charset="0"/>
                          <a:ea typeface="Verdana" panose="020B0604030504040204" pitchFamily="34" charset="0"/>
                          <a:cs typeface="+mn-cs"/>
                        </a:rPr>
                        <a:t>#</a:t>
                      </a:r>
                      <a:r>
                        <a:rPr lang="es-MX" sz="1100" b="1" kern="1200" dirty="0" err="1">
                          <a:solidFill>
                            <a:srgbClr val="460073"/>
                          </a:solidFill>
                          <a:latin typeface="Verdana" panose="020B0604030504040204" pitchFamily="34" charset="0"/>
                          <a:ea typeface="Verdana" panose="020B0604030504040204" pitchFamily="34" charset="0"/>
                          <a:cs typeface="+mn-cs"/>
                        </a:rPr>
                        <a:t>Features</a:t>
                      </a:r>
                      <a:endParaRPr lang="es-MX" sz="1100" b="1" kern="1200" dirty="0">
                        <a:solidFill>
                          <a:srgbClr val="460073"/>
                        </a:solidFill>
                        <a:latin typeface="Verdana" panose="020B0604030504040204" pitchFamily="34" charset="0"/>
                        <a:ea typeface="Verdana" panose="020B0604030504040204" pitchFamily="34" charset="0"/>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algn="ctr"/>
                      <a:r>
                        <a:rPr lang="es-MX" sz="1100" dirty="0">
                          <a:latin typeface="Verdana" panose="020B0604030504040204" pitchFamily="34" charset="0"/>
                          <a:ea typeface="Verdana" panose="020B0604030504040204" pitchFamily="34" charset="0"/>
                        </a:rPr>
                        <a:t>7</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s-MX" sz="1100" dirty="0">
                          <a:latin typeface="Verdana" panose="020B0604030504040204" pitchFamily="34" charset="0"/>
                          <a:ea typeface="Verdana" panose="020B0604030504040204" pitchFamily="34" charset="0"/>
                        </a:rPr>
                        <a:t>9</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tc>
                  <a:txBody>
                    <a:bodyPr/>
                    <a:lstStyle/>
                    <a:p>
                      <a:pPr algn="ctr"/>
                      <a:r>
                        <a:rPr lang="es-MX" sz="1100" dirty="0">
                          <a:latin typeface="Verdana" panose="020B0604030504040204" pitchFamily="34" charset="0"/>
                          <a:ea typeface="Verdana" panose="020B0604030504040204" pitchFamily="34" charset="0"/>
                        </a:rPr>
                        <a:t>3</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01741637"/>
                  </a:ext>
                </a:extLst>
              </a:tr>
            </a:tbl>
          </a:graphicData>
        </a:graphic>
      </p:graphicFrame>
      <p:sp>
        <p:nvSpPr>
          <p:cNvPr id="43" name="CuadroTexto 42">
            <a:extLst>
              <a:ext uri="{FF2B5EF4-FFF2-40B4-BE49-F238E27FC236}">
                <a16:creationId xmlns:a16="http://schemas.microsoft.com/office/drawing/2014/main" id="{FC201D82-9160-48F3-A0EF-419B405E3429}"/>
              </a:ext>
            </a:extLst>
          </p:cNvPr>
          <p:cNvSpPr txBox="1"/>
          <p:nvPr/>
        </p:nvSpPr>
        <p:spPr>
          <a:xfrm>
            <a:off x="577946" y="1686841"/>
            <a:ext cx="2908196" cy="230832"/>
          </a:xfrm>
          <a:prstGeom prst="rect">
            <a:avLst/>
          </a:prstGeom>
          <a:noFill/>
        </p:spPr>
        <p:txBody>
          <a:bodyPr wrap="square" lIns="0" tIns="0" rIns="0" bIns="45720" rtlCol="0">
            <a:spAutoFit/>
          </a:bodyPr>
          <a:lstStyle/>
          <a:p>
            <a:r>
              <a:rPr lang="es-MX" sz="1200" dirty="0">
                <a:solidFill>
                  <a:schemeClr val="tx1">
                    <a:lumMod val="85000"/>
                    <a:lumOff val="15000"/>
                  </a:schemeClr>
                </a:solidFill>
                <a:latin typeface="Verdana" panose="020B0604030504040204" pitchFamily="34" charset="0"/>
                <a:ea typeface="Verdana" panose="020B0604030504040204" pitchFamily="34" charset="0"/>
              </a:rPr>
              <a:t># </a:t>
            </a:r>
            <a:r>
              <a:rPr lang="es-MX" sz="1200" dirty="0" err="1">
                <a:solidFill>
                  <a:schemeClr val="tx1">
                    <a:lumMod val="85000"/>
                    <a:lumOff val="15000"/>
                  </a:schemeClr>
                </a:solidFill>
                <a:latin typeface="Verdana" panose="020B0604030504040204" pitchFamily="34" charset="0"/>
                <a:ea typeface="Verdana" panose="020B0604030504040204" pitchFamily="34" charset="0"/>
              </a:rPr>
              <a:t>of</a:t>
            </a:r>
            <a:r>
              <a:rPr lang="es-MX" sz="1200" dirty="0">
                <a:solidFill>
                  <a:schemeClr val="tx1">
                    <a:lumMod val="85000"/>
                    <a:lumOff val="15000"/>
                  </a:schemeClr>
                </a:solidFill>
                <a:latin typeface="Verdana" panose="020B0604030504040204" pitchFamily="34" charset="0"/>
                <a:ea typeface="Verdana" panose="020B0604030504040204" pitchFamily="34" charset="0"/>
              </a:rPr>
              <a:t> </a:t>
            </a:r>
            <a:r>
              <a:rPr lang="es-MX" sz="1200" dirty="0" err="1">
                <a:solidFill>
                  <a:schemeClr val="tx1">
                    <a:lumMod val="85000"/>
                    <a:lumOff val="15000"/>
                  </a:schemeClr>
                </a:solidFill>
                <a:latin typeface="Verdana" panose="020B0604030504040204" pitchFamily="34" charset="0"/>
                <a:ea typeface="Verdana" panose="020B0604030504040204" pitchFamily="34" charset="0"/>
              </a:rPr>
              <a:t>Features</a:t>
            </a:r>
            <a:r>
              <a:rPr lang="es-MX" sz="1200" dirty="0">
                <a:solidFill>
                  <a:schemeClr val="tx1">
                    <a:lumMod val="85000"/>
                    <a:lumOff val="15000"/>
                  </a:schemeClr>
                </a:solidFill>
                <a:latin typeface="Verdana" panose="020B0604030504040204" pitchFamily="34" charset="0"/>
                <a:ea typeface="Verdana" panose="020B0604030504040204" pitchFamily="34" charset="0"/>
              </a:rPr>
              <a:t> | </a:t>
            </a:r>
            <a:r>
              <a:rPr lang="es-MX" sz="1200" dirty="0" err="1">
                <a:solidFill>
                  <a:schemeClr val="tx1">
                    <a:lumMod val="85000"/>
                    <a:lumOff val="15000"/>
                  </a:schemeClr>
                </a:solidFill>
                <a:latin typeface="Verdana" panose="020B0604030504040204" pitchFamily="34" charset="0"/>
                <a:ea typeface="Verdana" panose="020B0604030504040204" pitchFamily="34" charset="0"/>
              </a:rPr>
              <a:t>By</a:t>
            </a:r>
            <a:r>
              <a:rPr lang="es-MX" sz="1200" dirty="0">
                <a:solidFill>
                  <a:schemeClr val="tx1">
                    <a:lumMod val="85000"/>
                    <a:lumOff val="15000"/>
                  </a:schemeClr>
                </a:solidFill>
                <a:latin typeface="Verdana" panose="020B0604030504040204" pitchFamily="34" charset="0"/>
                <a:ea typeface="Verdana" panose="020B0604030504040204" pitchFamily="34" charset="0"/>
              </a:rPr>
              <a:t> data </a:t>
            </a:r>
            <a:r>
              <a:rPr lang="es-MX" sz="1200" dirty="0" err="1">
                <a:solidFill>
                  <a:schemeClr val="tx1">
                    <a:lumMod val="85000"/>
                    <a:lumOff val="15000"/>
                  </a:schemeClr>
                </a:solidFill>
                <a:latin typeface="Verdana" panose="020B0604030504040204" pitchFamily="34" charset="0"/>
                <a:ea typeface="Verdana" panose="020B0604030504040204" pitchFamily="34" charset="0"/>
              </a:rPr>
              <a:t>type</a:t>
            </a:r>
            <a:endParaRPr lang="es-MX" sz="1200" dirty="0">
              <a:solidFill>
                <a:schemeClr val="tx1">
                  <a:lumMod val="85000"/>
                  <a:lumOff val="15000"/>
                </a:schemeClr>
              </a:solidFill>
              <a:latin typeface="Verdana" panose="020B0604030504040204" pitchFamily="34" charset="0"/>
              <a:ea typeface="Verdana" panose="020B0604030504040204" pitchFamily="34" charset="0"/>
            </a:endParaRPr>
          </a:p>
        </p:txBody>
      </p:sp>
      <p:sp>
        <p:nvSpPr>
          <p:cNvPr id="44" name="CuadroTexto 43">
            <a:extLst>
              <a:ext uri="{FF2B5EF4-FFF2-40B4-BE49-F238E27FC236}">
                <a16:creationId xmlns:a16="http://schemas.microsoft.com/office/drawing/2014/main" id="{222D70BE-F5E7-4B31-9BD6-9291B9F18185}"/>
              </a:ext>
            </a:extLst>
          </p:cNvPr>
          <p:cNvSpPr txBox="1"/>
          <p:nvPr/>
        </p:nvSpPr>
        <p:spPr>
          <a:xfrm>
            <a:off x="5388555" y="1684894"/>
            <a:ext cx="5692269" cy="230832"/>
          </a:xfrm>
          <a:prstGeom prst="rect">
            <a:avLst/>
          </a:prstGeom>
          <a:noFill/>
        </p:spPr>
        <p:txBody>
          <a:bodyPr wrap="square" lIns="0" tIns="0" rIns="0" bIns="45720" rtlCol="0">
            <a:spAutoFit/>
          </a:bodyPr>
          <a:lstStyle/>
          <a:p>
            <a:r>
              <a:rPr lang="es-MX" sz="1200" dirty="0">
                <a:solidFill>
                  <a:schemeClr val="tx1">
                    <a:lumMod val="85000"/>
                    <a:lumOff val="15000"/>
                  </a:schemeClr>
                </a:solidFill>
                <a:latin typeface="Verdana" panose="020B0604030504040204" pitchFamily="34" charset="0"/>
                <a:ea typeface="Verdana" panose="020B0604030504040204" pitchFamily="34" charset="0"/>
              </a:rPr>
              <a:t># </a:t>
            </a:r>
            <a:r>
              <a:rPr lang="es-MX" sz="1200" dirty="0" err="1">
                <a:solidFill>
                  <a:schemeClr val="tx1">
                    <a:lumMod val="85000"/>
                    <a:lumOff val="15000"/>
                  </a:schemeClr>
                </a:solidFill>
                <a:latin typeface="Verdana" panose="020B0604030504040204" pitchFamily="34" charset="0"/>
                <a:ea typeface="Verdana" panose="020B0604030504040204" pitchFamily="34" charset="0"/>
              </a:rPr>
              <a:t>of</a:t>
            </a:r>
            <a:r>
              <a:rPr lang="es-MX" sz="1200" dirty="0">
                <a:solidFill>
                  <a:schemeClr val="tx1">
                    <a:lumMod val="85000"/>
                    <a:lumOff val="15000"/>
                  </a:schemeClr>
                </a:solidFill>
                <a:latin typeface="Verdana" panose="020B0604030504040204" pitchFamily="34" charset="0"/>
                <a:ea typeface="Verdana" panose="020B0604030504040204" pitchFamily="34" charset="0"/>
              </a:rPr>
              <a:t> </a:t>
            </a:r>
            <a:r>
              <a:rPr lang="es-MX" sz="1200" dirty="0" err="1">
                <a:solidFill>
                  <a:schemeClr val="tx1">
                    <a:lumMod val="85000"/>
                    <a:lumOff val="15000"/>
                  </a:schemeClr>
                </a:solidFill>
                <a:latin typeface="Verdana" panose="020B0604030504040204" pitchFamily="34" charset="0"/>
                <a:ea typeface="Verdana" panose="020B0604030504040204" pitchFamily="34" charset="0"/>
              </a:rPr>
              <a:t>Categorical</a:t>
            </a:r>
            <a:r>
              <a:rPr lang="es-MX" sz="1200" dirty="0">
                <a:solidFill>
                  <a:schemeClr val="tx1">
                    <a:lumMod val="85000"/>
                    <a:lumOff val="15000"/>
                  </a:schemeClr>
                </a:solidFill>
                <a:latin typeface="Verdana" panose="020B0604030504040204" pitchFamily="34" charset="0"/>
                <a:ea typeface="Verdana" panose="020B0604030504040204" pitchFamily="34" charset="0"/>
              </a:rPr>
              <a:t> </a:t>
            </a:r>
            <a:r>
              <a:rPr lang="es-MX" sz="1200" dirty="0" err="1">
                <a:solidFill>
                  <a:schemeClr val="tx1">
                    <a:lumMod val="85000"/>
                    <a:lumOff val="15000"/>
                  </a:schemeClr>
                </a:solidFill>
                <a:latin typeface="Verdana" panose="020B0604030504040204" pitchFamily="34" charset="0"/>
                <a:ea typeface="Verdana" panose="020B0604030504040204" pitchFamily="34" charset="0"/>
              </a:rPr>
              <a:t>Features</a:t>
            </a:r>
            <a:r>
              <a:rPr lang="es-MX" sz="1200" dirty="0">
                <a:solidFill>
                  <a:schemeClr val="tx1">
                    <a:lumMod val="85000"/>
                    <a:lumOff val="15000"/>
                  </a:schemeClr>
                </a:solidFill>
                <a:latin typeface="Verdana" panose="020B0604030504040204" pitchFamily="34" charset="0"/>
                <a:ea typeface="Verdana" panose="020B0604030504040204" pitchFamily="34" charset="0"/>
              </a:rPr>
              <a:t> | </a:t>
            </a:r>
            <a:r>
              <a:rPr lang="es-MX" sz="1200" dirty="0" err="1">
                <a:solidFill>
                  <a:schemeClr val="tx1">
                    <a:lumMod val="85000"/>
                    <a:lumOff val="15000"/>
                  </a:schemeClr>
                </a:solidFill>
                <a:latin typeface="Verdana" panose="020B0604030504040204" pitchFamily="34" charset="0"/>
                <a:ea typeface="Verdana" panose="020B0604030504040204" pitchFamily="34" charset="0"/>
              </a:rPr>
              <a:t>By</a:t>
            </a:r>
            <a:r>
              <a:rPr lang="es-MX" sz="1200" dirty="0">
                <a:solidFill>
                  <a:schemeClr val="tx1">
                    <a:lumMod val="85000"/>
                    <a:lumOff val="15000"/>
                  </a:schemeClr>
                </a:solidFill>
                <a:latin typeface="Verdana" panose="020B0604030504040204" pitchFamily="34" charset="0"/>
                <a:ea typeface="Verdana" panose="020B0604030504040204" pitchFamily="34" charset="0"/>
              </a:rPr>
              <a:t> # </a:t>
            </a:r>
            <a:r>
              <a:rPr lang="es-MX" sz="1200" dirty="0" err="1">
                <a:solidFill>
                  <a:schemeClr val="tx1">
                    <a:lumMod val="85000"/>
                    <a:lumOff val="15000"/>
                  </a:schemeClr>
                </a:solidFill>
                <a:latin typeface="Verdana" panose="020B0604030504040204" pitchFamily="34" charset="0"/>
                <a:ea typeface="Verdana" panose="020B0604030504040204" pitchFamily="34" charset="0"/>
              </a:rPr>
              <a:t>of</a:t>
            </a:r>
            <a:r>
              <a:rPr lang="es-MX" sz="1200" dirty="0">
                <a:solidFill>
                  <a:schemeClr val="tx1">
                    <a:lumMod val="85000"/>
                    <a:lumOff val="15000"/>
                  </a:schemeClr>
                </a:solidFill>
                <a:latin typeface="Verdana" panose="020B0604030504040204" pitchFamily="34" charset="0"/>
                <a:ea typeface="Verdana" panose="020B0604030504040204" pitchFamily="34" charset="0"/>
              </a:rPr>
              <a:t> </a:t>
            </a:r>
            <a:r>
              <a:rPr lang="es-MX" sz="1200" dirty="0" err="1">
                <a:solidFill>
                  <a:schemeClr val="tx1">
                    <a:lumMod val="85000"/>
                    <a:lumOff val="15000"/>
                  </a:schemeClr>
                </a:solidFill>
                <a:latin typeface="Verdana" panose="020B0604030504040204" pitchFamily="34" charset="0"/>
                <a:ea typeface="Verdana" panose="020B0604030504040204" pitchFamily="34" charset="0"/>
              </a:rPr>
              <a:t>unique</a:t>
            </a:r>
            <a:r>
              <a:rPr lang="es-MX" sz="1200" dirty="0">
                <a:solidFill>
                  <a:schemeClr val="tx1">
                    <a:lumMod val="85000"/>
                    <a:lumOff val="15000"/>
                  </a:schemeClr>
                </a:solidFill>
                <a:latin typeface="Verdana" panose="020B0604030504040204" pitchFamily="34" charset="0"/>
                <a:ea typeface="Verdana" panose="020B0604030504040204" pitchFamily="34" charset="0"/>
              </a:rPr>
              <a:t> </a:t>
            </a:r>
            <a:r>
              <a:rPr lang="es-MX" sz="1200" dirty="0" err="1">
                <a:solidFill>
                  <a:schemeClr val="tx1">
                    <a:lumMod val="85000"/>
                    <a:lumOff val="15000"/>
                  </a:schemeClr>
                </a:solidFill>
                <a:latin typeface="Verdana" panose="020B0604030504040204" pitchFamily="34" charset="0"/>
                <a:ea typeface="Verdana" panose="020B0604030504040204" pitchFamily="34" charset="0"/>
              </a:rPr>
              <a:t>observations</a:t>
            </a:r>
            <a:endParaRPr lang="es-MX" sz="1200" dirty="0">
              <a:solidFill>
                <a:schemeClr val="tx1">
                  <a:lumMod val="85000"/>
                  <a:lumOff val="15000"/>
                </a:schemeClr>
              </a:solidFill>
              <a:latin typeface="Verdana" panose="020B0604030504040204" pitchFamily="34" charset="0"/>
              <a:ea typeface="Verdana" panose="020B0604030504040204" pitchFamily="34" charset="0"/>
            </a:endParaRPr>
          </a:p>
        </p:txBody>
      </p:sp>
      <p:sp>
        <p:nvSpPr>
          <p:cNvPr id="51" name="CuadroTexto 50">
            <a:extLst>
              <a:ext uri="{FF2B5EF4-FFF2-40B4-BE49-F238E27FC236}">
                <a16:creationId xmlns:a16="http://schemas.microsoft.com/office/drawing/2014/main" id="{7A48C40D-EE27-489A-8746-A9AAD7BFCB91}"/>
              </a:ext>
            </a:extLst>
          </p:cNvPr>
          <p:cNvSpPr txBox="1"/>
          <p:nvPr/>
        </p:nvSpPr>
        <p:spPr>
          <a:xfrm>
            <a:off x="630739" y="3570966"/>
            <a:ext cx="2908196" cy="230832"/>
          </a:xfrm>
          <a:prstGeom prst="rect">
            <a:avLst/>
          </a:prstGeom>
          <a:noFill/>
        </p:spPr>
        <p:txBody>
          <a:bodyPr wrap="square" lIns="0" tIns="0" rIns="0" bIns="45720" rtlCol="0">
            <a:spAutoFit/>
          </a:bodyPr>
          <a:lstStyle/>
          <a:p>
            <a:r>
              <a:rPr lang="es-MX" sz="1200" dirty="0" err="1">
                <a:solidFill>
                  <a:schemeClr val="tx1">
                    <a:lumMod val="85000"/>
                    <a:lumOff val="15000"/>
                  </a:schemeClr>
                </a:solidFill>
                <a:latin typeface="Verdana" panose="020B0604030504040204" pitchFamily="34" charset="0"/>
                <a:ea typeface="Verdana" panose="020B0604030504040204" pitchFamily="34" charset="0"/>
              </a:rPr>
              <a:t>Categorical</a:t>
            </a:r>
            <a:r>
              <a:rPr lang="es-MX" sz="1200" dirty="0">
                <a:solidFill>
                  <a:schemeClr val="tx1">
                    <a:lumMod val="85000"/>
                    <a:lumOff val="15000"/>
                  </a:schemeClr>
                </a:solidFill>
                <a:latin typeface="Verdana" panose="020B0604030504040204" pitchFamily="34" charset="0"/>
                <a:ea typeface="Verdana" panose="020B0604030504040204" pitchFamily="34" charset="0"/>
              </a:rPr>
              <a:t> </a:t>
            </a:r>
            <a:r>
              <a:rPr lang="es-MX" sz="1200" dirty="0" err="1">
                <a:solidFill>
                  <a:schemeClr val="tx1">
                    <a:lumMod val="85000"/>
                    <a:lumOff val="15000"/>
                  </a:schemeClr>
                </a:solidFill>
                <a:latin typeface="Verdana" panose="020B0604030504040204" pitchFamily="34" charset="0"/>
                <a:ea typeface="Verdana" panose="020B0604030504040204" pitchFamily="34" charset="0"/>
              </a:rPr>
              <a:t>Features</a:t>
            </a:r>
            <a:r>
              <a:rPr lang="es-MX" sz="1200" dirty="0">
                <a:solidFill>
                  <a:schemeClr val="tx1">
                    <a:lumMod val="85000"/>
                    <a:lumOff val="15000"/>
                  </a:schemeClr>
                </a:solidFill>
                <a:latin typeface="Verdana" panose="020B0604030504040204" pitchFamily="34" charset="0"/>
                <a:ea typeface="Verdana" panose="020B0604030504040204" pitchFamily="34" charset="0"/>
              </a:rPr>
              <a:t> </a:t>
            </a:r>
            <a:r>
              <a:rPr lang="es-MX" sz="1200" dirty="0" err="1">
                <a:solidFill>
                  <a:schemeClr val="tx1">
                    <a:lumMod val="85000"/>
                    <a:lumOff val="15000"/>
                  </a:schemeClr>
                </a:solidFill>
                <a:latin typeface="Verdana" panose="020B0604030504040204" pitchFamily="34" charset="0"/>
                <a:ea typeface="Verdana" panose="020B0604030504040204" pitchFamily="34" charset="0"/>
              </a:rPr>
              <a:t>Distributions</a:t>
            </a:r>
            <a:endParaRPr lang="es-MX" sz="1200" dirty="0">
              <a:solidFill>
                <a:schemeClr val="tx1">
                  <a:lumMod val="85000"/>
                  <a:lumOff val="15000"/>
                </a:schemeClr>
              </a:solidFill>
              <a:latin typeface="Verdana" panose="020B0604030504040204" pitchFamily="34" charset="0"/>
              <a:ea typeface="Verdana" panose="020B0604030504040204" pitchFamily="34" charset="0"/>
            </a:endParaRPr>
          </a:p>
        </p:txBody>
      </p:sp>
      <p:sp>
        <p:nvSpPr>
          <p:cNvPr id="13" name="Rectángulo: esquinas redondeadas 12">
            <a:extLst>
              <a:ext uri="{FF2B5EF4-FFF2-40B4-BE49-F238E27FC236}">
                <a16:creationId xmlns:a16="http://schemas.microsoft.com/office/drawing/2014/main" id="{68F333D8-B5E0-4177-8218-2F01794FE775}"/>
              </a:ext>
            </a:extLst>
          </p:cNvPr>
          <p:cNvSpPr/>
          <p:nvPr/>
        </p:nvSpPr>
        <p:spPr>
          <a:xfrm>
            <a:off x="703669" y="3887987"/>
            <a:ext cx="1581301" cy="298525"/>
          </a:xfrm>
          <a:prstGeom prst="roundRect">
            <a:avLst/>
          </a:prstGeom>
          <a:solidFill>
            <a:srgbClr val="750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a:latin typeface="Verdana" panose="020B0604030504040204" pitchFamily="34" charset="0"/>
                <a:ea typeface="Verdana" panose="020B0604030504040204" pitchFamily="34" charset="0"/>
              </a:rPr>
              <a:t>Target</a:t>
            </a:r>
          </a:p>
        </p:txBody>
      </p:sp>
      <p:sp>
        <p:nvSpPr>
          <p:cNvPr id="55" name="Rectángulo: esquinas redondeadas 54">
            <a:extLst>
              <a:ext uri="{FF2B5EF4-FFF2-40B4-BE49-F238E27FC236}">
                <a16:creationId xmlns:a16="http://schemas.microsoft.com/office/drawing/2014/main" id="{C4A69E20-1641-4A9A-B2D0-CD6E61E892C7}"/>
              </a:ext>
            </a:extLst>
          </p:cNvPr>
          <p:cNvSpPr/>
          <p:nvPr/>
        </p:nvSpPr>
        <p:spPr>
          <a:xfrm>
            <a:off x="2413733" y="3887987"/>
            <a:ext cx="8819491" cy="298800"/>
          </a:xfrm>
          <a:prstGeom prst="round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400" dirty="0" err="1">
                <a:latin typeface="Verdana" panose="020B0604030504040204" pitchFamily="34" charset="0"/>
                <a:ea typeface="Verdana" panose="020B0604030504040204" pitchFamily="34" charset="0"/>
              </a:rPr>
              <a:t>Features</a:t>
            </a:r>
            <a:endParaRPr lang="es-MX" sz="1400" dirty="0">
              <a:latin typeface="Verdana" panose="020B0604030504040204" pitchFamily="34" charset="0"/>
              <a:ea typeface="Verdana" panose="020B0604030504040204" pitchFamily="34" charset="0"/>
            </a:endParaRPr>
          </a:p>
        </p:txBody>
      </p:sp>
      <p:sp>
        <p:nvSpPr>
          <p:cNvPr id="56" name="CuadroTexto 55">
            <a:extLst>
              <a:ext uri="{FF2B5EF4-FFF2-40B4-BE49-F238E27FC236}">
                <a16:creationId xmlns:a16="http://schemas.microsoft.com/office/drawing/2014/main" id="{434FD6A0-B540-48DE-A47B-12E0B87B7009}"/>
              </a:ext>
            </a:extLst>
          </p:cNvPr>
          <p:cNvSpPr txBox="1"/>
          <p:nvPr/>
        </p:nvSpPr>
        <p:spPr>
          <a:xfrm>
            <a:off x="956003" y="4334178"/>
            <a:ext cx="1076632" cy="285847"/>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1200" dirty="0" err="1"/>
              <a:t>Churn</a:t>
            </a:r>
            <a:endParaRPr lang="es-MX" sz="1200" dirty="0"/>
          </a:p>
        </p:txBody>
      </p:sp>
      <p:sp>
        <p:nvSpPr>
          <p:cNvPr id="57" name="CuadroTexto 56">
            <a:extLst>
              <a:ext uri="{FF2B5EF4-FFF2-40B4-BE49-F238E27FC236}">
                <a16:creationId xmlns:a16="http://schemas.microsoft.com/office/drawing/2014/main" id="{7E6FB78A-7BC4-496A-A252-67E0826FFD66}"/>
              </a:ext>
            </a:extLst>
          </p:cNvPr>
          <p:cNvSpPr txBox="1"/>
          <p:nvPr/>
        </p:nvSpPr>
        <p:spPr>
          <a:xfrm>
            <a:off x="3168749" y="4324037"/>
            <a:ext cx="1076632" cy="285847"/>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1200" dirty="0"/>
              <a:t>Senior</a:t>
            </a:r>
          </a:p>
        </p:txBody>
      </p:sp>
      <p:sp>
        <p:nvSpPr>
          <p:cNvPr id="58" name="CuadroTexto 57">
            <a:extLst>
              <a:ext uri="{FF2B5EF4-FFF2-40B4-BE49-F238E27FC236}">
                <a16:creationId xmlns:a16="http://schemas.microsoft.com/office/drawing/2014/main" id="{3F9FAAEE-0711-40A2-8831-19EF048A724C}"/>
              </a:ext>
            </a:extLst>
          </p:cNvPr>
          <p:cNvSpPr txBox="1"/>
          <p:nvPr/>
        </p:nvSpPr>
        <p:spPr>
          <a:xfrm>
            <a:off x="5402256" y="4306153"/>
            <a:ext cx="1076632" cy="285847"/>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1200" dirty="0" err="1"/>
              <a:t>Dependents</a:t>
            </a:r>
            <a:endParaRPr lang="es-MX" sz="1200" dirty="0"/>
          </a:p>
        </p:txBody>
      </p:sp>
      <p:sp>
        <p:nvSpPr>
          <p:cNvPr id="59" name="CuadroTexto 58">
            <a:extLst>
              <a:ext uri="{FF2B5EF4-FFF2-40B4-BE49-F238E27FC236}">
                <a16:creationId xmlns:a16="http://schemas.microsoft.com/office/drawing/2014/main" id="{D793C0EF-9FC2-461C-998B-1568AF0CAC20}"/>
              </a:ext>
            </a:extLst>
          </p:cNvPr>
          <p:cNvSpPr txBox="1"/>
          <p:nvPr/>
        </p:nvSpPr>
        <p:spPr>
          <a:xfrm>
            <a:off x="7635763" y="4313342"/>
            <a:ext cx="1076632" cy="285847"/>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1200" dirty="0" err="1"/>
              <a:t>Phone</a:t>
            </a:r>
            <a:endParaRPr lang="es-MX" sz="1200" dirty="0"/>
          </a:p>
        </p:txBody>
      </p:sp>
      <p:sp>
        <p:nvSpPr>
          <p:cNvPr id="60" name="CuadroTexto 59">
            <a:extLst>
              <a:ext uri="{FF2B5EF4-FFF2-40B4-BE49-F238E27FC236}">
                <a16:creationId xmlns:a16="http://schemas.microsoft.com/office/drawing/2014/main" id="{3AABCCC0-A20A-4EC2-AB84-5CF7E512C78A}"/>
              </a:ext>
            </a:extLst>
          </p:cNvPr>
          <p:cNvSpPr txBox="1"/>
          <p:nvPr/>
        </p:nvSpPr>
        <p:spPr>
          <a:xfrm>
            <a:off x="9869270" y="4324037"/>
            <a:ext cx="1076632" cy="285847"/>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1200" dirty="0" err="1"/>
              <a:t>Contract</a:t>
            </a:r>
            <a:endParaRPr lang="es-MX" sz="1200" dirty="0"/>
          </a:p>
        </p:txBody>
      </p:sp>
      <p:graphicFrame>
        <p:nvGraphicFramePr>
          <p:cNvPr id="62" name="Gráfico 61">
            <a:extLst>
              <a:ext uri="{FF2B5EF4-FFF2-40B4-BE49-F238E27FC236}">
                <a16:creationId xmlns:a16="http://schemas.microsoft.com/office/drawing/2014/main" id="{803FFCDF-0EA4-42F5-B39F-383ECF9B3895}"/>
              </a:ext>
            </a:extLst>
          </p:cNvPr>
          <p:cNvGraphicFramePr>
            <a:graphicFrameLocks/>
          </p:cNvGraphicFramePr>
          <p:nvPr>
            <p:extLst>
              <p:ext uri="{D42A27DB-BD31-4B8C-83A1-F6EECF244321}">
                <p14:modId xmlns:p14="http://schemas.microsoft.com/office/powerpoint/2010/main" val="47672584"/>
              </p:ext>
            </p:extLst>
          </p:nvPr>
        </p:nvGraphicFramePr>
        <p:xfrm>
          <a:off x="2791223" y="4767693"/>
          <a:ext cx="1797008" cy="121550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5" name="Gráfico 4">
            <a:extLst>
              <a:ext uri="{FF2B5EF4-FFF2-40B4-BE49-F238E27FC236}">
                <a16:creationId xmlns:a16="http://schemas.microsoft.com/office/drawing/2014/main" id="{6DF6E30D-CA52-46CA-8322-01D7E204940A}"/>
              </a:ext>
            </a:extLst>
          </p:cNvPr>
          <p:cNvGraphicFramePr/>
          <p:nvPr>
            <p:extLst>
              <p:ext uri="{D42A27DB-BD31-4B8C-83A1-F6EECF244321}">
                <p14:modId xmlns:p14="http://schemas.microsoft.com/office/powerpoint/2010/main" val="843819461"/>
              </p:ext>
            </p:extLst>
          </p:nvPr>
        </p:nvGraphicFramePr>
        <p:xfrm>
          <a:off x="513775" y="4711366"/>
          <a:ext cx="1961089" cy="1287563"/>
        </p:xfrm>
        <a:graphic>
          <a:graphicData uri="http://schemas.openxmlformats.org/drawingml/2006/chart">
            <c:chart xmlns:c="http://schemas.openxmlformats.org/drawingml/2006/chart" xmlns:r="http://schemas.openxmlformats.org/officeDocument/2006/relationships" r:id="rId7"/>
          </a:graphicData>
        </a:graphic>
      </p:graphicFrame>
      <p:sp>
        <p:nvSpPr>
          <p:cNvPr id="45" name="Rectángulo 44">
            <a:extLst>
              <a:ext uri="{FF2B5EF4-FFF2-40B4-BE49-F238E27FC236}">
                <a16:creationId xmlns:a16="http://schemas.microsoft.com/office/drawing/2014/main" id="{374C7332-155B-4376-BE89-ABB40105974B}"/>
              </a:ext>
            </a:extLst>
          </p:cNvPr>
          <p:cNvSpPr/>
          <p:nvPr/>
        </p:nvSpPr>
        <p:spPr>
          <a:xfrm>
            <a:off x="9268655" y="241300"/>
            <a:ext cx="2576333" cy="77513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a:solidFill>
                  <a:schemeClr val="bg1"/>
                </a:solidFill>
              </a:rPr>
              <a:t>done</a:t>
            </a:r>
          </a:p>
        </p:txBody>
      </p:sp>
    </p:spTree>
    <p:extLst>
      <p:ext uri="{BB962C8B-B14F-4D97-AF65-F5344CB8AC3E}">
        <p14:creationId xmlns:p14="http://schemas.microsoft.com/office/powerpoint/2010/main" val="546739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946" y="781348"/>
            <a:ext cx="11238915" cy="909508"/>
          </a:xfrm>
        </p:spPr>
        <p:txBody>
          <a:bodyPr>
            <a:noAutofit/>
          </a:bodyPr>
          <a:lstStyle/>
          <a:p>
            <a:pPr>
              <a:lnSpc>
                <a:spcPct val="100000"/>
              </a:lnSpc>
            </a:pPr>
            <a:r>
              <a:rPr lang="en-US" sz="2400" dirty="0">
                <a:solidFill>
                  <a:srgbClr val="7500C0"/>
                </a:solidFill>
                <a:cs typeface="Segoe UI" panose="020B0502040204020203" pitchFamily="34" charset="0"/>
              </a:rPr>
              <a:t>Numerical variables | </a:t>
            </a:r>
            <a:r>
              <a:rPr lang="en-US" sz="2400" dirty="0">
                <a:cs typeface="Segoe UI Semibold" panose="020B0702040204020203" pitchFamily="34" charset="0"/>
              </a:rPr>
              <a:t>heatmap, distributions and boxplots</a:t>
            </a:r>
            <a:endParaRPr lang="en-US" sz="2400" dirty="0">
              <a:cs typeface="Segoe UI" panose="020B0502040204020203" pitchFamily="34" charset="0"/>
            </a:endParaRPr>
          </a:p>
        </p:txBody>
      </p:sp>
      <p:sp>
        <p:nvSpPr>
          <p:cNvPr id="6" name="Title 1">
            <a:extLst>
              <a:ext uri="{FF2B5EF4-FFF2-40B4-BE49-F238E27FC236}">
                <a16:creationId xmlns:a16="http://schemas.microsoft.com/office/drawing/2014/main" id="{BDD4919C-3D35-44BE-AB45-3562593E1A9E}"/>
              </a:ext>
            </a:extLst>
          </p:cNvPr>
          <p:cNvSpPr txBox="1">
            <a:spLocks/>
          </p:cNvSpPr>
          <p:nvPr/>
        </p:nvSpPr>
        <p:spPr>
          <a:xfrm>
            <a:off x="577947" y="399418"/>
            <a:ext cx="5715000" cy="169861"/>
          </a:xfrm>
          <a:prstGeom prst="rect">
            <a:avLst/>
          </a:prstGeom>
        </p:spPr>
        <p:txBody>
          <a:bodyPr vert="horz" lIns="0" tIns="45720" rIns="0" bIns="0" rtlCol="0" anchor="t" anchorCtr="0">
            <a:normAutofit fontScale="85000" lnSpcReduction="20000"/>
          </a:bodyPr>
          <a:lstStyle>
            <a:lvl1pPr marL="0" indent="0" algn="l" defTabSz="914377" rtl="0" eaLnBrk="1" latinLnBrk="0" hangingPunct="1">
              <a:lnSpc>
                <a:spcPct val="70000"/>
              </a:lnSpc>
              <a:spcBef>
                <a:spcPct val="0"/>
              </a:spcBef>
              <a:buNone/>
              <a:defRPr sz="4000" b="1" kern="1200" cap="all" baseline="0">
                <a:solidFill>
                  <a:schemeClr val="tx1"/>
                </a:solidFill>
                <a:latin typeface="+mj-lt"/>
                <a:ea typeface="+mj-ea"/>
                <a:cs typeface="+mj-cs"/>
              </a:defRPr>
            </a:lvl1pPr>
          </a:lstStyle>
          <a:p>
            <a:r>
              <a:rPr lang="en-US" sz="1600" b="0" dirty="0">
                <a:solidFill>
                  <a:srgbClr val="63009A"/>
                </a:solidFill>
                <a:latin typeface="Segoe UI Light" panose="020B0502040204020203" pitchFamily="34" charset="0"/>
                <a:cs typeface="Segoe UI Light" panose="020B0502040204020203" pitchFamily="34" charset="0"/>
              </a:rPr>
              <a:t>EXPLORATORY DATA ANALYSIS</a:t>
            </a:r>
          </a:p>
        </p:txBody>
      </p:sp>
      <p:grpSp>
        <p:nvGrpSpPr>
          <p:cNvPr id="24" name="Grupo 23">
            <a:extLst>
              <a:ext uri="{FF2B5EF4-FFF2-40B4-BE49-F238E27FC236}">
                <a16:creationId xmlns:a16="http://schemas.microsoft.com/office/drawing/2014/main" id="{DDD4F53F-FB08-4FEB-991E-42E27DA3C5EB}"/>
              </a:ext>
            </a:extLst>
          </p:cNvPr>
          <p:cNvGrpSpPr/>
          <p:nvPr/>
        </p:nvGrpSpPr>
        <p:grpSpPr>
          <a:xfrm>
            <a:off x="-1386348" y="442671"/>
            <a:ext cx="1076632" cy="6415330"/>
            <a:chOff x="-1386348" y="442670"/>
            <a:chExt cx="1076632" cy="7762867"/>
          </a:xfrm>
        </p:grpSpPr>
        <p:sp>
          <p:nvSpPr>
            <p:cNvPr id="25" name="Rectángulo 24">
              <a:extLst>
                <a:ext uri="{FF2B5EF4-FFF2-40B4-BE49-F238E27FC236}">
                  <a16:creationId xmlns:a16="http://schemas.microsoft.com/office/drawing/2014/main" id="{39F2C73E-85F8-4DBD-B2DD-249B15355BB3}"/>
                </a:ext>
              </a:extLst>
            </p:cNvPr>
            <p:cNvSpPr/>
            <p:nvPr/>
          </p:nvSpPr>
          <p:spPr>
            <a:xfrm>
              <a:off x="-1386348" y="442670"/>
              <a:ext cx="1076632" cy="635088"/>
            </a:xfrm>
            <a:prstGeom prst="rect">
              <a:avLst/>
            </a:prstGeom>
            <a:solidFill>
              <a:srgbClr val="3800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6" name="Rectángulo 25">
              <a:extLst>
                <a:ext uri="{FF2B5EF4-FFF2-40B4-BE49-F238E27FC236}">
                  <a16:creationId xmlns:a16="http://schemas.microsoft.com/office/drawing/2014/main" id="{C8F00B30-3E89-4169-84FE-5F55408D84A5}"/>
                </a:ext>
              </a:extLst>
            </p:cNvPr>
            <p:cNvSpPr/>
            <p:nvPr/>
          </p:nvSpPr>
          <p:spPr>
            <a:xfrm>
              <a:off x="-1386348" y="1036652"/>
              <a:ext cx="1076632" cy="635088"/>
            </a:xfrm>
            <a:prstGeom prst="rect">
              <a:avLst/>
            </a:prstGeom>
            <a:solidFill>
              <a:srgbClr val="4600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7" name="Rectángulo 26">
              <a:extLst>
                <a:ext uri="{FF2B5EF4-FFF2-40B4-BE49-F238E27FC236}">
                  <a16:creationId xmlns:a16="http://schemas.microsoft.com/office/drawing/2014/main" id="{17789BC0-02C9-4E26-83A0-05333C092325}"/>
                </a:ext>
              </a:extLst>
            </p:cNvPr>
            <p:cNvSpPr/>
            <p:nvPr/>
          </p:nvSpPr>
          <p:spPr>
            <a:xfrm>
              <a:off x="-1386348" y="1630634"/>
              <a:ext cx="1076632" cy="635088"/>
            </a:xfrm>
            <a:prstGeom prst="rect">
              <a:avLst/>
            </a:prstGeom>
            <a:solidFill>
              <a:srgbClr val="750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8" name="Rectángulo 27">
              <a:extLst>
                <a:ext uri="{FF2B5EF4-FFF2-40B4-BE49-F238E27FC236}">
                  <a16:creationId xmlns:a16="http://schemas.microsoft.com/office/drawing/2014/main" id="{E046D911-DD03-43D0-A192-199D2471F6A0}"/>
                </a:ext>
              </a:extLst>
            </p:cNvPr>
            <p:cNvSpPr/>
            <p:nvPr/>
          </p:nvSpPr>
          <p:spPr>
            <a:xfrm>
              <a:off x="-1386348" y="2224616"/>
              <a:ext cx="1076632" cy="635088"/>
            </a:xfrm>
            <a:prstGeom prst="rect">
              <a:avLst/>
            </a:prstGeom>
            <a:solidFill>
              <a:srgbClr val="A1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29" name="Rectángulo 28">
              <a:extLst>
                <a:ext uri="{FF2B5EF4-FFF2-40B4-BE49-F238E27FC236}">
                  <a16:creationId xmlns:a16="http://schemas.microsoft.com/office/drawing/2014/main" id="{A1B89811-ED3E-466D-A89C-9884BB3F53A8}"/>
                </a:ext>
              </a:extLst>
            </p:cNvPr>
            <p:cNvSpPr/>
            <p:nvPr/>
          </p:nvSpPr>
          <p:spPr>
            <a:xfrm>
              <a:off x="-1386348" y="2818598"/>
              <a:ext cx="1076632" cy="6350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0" name="Rectángulo 29">
              <a:extLst>
                <a:ext uri="{FF2B5EF4-FFF2-40B4-BE49-F238E27FC236}">
                  <a16:creationId xmlns:a16="http://schemas.microsoft.com/office/drawing/2014/main" id="{17F50248-7C04-4832-AF50-1C281510E670}"/>
                </a:ext>
              </a:extLst>
            </p:cNvPr>
            <p:cNvSpPr/>
            <p:nvPr/>
          </p:nvSpPr>
          <p:spPr>
            <a:xfrm>
              <a:off x="-1386348" y="3412580"/>
              <a:ext cx="1076632" cy="635088"/>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1" name="Rectángulo 30">
              <a:extLst>
                <a:ext uri="{FF2B5EF4-FFF2-40B4-BE49-F238E27FC236}">
                  <a16:creationId xmlns:a16="http://schemas.microsoft.com/office/drawing/2014/main" id="{BE442CB3-E790-4E38-B84A-A54A8F0D4E1E}"/>
                </a:ext>
              </a:extLst>
            </p:cNvPr>
            <p:cNvSpPr/>
            <p:nvPr/>
          </p:nvSpPr>
          <p:spPr>
            <a:xfrm>
              <a:off x="-1386348" y="4006562"/>
              <a:ext cx="1076632" cy="63508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2" name="Rectángulo 31">
              <a:extLst>
                <a:ext uri="{FF2B5EF4-FFF2-40B4-BE49-F238E27FC236}">
                  <a16:creationId xmlns:a16="http://schemas.microsoft.com/office/drawing/2014/main" id="{110BD69E-74AB-44FE-A152-53A398E05999}"/>
                </a:ext>
              </a:extLst>
            </p:cNvPr>
            <p:cNvSpPr/>
            <p:nvPr/>
          </p:nvSpPr>
          <p:spPr>
            <a:xfrm>
              <a:off x="-1386348" y="4600544"/>
              <a:ext cx="1076632" cy="635088"/>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3" name="Rectángulo 32">
              <a:extLst>
                <a:ext uri="{FF2B5EF4-FFF2-40B4-BE49-F238E27FC236}">
                  <a16:creationId xmlns:a16="http://schemas.microsoft.com/office/drawing/2014/main" id="{466E689A-134B-4A6C-9D8A-3567783A8EBC}"/>
                </a:ext>
              </a:extLst>
            </p:cNvPr>
            <p:cNvSpPr/>
            <p:nvPr/>
          </p:nvSpPr>
          <p:spPr>
            <a:xfrm>
              <a:off x="-1386348" y="5194526"/>
              <a:ext cx="1076632" cy="63508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4" name="Rectángulo 33">
              <a:extLst>
                <a:ext uri="{FF2B5EF4-FFF2-40B4-BE49-F238E27FC236}">
                  <a16:creationId xmlns:a16="http://schemas.microsoft.com/office/drawing/2014/main" id="{5C65BED6-1133-4096-9215-5E769FBFB6A3}"/>
                </a:ext>
              </a:extLst>
            </p:cNvPr>
            <p:cNvSpPr/>
            <p:nvPr/>
          </p:nvSpPr>
          <p:spPr>
            <a:xfrm>
              <a:off x="-1386348" y="5788508"/>
              <a:ext cx="1076632" cy="635088"/>
            </a:xfrm>
            <a:prstGeom prst="rect">
              <a:avLst/>
            </a:prstGeom>
            <a:solidFill>
              <a:srgbClr val="ABE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5" name="Rectángulo 34">
              <a:extLst>
                <a:ext uri="{FF2B5EF4-FFF2-40B4-BE49-F238E27FC236}">
                  <a16:creationId xmlns:a16="http://schemas.microsoft.com/office/drawing/2014/main" id="{DA5992E4-90C5-4453-B945-AFAE6777D998}"/>
                </a:ext>
              </a:extLst>
            </p:cNvPr>
            <p:cNvSpPr/>
            <p:nvPr/>
          </p:nvSpPr>
          <p:spPr>
            <a:xfrm>
              <a:off x="-1386348" y="6382490"/>
              <a:ext cx="1076632" cy="635088"/>
            </a:xfrm>
            <a:prstGeom prst="rect">
              <a:avLst/>
            </a:prstGeom>
            <a:solidFill>
              <a:srgbClr val="00B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6" name="Rectángulo 35">
              <a:extLst>
                <a:ext uri="{FF2B5EF4-FFF2-40B4-BE49-F238E27FC236}">
                  <a16:creationId xmlns:a16="http://schemas.microsoft.com/office/drawing/2014/main" id="{EF346FB0-4CC1-47A9-BF8E-C09EAA0CF6F1}"/>
                </a:ext>
              </a:extLst>
            </p:cNvPr>
            <p:cNvSpPr/>
            <p:nvPr/>
          </p:nvSpPr>
          <p:spPr>
            <a:xfrm>
              <a:off x="-1386348" y="6976472"/>
              <a:ext cx="1076632" cy="635088"/>
            </a:xfrm>
            <a:prstGeom prst="rect">
              <a:avLst/>
            </a:prstGeom>
            <a:solidFill>
              <a:srgbClr val="009F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sp>
          <p:nvSpPr>
            <p:cNvPr id="37" name="Rectángulo 36">
              <a:extLst>
                <a:ext uri="{FF2B5EF4-FFF2-40B4-BE49-F238E27FC236}">
                  <a16:creationId xmlns:a16="http://schemas.microsoft.com/office/drawing/2014/main" id="{F9BA9CBF-29D9-48C3-92EB-85C3E0A73DF5}"/>
                </a:ext>
              </a:extLst>
            </p:cNvPr>
            <p:cNvSpPr/>
            <p:nvPr/>
          </p:nvSpPr>
          <p:spPr>
            <a:xfrm>
              <a:off x="-1386348" y="7570449"/>
              <a:ext cx="1076632" cy="635088"/>
            </a:xfrm>
            <a:prstGeom prst="rect">
              <a:avLst/>
            </a:prstGeom>
            <a:solidFill>
              <a:srgbClr val="004D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600" dirty="0"/>
            </a:p>
          </p:txBody>
        </p:sp>
      </p:grpSp>
      <p:sp>
        <p:nvSpPr>
          <p:cNvPr id="39" name="Slide Number Placeholder 2">
            <a:extLst>
              <a:ext uri="{FF2B5EF4-FFF2-40B4-BE49-F238E27FC236}">
                <a16:creationId xmlns:a16="http://schemas.microsoft.com/office/drawing/2014/main" id="{3872D4E7-9B90-4A5F-B784-23149CBE09A6}"/>
              </a:ext>
            </a:extLst>
          </p:cNvPr>
          <p:cNvSpPr txBox="1">
            <a:spLocks/>
          </p:cNvSpPr>
          <p:nvPr/>
        </p:nvSpPr>
        <p:spPr>
          <a:xfrm>
            <a:off x="11080825" y="6419074"/>
            <a:ext cx="304799" cy="176504"/>
          </a:xfrm>
          <a:prstGeom prst="rect">
            <a:avLst/>
          </a:prstGeom>
        </p:spPr>
        <p:txBody>
          <a:bodyPr vert="horz" lIns="0" tIns="0" rIns="0" bIns="0" rtlCol="0" anchor="b" anchorCtr="0"/>
          <a:lstStyle>
            <a:defPPr>
              <a:defRPr lang="en-US"/>
            </a:defPPr>
            <a:lvl1pPr marL="0" algn="r"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F9AC08D-23A9-440E-BCB9-AA1E9877CC38}" type="slidenum">
              <a:rPr lang="en-US" smtClean="0"/>
              <a:pPr/>
              <a:t>9</a:t>
            </a:fld>
            <a:endParaRPr lang="en-US" dirty="0"/>
          </a:p>
        </p:txBody>
      </p:sp>
      <p:sp>
        <p:nvSpPr>
          <p:cNvPr id="43" name="CuadroTexto 42">
            <a:extLst>
              <a:ext uri="{FF2B5EF4-FFF2-40B4-BE49-F238E27FC236}">
                <a16:creationId xmlns:a16="http://schemas.microsoft.com/office/drawing/2014/main" id="{FC201D82-9160-48F3-A0EF-419B405E3429}"/>
              </a:ext>
            </a:extLst>
          </p:cNvPr>
          <p:cNvSpPr txBox="1"/>
          <p:nvPr/>
        </p:nvSpPr>
        <p:spPr>
          <a:xfrm>
            <a:off x="690554" y="1454727"/>
            <a:ext cx="2908196" cy="230832"/>
          </a:xfrm>
          <a:prstGeom prst="rect">
            <a:avLst/>
          </a:prstGeom>
          <a:noFill/>
        </p:spPr>
        <p:txBody>
          <a:bodyPr wrap="square" lIns="0" tIns="0" rIns="0" bIns="45720" rtlCol="0">
            <a:spAutoFit/>
          </a:bodyPr>
          <a:lstStyle/>
          <a:p>
            <a:r>
              <a:rPr lang="es-MX" sz="1200" dirty="0" err="1">
                <a:solidFill>
                  <a:schemeClr val="tx1">
                    <a:lumMod val="75000"/>
                    <a:lumOff val="25000"/>
                  </a:schemeClr>
                </a:solidFill>
                <a:latin typeface="Verdana" panose="020B0604030504040204" pitchFamily="34" charset="0"/>
                <a:ea typeface="Verdana" panose="020B0604030504040204" pitchFamily="34" charset="0"/>
              </a:rPr>
              <a:t>Correlation</a:t>
            </a:r>
            <a:r>
              <a:rPr lang="es-MX" sz="1200" dirty="0">
                <a:solidFill>
                  <a:schemeClr val="tx1">
                    <a:lumMod val="75000"/>
                    <a:lumOff val="25000"/>
                  </a:schemeClr>
                </a:solidFill>
                <a:latin typeface="Verdana" panose="020B0604030504040204" pitchFamily="34" charset="0"/>
                <a:ea typeface="Verdana" panose="020B0604030504040204" pitchFamily="34" charset="0"/>
              </a:rPr>
              <a:t> Matrix </a:t>
            </a:r>
            <a:r>
              <a:rPr lang="es-MX" sz="1200" dirty="0" err="1">
                <a:solidFill>
                  <a:schemeClr val="tx1">
                    <a:lumMod val="75000"/>
                    <a:lumOff val="25000"/>
                  </a:schemeClr>
                </a:solidFill>
                <a:latin typeface="Verdana" panose="020B0604030504040204" pitchFamily="34" charset="0"/>
                <a:ea typeface="Verdana" panose="020B0604030504040204" pitchFamily="34" charset="0"/>
              </a:rPr>
              <a:t>Heatmap</a:t>
            </a:r>
            <a:endParaRPr lang="es-MX" sz="1200" dirty="0">
              <a:solidFill>
                <a:schemeClr val="tx1">
                  <a:lumMod val="75000"/>
                  <a:lumOff val="25000"/>
                </a:schemeClr>
              </a:solidFill>
              <a:latin typeface="Verdana" panose="020B0604030504040204" pitchFamily="34" charset="0"/>
              <a:ea typeface="Verdana" panose="020B0604030504040204" pitchFamily="34" charset="0"/>
            </a:endParaRPr>
          </a:p>
        </p:txBody>
      </p:sp>
      <mc:AlternateContent xmlns:mc="http://schemas.openxmlformats.org/markup-compatibility/2006" xmlns:cx1="http://schemas.microsoft.com/office/drawing/2015/9/8/chartex">
        <mc:Choice Requires="cx1">
          <p:graphicFrame>
            <p:nvGraphicFramePr>
              <p:cNvPr id="38" name="Gráfico 37">
                <a:extLst>
                  <a:ext uri="{FF2B5EF4-FFF2-40B4-BE49-F238E27FC236}">
                    <a16:creationId xmlns:a16="http://schemas.microsoft.com/office/drawing/2014/main" id="{F2667742-DA5F-4039-B952-3C141FCCD003}"/>
                  </a:ext>
                </a:extLst>
              </p:cNvPr>
              <p:cNvGraphicFramePr/>
              <p:nvPr>
                <p:extLst>
                  <p:ext uri="{D42A27DB-BD31-4B8C-83A1-F6EECF244321}">
                    <p14:modId xmlns:p14="http://schemas.microsoft.com/office/powerpoint/2010/main" val="1417055414"/>
                  </p:ext>
                </p:extLst>
              </p:nvPr>
            </p:nvGraphicFramePr>
            <p:xfrm>
              <a:off x="806376" y="4613139"/>
              <a:ext cx="3338842" cy="1730894"/>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38" name="Gráfico 37">
                <a:extLst>
                  <a:ext uri="{FF2B5EF4-FFF2-40B4-BE49-F238E27FC236}">
                    <a16:creationId xmlns:a16="http://schemas.microsoft.com/office/drawing/2014/main" id="{F2667742-DA5F-4039-B952-3C141FCCD003}"/>
                  </a:ext>
                </a:extLst>
              </p:cNvPr>
              <p:cNvPicPr>
                <a:picLocks noGrp="1" noRot="1" noChangeAspect="1" noMove="1" noResize="1" noEditPoints="1" noAdjustHandles="1" noChangeArrowheads="1" noChangeShapeType="1"/>
              </p:cNvPicPr>
              <p:nvPr/>
            </p:nvPicPr>
            <p:blipFill>
              <a:blip r:embed="rId4"/>
              <a:stretch>
                <a:fillRect/>
              </a:stretch>
            </p:blipFill>
            <p:spPr>
              <a:xfrm>
                <a:off x="806376" y="4613139"/>
                <a:ext cx="3338842" cy="1730894"/>
              </a:xfrm>
              <a:prstGeom prst="rect">
                <a:avLst/>
              </a:prstGeom>
            </p:spPr>
          </p:pic>
        </mc:Fallback>
      </mc:AlternateContent>
      <p:sp>
        <p:nvSpPr>
          <p:cNvPr id="45" name="CuadroTexto 44">
            <a:extLst>
              <a:ext uri="{FF2B5EF4-FFF2-40B4-BE49-F238E27FC236}">
                <a16:creationId xmlns:a16="http://schemas.microsoft.com/office/drawing/2014/main" id="{D3F2747C-40B4-4AD9-8B18-967A20A6FD1F}"/>
              </a:ext>
            </a:extLst>
          </p:cNvPr>
          <p:cNvSpPr txBox="1"/>
          <p:nvPr/>
        </p:nvSpPr>
        <p:spPr>
          <a:xfrm>
            <a:off x="1823266" y="4203315"/>
            <a:ext cx="1076632" cy="285847"/>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1200" dirty="0" err="1"/>
              <a:t>Tenure</a:t>
            </a:r>
            <a:endParaRPr lang="es-MX" sz="1200" dirty="0"/>
          </a:p>
        </p:txBody>
      </p:sp>
      <p:sp>
        <p:nvSpPr>
          <p:cNvPr id="49" name="CuadroTexto 48">
            <a:extLst>
              <a:ext uri="{FF2B5EF4-FFF2-40B4-BE49-F238E27FC236}">
                <a16:creationId xmlns:a16="http://schemas.microsoft.com/office/drawing/2014/main" id="{4C5ABF17-C7C3-484E-8A62-E5237A060960}"/>
              </a:ext>
            </a:extLst>
          </p:cNvPr>
          <p:cNvSpPr txBox="1"/>
          <p:nvPr/>
        </p:nvSpPr>
        <p:spPr>
          <a:xfrm>
            <a:off x="5545961" y="4203315"/>
            <a:ext cx="1076632" cy="285847"/>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1200" dirty="0" err="1"/>
              <a:t>Monthly</a:t>
            </a:r>
            <a:endParaRPr lang="es-MX" sz="1200" dirty="0"/>
          </a:p>
        </p:txBody>
      </p:sp>
      <p:sp>
        <p:nvSpPr>
          <p:cNvPr id="50" name="CuadroTexto 49">
            <a:extLst>
              <a:ext uri="{FF2B5EF4-FFF2-40B4-BE49-F238E27FC236}">
                <a16:creationId xmlns:a16="http://schemas.microsoft.com/office/drawing/2014/main" id="{DF4B67BC-B7CA-4DD4-9CE9-6A31D1680B4D}"/>
              </a:ext>
            </a:extLst>
          </p:cNvPr>
          <p:cNvSpPr txBox="1"/>
          <p:nvPr/>
        </p:nvSpPr>
        <p:spPr>
          <a:xfrm>
            <a:off x="9268655" y="4203315"/>
            <a:ext cx="1357014" cy="285847"/>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1200" dirty="0"/>
              <a:t>Total </a:t>
            </a:r>
            <a:r>
              <a:rPr lang="es-MX" sz="1200" dirty="0" err="1"/>
              <a:t>Charge</a:t>
            </a:r>
            <a:endParaRPr lang="es-MX" sz="1200" dirty="0"/>
          </a:p>
        </p:txBody>
      </p:sp>
      <mc:AlternateContent xmlns:mc="http://schemas.openxmlformats.org/markup-compatibility/2006" xmlns:cx1="http://schemas.microsoft.com/office/drawing/2015/9/8/chartex">
        <mc:Choice Requires="cx1">
          <p:graphicFrame>
            <p:nvGraphicFramePr>
              <p:cNvPr id="46" name="Gráfico 45">
                <a:extLst>
                  <a:ext uri="{FF2B5EF4-FFF2-40B4-BE49-F238E27FC236}">
                    <a16:creationId xmlns:a16="http://schemas.microsoft.com/office/drawing/2014/main" id="{B7DE9BDB-2BB5-4068-9260-03128FC119FA}"/>
                  </a:ext>
                </a:extLst>
              </p:cNvPr>
              <p:cNvGraphicFramePr/>
              <p:nvPr>
                <p:extLst>
                  <p:ext uri="{D42A27DB-BD31-4B8C-83A1-F6EECF244321}">
                    <p14:modId xmlns:p14="http://schemas.microsoft.com/office/powerpoint/2010/main" val="565972877"/>
                  </p:ext>
                </p:extLst>
              </p:nvPr>
            </p:nvGraphicFramePr>
            <p:xfrm>
              <a:off x="4376861" y="4613139"/>
              <a:ext cx="3567272" cy="1732900"/>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46" name="Gráfico 45">
                <a:extLst>
                  <a:ext uri="{FF2B5EF4-FFF2-40B4-BE49-F238E27FC236}">
                    <a16:creationId xmlns:a16="http://schemas.microsoft.com/office/drawing/2014/main" id="{B7DE9BDB-2BB5-4068-9260-03128FC119FA}"/>
                  </a:ext>
                </a:extLst>
              </p:cNvPr>
              <p:cNvPicPr>
                <a:picLocks noGrp="1" noRot="1" noChangeAspect="1" noMove="1" noResize="1" noEditPoints="1" noAdjustHandles="1" noChangeArrowheads="1" noChangeShapeType="1"/>
              </p:cNvPicPr>
              <p:nvPr/>
            </p:nvPicPr>
            <p:blipFill>
              <a:blip r:embed="rId6"/>
              <a:stretch>
                <a:fillRect/>
              </a:stretch>
            </p:blipFill>
            <p:spPr>
              <a:xfrm>
                <a:off x="4376861" y="4613139"/>
                <a:ext cx="3567272" cy="1732900"/>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47" name="Gráfico 46">
                <a:extLst>
                  <a:ext uri="{FF2B5EF4-FFF2-40B4-BE49-F238E27FC236}">
                    <a16:creationId xmlns:a16="http://schemas.microsoft.com/office/drawing/2014/main" id="{94679505-4F37-497E-B212-6272F64CB307}"/>
                  </a:ext>
                </a:extLst>
              </p:cNvPr>
              <p:cNvGraphicFramePr/>
              <p:nvPr>
                <p:extLst>
                  <p:ext uri="{D42A27DB-BD31-4B8C-83A1-F6EECF244321}">
                    <p14:modId xmlns:p14="http://schemas.microsoft.com/office/powerpoint/2010/main" val="2247918334"/>
                  </p:ext>
                </p:extLst>
              </p:nvPr>
            </p:nvGraphicFramePr>
            <p:xfrm>
              <a:off x="8175776" y="4613139"/>
              <a:ext cx="3290896" cy="1732900"/>
            </p:xfrm>
            <a:graphic>
              <a:graphicData uri="http://schemas.microsoft.com/office/drawing/2014/chartex">
                <cx:chart xmlns:cx="http://schemas.microsoft.com/office/drawing/2014/chartex" xmlns:r="http://schemas.openxmlformats.org/officeDocument/2006/relationships" r:id="rId7"/>
              </a:graphicData>
            </a:graphic>
          </p:graphicFrame>
        </mc:Choice>
        <mc:Fallback xmlns="">
          <p:pic>
            <p:nvPicPr>
              <p:cNvPr id="47" name="Gráfico 46">
                <a:extLst>
                  <a:ext uri="{FF2B5EF4-FFF2-40B4-BE49-F238E27FC236}">
                    <a16:creationId xmlns:a16="http://schemas.microsoft.com/office/drawing/2014/main" id="{94679505-4F37-497E-B212-6272F64CB307}"/>
                  </a:ext>
                </a:extLst>
              </p:cNvPr>
              <p:cNvPicPr>
                <a:picLocks noGrp="1" noRot="1" noChangeAspect="1" noMove="1" noResize="1" noEditPoints="1" noAdjustHandles="1" noChangeArrowheads="1" noChangeShapeType="1"/>
              </p:cNvPicPr>
              <p:nvPr/>
            </p:nvPicPr>
            <p:blipFill>
              <a:blip r:embed="rId8"/>
              <a:stretch>
                <a:fillRect/>
              </a:stretch>
            </p:blipFill>
            <p:spPr>
              <a:xfrm>
                <a:off x="8175776" y="4613139"/>
                <a:ext cx="3290896" cy="1732900"/>
              </a:xfrm>
              <a:prstGeom prst="rect">
                <a:avLst/>
              </a:prstGeom>
            </p:spPr>
          </p:pic>
        </mc:Fallback>
      </mc:AlternateContent>
      <p:sp>
        <p:nvSpPr>
          <p:cNvPr id="4" name="Rectángulo: esquinas redondeadas 3">
            <a:extLst>
              <a:ext uri="{FF2B5EF4-FFF2-40B4-BE49-F238E27FC236}">
                <a16:creationId xmlns:a16="http://schemas.microsoft.com/office/drawing/2014/main" id="{41FFA402-E9A1-42D1-B9D9-4C83644CA0A4}"/>
              </a:ext>
            </a:extLst>
          </p:cNvPr>
          <p:cNvSpPr/>
          <p:nvPr/>
        </p:nvSpPr>
        <p:spPr>
          <a:xfrm>
            <a:off x="379731" y="6055843"/>
            <a:ext cx="621647" cy="256504"/>
          </a:xfrm>
          <a:prstGeom prst="roundRect">
            <a:avLst/>
          </a:prstGeom>
          <a:solidFill>
            <a:srgbClr val="750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900" b="1" dirty="0" err="1">
                <a:latin typeface="Verdana" panose="020B0604030504040204" pitchFamily="34" charset="0"/>
                <a:ea typeface="Verdana" panose="020B0604030504040204" pitchFamily="34" charset="0"/>
              </a:rPr>
              <a:t>Churn</a:t>
            </a:r>
            <a:endParaRPr lang="es-MX" sz="900" b="1" dirty="0">
              <a:latin typeface="Verdana" panose="020B0604030504040204" pitchFamily="34" charset="0"/>
              <a:ea typeface="Verdana" panose="020B0604030504040204" pitchFamily="34" charset="0"/>
            </a:endParaRPr>
          </a:p>
        </p:txBody>
      </p:sp>
      <p:sp>
        <p:nvSpPr>
          <p:cNvPr id="52" name="CuadroTexto 51">
            <a:extLst>
              <a:ext uri="{FF2B5EF4-FFF2-40B4-BE49-F238E27FC236}">
                <a16:creationId xmlns:a16="http://schemas.microsoft.com/office/drawing/2014/main" id="{B9D05199-A870-4AB1-A07C-77C29090181C}"/>
              </a:ext>
            </a:extLst>
          </p:cNvPr>
          <p:cNvSpPr txBox="1"/>
          <p:nvPr/>
        </p:nvSpPr>
        <p:spPr>
          <a:xfrm>
            <a:off x="577946" y="3878790"/>
            <a:ext cx="2908196" cy="230832"/>
          </a:xfrm>
          <a:prstGeom prst="rect">
            <a:avLst/>
          </a:prstGeom>
          <a:noFill/>
        </p:spPr>
        <p:txBody>
          <a:bodyPr wrap="square" lIns="0" tIns="0" rIns="0" bIns="45720" rtlCol="0">
            <a:spAutoFit/>
          </a:bodyPr>
          <a:lstStyle/>
          <a:p>
            <a:r>
              <a:rPr lang="es-MX" sz="1200" dirty="0">
                <a:solidFill>
                  <a:schemeClr val="tx1">
                    <a:lumMod val="75000"/>
                    <a:lumOff val="25000"/>
                  </a:schemeClr>
                </a:solidFill>
                <a:latin typeface="Verdana" panose="020B0604030504040204" pitchFamily="34" charset="0"/>
                <a:ea typeface="Verdana" panose="020B0604030504040204" pitchFamily="34" charset="0"/>
              </a:rPr>
              <a:t>Box </a:t>
            </a:r>
            <a:r>
              <a:rPr lang="es-MX" sz="1200" dirty="0" err="1">
                <a:solidFill>
                  <a:schemeClr val="tx1">
                    <a:lumMod val="75000"/>
                    <a:lumOff val="25000"/>
                  </a:schemeClr>
                </a:solidFill>
                <a:latin typeface="Verdana" panose="020B0604030504040204" pitchFamily="34" charset="0"/>
                <a:ea typeface="Verdana" panose="020B0604030504040204" pitchFamily="34" charset="0"/>
              </a:rPr>
              <a:t>plot</a:t>
            </a:r>
            <a:r>
              <a:rPr lang="es-MX" sz="1200" dirty="0">
                <a:solidFill>
                  <a:schemeClr val="tx1">
                    <a:lumMod val="75000"/>
                    <a:lumOff val="25000"/>
                  </a:schemeClr>
                </a:solidFill>
                <a:latin typeface="Verdana" panose="020B0604030504040204" pitchFamily="34" charset="0"/>
                <a:ea typeface="Verdana" panose="020B0604030504040204" pitchFamily="34" charset="0"/>
              </a:rPr>
              <a:t> | </a:t>
            </a:r>
            <a:r>
              <a:rPr lang="es-MX" sz="1200" dirty="0" err="1">
                <a:solidFill>
                  <a:schemeClr val="tx1">
                    <a:lumMod val="75000"/>
                    <a:lumOff val="25000"/>
                  </a:schemeClr>
                </a:solidFill>
                <a:latin typeface="Verdana" panose="020B0604030504040204" pitchFamily="34" charset="0"/>
                <a:ea typeface="Verdana" panose="020B0604030504040204" pitchFamily="34" charset="0"/>
              </a:rPr>
              <a:t>by</a:t>
            </a:r>
            <a:r>
              <a:rPr lang="es-MX" sz="1200" dirty="0">
                <a:solidFill>
                  <a:schemeClr val="tx1">
                    <a:lumMod val="75000"/>
                    <a:lumOff val="25000"/>
                  </a:schemeClr>
                </a:solidFill>
                <a:latin typeface="Verdana" panose="020B0604030504040204" pitchFamily="34" charset="0"/>
                <a:ea typeface="Verdana" panose="020B0604030504040204" pitchFamily="34" charset="0"/>
              </a:rPr>
              <a:t> </a:t>
            </a:r>
            <a:r>
              <a:rPr lang="es-MX" sz="1200" dirty="0" err="1">
                <a:solidFill>
                  <a:schemeClr val="tx1">
                    <a:lumMod val="75000"/>
                    <a:lumOff val="25000"/>
                  </a:schemeClr>
                </a:solidFill>
                <a:latin typeface="Verdana" panose="020B0604030504040204" pitchFamily="34" charset="0"/>
                <a:ea typeface="Verdana" panose="020B0604030504040204" pitchFamily="34" charset="0"/>
              </a:rPr>
              <a:t>feature</a:t>
            </a:r>
            <a:endParaRPr lang="es-MX" sz="1200" dirty="0">
              <a:solidFill>
                <a:schemeClr val="tx1">
                  <a:lumMod val="75000"/>
                  <a:lumOff val="25000"/>
                </a:schemeClr>
              </a:solidFill>
              <a:latin typeface="Verdana" panose="020B0604030504040204" pitchFamily="34" charset="0"/>
              <a:ea typeface="Verdana" panose="020B0604030504040204" pitchFamily="34" charset="0"/>
            </a:endParaRPr>
          </a:p>
        </p:txBody>
      </p:sp>
      <p:sp>
        <p:nvSpPr>
          <p:cNvPr id="53" name="CuadroTexto 52">
            <a:extLst>
              <a:ext uri="{FF2B5EF4-FFF2-40B4-BE49-F238E27FC236}">
                <a16:creationId xmlns:a16="http://schemas.microsoft.com/office/drawing/2014/main" id="{A27F0EBB-848B-4117-A247-1D8601A66A28}"/>
              </a:ext>
            </a:extLst>
          </p:cNvPr>
          <p:cNvSpPr txBox="1"/>
          <p:nvPr/>
        </p:nvSpPr>
        <p:spPr>
          <a:xfrm>
            <a:off x="5716099" y="1454727"/>
            <a:ext cx="2908196" cy="230832"/>
          </a:xfrm>
          <a:prstGeom prst="rect">
            <a:avLst/>
          </a:prstGeom>
          <a:noFill/>
        </p:spPr>
        <p:txBody>
          <a:bodyPr wrap="square" lIns="0" tIns="0" rIns="0" bIns="45720" rtlCol="0">
            <a:spAutoFit/>
          </a:bodyPr>
          <a:lstStyle/>
          <a:p>
            <a:r>
              <a:rPr lang="es-MX" sz="1200" dirty="0" err="1">
                <a:solidFill>
                  <a:schemeClr val="tx1">
                    <a:lumMod val="75000"/>
                    <a:lumOff val="25000"/>
                  </a:schemeClr>
                </a:solidFill>
                <a:latin typeface="Verdana" panose="020B0604030504040204" pitchFamily="34" charset="0"/>
                <a:ea typeface="Verdana" panose="020B0604030504040204" pitchFamily="34" charset="0"/>
              </a:rPr>
              <a:t>Ditribution</a:t>
            </a:r>
            <a:r>
              <a:rPr lang="es-MX" sz="1200" dirty="0">
                <a:solidFill>
                  <a:schemeClr val="tx1">
                    <a:lumMod val="75000"/>
                    <a:lumOff val="25000"/>
                  </a:schemeClr>
                </a:solidFill>
                <a:latin typeface="Verdana" panose="020B0604030504040204" pitchFamily="34" charset="0"/>
                <a:ea typeface="Verdana" panose="020B0604030504040204" pitchFamily="34" charset="0"/>
              </a:rPr>
              <a:t> </a:t>
            </a:r>
            <a:r>
              <a:rPr lang="es-MX" sz="1200" dirty="0" err="1">
                <a:solidFill>
                  <a:schemeClr val="tx1">
                    <a:lumMod val="75000"/>
                    <a:lumOff val="25000"/>
                  </a:schemeClr>
                </a:solidFill>
                <a:latin typeface="Verdana" panose="020B0604030504040204" pitchFamily="34" charset="0"/>
                <a:ea typeface="Verdana" panose="020B0604030504040204" pitchFamily="34" charset="0"/>
              </a:rPr>
              <a:t>Graph</a:t>
            </a:r>
            <a:endParaRPr lang="es-MX" sz="1200" dirty="0">
              <a:solidFill>
                <a:schemeClr val="tx1">
                  <a:lumMod val="75000"/>
                  <a:lumOff val="25000"/>
                </a:schemeClr>
              </a:solidFill>
              <a:latin typeface="Verdana" panose="020B0604030504040204" pitchFamily="34" charset="0"/>
              <a:ea typeface="Verdana" panose="020B0604030504040204" pitchFamily="34" charset="0"/>
            </a:endParaRPr>
          </a:p>
        </p:txBody>
      </p:sp>
      <p:pic>
        <p:nvPicPr>
          <p:cNvPr id="7" name="Imagen 6">
            <a:extLst>
              <a:ext uri="{FF2B5EF4-FFF2-40B4-BE49-F238E27FC236}">
                <a16:creationId xmlns:a16="http://schemas.microsoft.com/office/drawing/2014/main" id="{7F4BD35B-2F13-478D-A5EF-B6FFECDBBE55}"/>
              </a:ext>
            </a:extLst>
          </p:cNvPr>
          <p:cNvPicPr>
            <a:picLocks noChangeAspect="1"/>
          </p:cNvPicPr>
          <p:nvPr/>
        </p:nvPicPr>
        <p:blipFill>
          <a:blip r:embed="rId9"/>
          <a:stretch>
            <a:fillRect/>
          </a:stretch>
        </p:blipFill>
        <p:spPr>
          <a:xfrm>
            <a:off x="5545961" y="1758594"/>
            <a:ext cx="6299027" cy="2112386"/>
          </a:xfrm>
          <a:prstGeom prst="rect">
            <a:avLst/>
          </a:prstGeom>
        </p:spPr>
      </p:pic>
      <p:pic>
        <p:nvPicPr>
          <p:cNvPr id="9" name="Imagen 8">
            <a:extLst>
              <a:ext uri="{FF2B5EF4-FFF2-40B4-BE49-F238E27FC236}">
                <a16:creationId xmlns:a16="http://schemas.microsoft.com/office/drawing/2014/main" id="{7246DFE2-56CD-4CA5-BB10-CF5EE17E8B4D}"/>
              </a:ext>
            </a:extLst>
          </p:cNvPr>
          <p:cNvPicPr>
            <a:picLocks noChangeAspect="1"/>
          </p:cNvPicPr>
          <p:nvPr/>
        </p:nvPicPr>
        <p:blipFill>
          <a:blip r:embed="rId10"/>
          <a:stretch>
            <a:fillRect/>
          </a:stretch>
        </p:blipFill>
        <p:spPr>
          <a:xfrm>
            <a:off x="981756" y="1747182"/>
            <a:ext cx="4057424" cy="1812124"/>
          </a:xfrm>
          <a:prstGeom prst="rect">
            <a:avLst/>
          </a:prstGeom>
        </p:spPr>
      </p:pic>
      <p:sp>
        <p:nvSpPr>
          <p:cNvPr id="40" name="CuadroTexto 39">
            <a:extLst>
              <a:ext uri="{FF2B5EF4-FFF2-40B4-BE49-F238E27FC236}">
                <a16:creationId xmlns:a16="http://schemas.microsoft.com/office/drawing/2014/main" id="{5A892524-87AB-4DEB-9164-07DCFE43638B}"/>
              </a:ext>
            </a:extLst>
          </p:cNvPr>
          <p:cNvSpPr txBox="1"/>
          <p:nvPr/>
        </p:nvSpPr>
        <p:spPr>
          <a:xfrm>
            <a:off x="103539" y="1882109"/>
            <a:ext cx="1076632" cy="20595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err="1">
                <a:solidFill>
                  <a:schemeClr val="tx1"/>
                </a:solidFill>
              </a:rPr>
              <a:t>Churn</a:t>
            </a:r>
            <a:endParaRPr lang="es-MX" sz="800" b="0" dirty="0">
              <a:solidFill>
                <a:schemeClr val="tx1"/>
              </a:solidFill>
            </a:endParaRPr>
          </a:p>
        </p:txBody>
      </p:sp>
      <p:sp>
        <p:nvSpPr>
          <p:cNvPr id="41" name="CuadroTexto 40">
            <a:extLst>
              <a:ext uri="{FF2B5EF4-FFF2-40B4-BE49-F238E27FC236}">
                <a16:creationId xmlns:a16="http://schemas.microsoft.com/office/drawing/2014/main" id="{0F5BD1FF-4E3E-4EA3-84B3-1A3D99491260}"/>
              </a:ext>
            </a:extLst>
          </p:cNvPr>
          <p:cNvSpPr txBox="1"/>
          <p:nvPr/>
        </p:nvSpPr>
        <p:spPr>
          <a:xfrm>
            <a:off x="103539" y="2317549"/>
            <a:ext cx="1076632" cy="20595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err="1">
                <a:solidFill>
                  <a:schemeClr val="tx1"/>
                </a:solidFill>
              </a:rPr>
              <a:t>Monthly</a:t>
            </a:r>
            <a:endParaRPr lang="es-MX" sz="800" b="0" dirty="0">
              <a:solidFill>
                <a:schemeClr val="tx1"/>
              </a:solidFill>
            </a:endParaRPr>
          </a:p>
        </p:txBody>
      </p:sp>
      <p:sp>
        <p:nvSpPr>
          <p:cNvPr id="42" name="CuadroTexto 41">
            <a:extLst>
              <a:ext uri="{FF2B5EF4-FFF2-40B4-BE49-F238E27FC236}">
                <a16:creationId xmlns:a16="http://schemas.microsoft.com/office/drawing/2014/main" id="{9972BBE0-3F3A-4BB9-82B3-BAB803AA42C4}"/>
              </a:ext>
            </a:extLst>
          </p:cNvPr>
          <p:cNvSpPr txBox="1"/>
          <p:nvPr/>
        </p:nvSpPr>
        <p:spPr>
          <a:xfrm>
            <a:off x="-36652" y="2752989"/>
            <a:ext cx="1357014" cy="20595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a:solidFill>
                  <a:schemeClr val="tx1"/>
                </a:solidFill>
              </a:rPr>
              <a:t>Total </a:t>
            </a:r>
            <a:r>
              <a:rPr lang="es-MX" sz="800" b="0" dirty="0" err="1">
                <a:solidFill>
                  <a:schemeClr val="tx1"/>
                </a:solidFill>
              </a:rPr>
              <a:t>Charge</a:t>
            </a:r>
            <a:endParaRPr lang="es-MX" sz="800" b="0" dirty="0">
              <a:solidFill>
                <a:schemeClr val="tx1"/>
              </a:solidFill>
            </a:endParaRPr>
          </a:p>
        </p:txBody>
      </p:sp>
      <p:sp>
        <p:nvSpPr>
          <p:cNvPr id="44" name="CuadroTexto 43">
            <a:extLst>
              <a:ext uri="{FF2B5EF4-FFF2-40B4-BE49-F238E27FC236}">
                <a16:creationId xmlns:a16="http://schemas.microsoft.com/office/drawing/2014/main" id="{F1A6F65F-282E-43A0-965D-689200463443}"/>
              </a:ext>
            </a:extLst>
          </p:cNvPr>
          <p:cNvSpPr txBox="1"/>
          <p:nvPr/>
        </p:nvSpPr>
        <p:spPr>
          <a:xfrm>
            <a:off x="103539" y="3188429"/>
            <a:ext cx="1076632" cy="20595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err="1">
                <a:solidFill>
                  <a:schemeClr val="tx1"/>
                </a:solidFill>
              </a:rPr>
              <a:t>Tenure</a:t>
            </a:r>
            <a:endParaRPr lang="es-MX" sz="800" b="0" dirty="0">
              <a:solidFill>
                <a:schemeClr val="tx1"/>
              </a:solidFill>
            </a:endParaRPr>
          </a:p>
        </p:txBody>
      </p:sp>
      <p:sp>
        <p:nvSpPr>
          <p:cNvPr id="48" name="CuadroTexto 47">
            <a:extLst>
              <a:ext uri="{FF2B5EF4-FFF2-40B4-BE49-F238E27FC236}">
                <a16:creationId xmlns:a16="http://schemas.microsoft.com/office/drawing/2014/main" id="{88CBDCB1-79A7-495B-86CF-A3A19788AE8E}"/>
              </a:ext>
            </a:extLst>
          </p:cNvPr>
          <p:cNvSpPr txBox="1"/>
          <p:nvPr/>
        </p:nvSpPr>
        <p:spPr>
          <a:xfrm>
            <a:off x="955412" y="3535918"/>
            <a:ext cx="1076632" cy="20595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err="1">
                <a:solidFill>
                  <a:schemeClr val="tx1"/>
                </a:solidFill>
              </a:rPr>
              <a:t>Churn</a:t>
            </a:r>
            <a:endParaRPr lang="es-MX" sz="800" b="0" dirty="0">
              <a:solidFill>
                <a:schemeClr val="tx1"/>
              </a:solidFill>
            </a:endParaRPr>
          </a:p>
        </p:txBody>
      </p:sp>
      <p:sp>
        <p:nvSpPr>
          <p:cNvPr id="51" name="CuadroTexto 50">
            <a:extLst>
              <a:ext uri="{FF2B5EF4-FFF2-40B4-BE49-F238E27FC236}">
                <a16:creationId xmlns:a16="http://schemas.microsoft.com/office/drawing/2014/main" id="{B61FB1BD-FB0E-404B-98AC-49281271CE88}"/>
              </a:ext>
            </a:extLst>
          </p:cNvPr>
          <p:cNvSpPr txBox="1"/>
          <p:nvPr/>
        </p:nvSpPr>
        <p:spPr>
          <a:xfrm>
            <a:off x="1987265" y="3535918"/>
            <a:ext cx="1076632" cy="20595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err="1">
                <a:solidFill>
                  <a:schemeClr val="tx1"/>
                </a:solidFill>
              </a:rPr>
              <a:t>Monthly</a:t>
            </a:r>
            <a:endParaRPr lang="es-MX" sz="800" b="0" dirty="0">
              <a:solidFill>
                <a:schemeClr val="tx1"/>
              </a:solidFill>
            </a:endParaRPr>
          </a:p>
        </p:txBody>
      </p:sp>
      <p:sp>
        <p:nvSpPr>
          <p:cNvPr id="55" name="CuadroTexto 54">
            <a:extLst>
              <a:ext uri="{FF2B5EF4-FFF2-40B4-BE49-F238E27FC236}">
                <a16:creationId xmlns:a16="http://schemas.microsoft.com/office/drawing/2014/main" id="{38C28FB8-25FC-486C-BEE5-43B42363D2F4}"/>
              </a:ext>
            </a:extLst>
          </p:cNvPr>
          <p:cNvSpPr txBox="1"/>
          <p:nvPr/>
        </p:nvSpPr>
        <p:spPr>
          <a:xfrm>
            <a:off x="2878438" y="3535918"/>
            <a:ext cx="1357014" cy="20595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a:solidFill>
                  <a:schemeClr val="tx1"/>
                </a:solidFill>
              </a:rPr>
              <a:t>Total </a:t>
            </a:r>
            <a:r>
              <a:rPr lang="es-MX" sz="800" b="0" dirty="0" err="1">
                <a:solidFill>
                  <a:schemeClr val="tx1"/>
                </a:solidFill>
              </a:rPr>
              <a:t>Charge</a:t>
            </a:r>
            <a:endParaRPr lang="es-MX" sz="800" b="0" dirty="0">
              <a:solidFill>
                <a:schemeClr val="tx1"/>
              </a:solidFill>
            </a:endParaRPr>
          </a:p>
        </p:txBody>
      </p:sp>
      <p:sp>
        <p:nvSpPr>
          <p:cNvPr id="56" name="CuadroTexto 55">
            <a:extLst>
              <a:ext uri="{FF2B5EF4-FFF2-40B4-BE49-F238E27FC236}">
                <a16:creationId xmlns:a16="http://schemas.microsoft.com/office/drawing/2014/main" id="{20B4AF35-8525-4A84-8B40-1966CE809697}"/>
              </a:ext>
            </a:extLst>
          </p:cNvPr>
          <p:cNvSpPr txBox="1"/>
          <p:nvPr/>
        </p:nvSpPr>
        <p:spPr>
          <a:xfrm>
            <a:off x="4035925" y="3535918"/>
            <a:ext cx="1076632" cy="205954"/>
          </a:xfrm>
          <a:prstGeom prst="rect">
            <a:avLst/>
          </a:prstGeom>
          <a:noFill/>
        </p:spPr>
        <p:txBody>
          <a:bodyPr wrap="square" lIns="0" tIns="0" rIns="0" bIns="45720" rtlCol="0">
            <a:spAutoFit/>
          </a:bodyPr>
          <a:lstStyle>
            <a:defPPr>
              <a:defRPr lang="en-US"/>
            </a:defPPr>
            <a:lvl1pPr algn="ctr">
              <a:lnSpc>
                <a:spcPct val="150000"/>
              </a:lnSpc>
              <a:defRPr b="1">
                <a:solidFill>
                  <a:srgbClr val="7500C0"/>
                </a:solidFill>
                <a:latin typeface="Verdana" panose="020B0604030504040204" pitchFamily="34" charset="0"/>
                <a:ea typeface="Verdana" panose="020B0604030504040204" pitchFamily="34" charset="0"/>
              </a:defRPr>
            </a:lvl1pPr>
          </a:lstStyle>
          <a:p>
            <a:r>
              <a:rPr lang="es-MX" sz="800" b="0" dirty="0" err="1">
                <a:solidFill>
                  <a:schemeClr val="tx1"/>
                </a:solidFill>
              </a:rPr>
              <a:t>Tenure</a:t>
            </a:r>
            <a:endParaRPr lang="es-MX" sz="800" b="0" dirty="0">
              <a:solidFill>
                <a:schemeClr val="tx1"/>
              </a:solidFill>
            </a:endParaRPr>
          </a:p>
        </p:txBody>
      </p:sp>
      <p:sp>
        <p:nvSpPr>
          <p:cNvPr id="3" name="Rectángulo 2">
            <a:extLst>
              <a:ext uri="{FF2B5EF4-FFF2-40B4-BE49-F238E27FC236}">
                <a16:creationId xmlns:a16="http://schemas.microsoft.com/office/drawing/2014/main" id="{2DF02E39-C1DE-4069-8C9F-8DFA3295D0C5}"/>
              </a:ext>
            </a:extLst>
          </p:cNvPr>
          <p:cNvSpPr/>
          <p:nvPr/>
        </p:nvSpPr>
        <p:spPr>
          <a:xfrm>
            <a:off x="9268655" y="241300"/>
            <a:ext cx="2576333" cy="775135"/>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1600" dirty="0">
                <a:solidFill>
                  <a:schemeClr val="tx1"/>
                </a:solidFill>
              </a:rPr>
              <a:t>WIP</a:t>
            </a:r>
          </a:p>
        </p:txBody>
      </p:sp>
    </p:spTree>
    <p:extLst>
      <p:ext uri="{BB962C8B-B14F-4D97-AF65-F5344CB8AC3E}">
        <p14:creationId xmlns:p14="http://schemas.microsoft.com/office/powerpoint/2010/main" val="1990674950"/>
      </p:ext>
    </p:extLst>
  </p:cSld>
  <p:clrMapOvr>
    <a:masterClrMapping/>
  </p:clrMapOvr>
</p:sld>
</file>

<file path=ppt/theme/theme1.xml><?xml version="1.0" encoding="utf-8"?>
<a:theme xmlns:a="http://schemas.openxmlformats.org/drawingml/2006/main" name="Titles">
  <a:themeElements>
    <a:clrScheme name="Accenture MasterBrand">
      <a:dk1>
        <a:sysClr val="windowText" lastClr="000000"/>
      </a:dk1>
      <a:lt1>
        <a:sysClr val="window" lastClr="FFFFFF"/>
      </a:lt1>
      <a:dk2>
        <a:srgbClr val="595959"/>
      </a:dk2>
      <a:lt2>
        <a:srgbClr val="D8D8D8"/>
      </a:lt2>
      <a:accent1>
        <a:srgbClr val="7E00FF"/>
      </a:accent1>
      <a:accent2>
        <a:srgbClr val="FF0000"/>
      </a:accent2>
      <a:accent3>
        <a:srgbClr val="2800FF"/>
      </a:accent3>
      <a:accent4>
        <a:srgbClr val="00BAFF"/>
      </a:accent4>
      <a:accent5>
        <a:srgbClr val="00FF7D"/>
      </a:accent5>
      <a:accent6>
        <a:srgbClr val="FFEA00"/>
      </a:accent6>
      <a:hlink>
        <a:srgbClr val="2800FF"/>
      </a:hlink>
      <a:folHlink>
        <a:srgbClr val="7E00FF"/>
      </a:folHlink>
    </a:clrScheme>
    <a:fontScheme name="Personalizado 3">
      <a:majorFont>
        <a:latin typeface="Segoe UI"/>
        <a:ea typeface=""/>
        <a:cs typeface=""/>
      </a:majorFont>
      <a:minorFont>
        <a:latin typeface="Yu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err="1"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3" id="{CDDB02A9-3DEE-4EDE-92E7-3E051C92807C}" vid="{4DBE63BD-56F6-4452-A295-27FB6E5590D3}"/>
    </a:ext>
  </a:extLst>
</a:theme>
</file>

<file path=ppt/theme/theme2.xml><?xml version="1.0" encoding="utf-8"?>
<a:theme xmlns:a="http://schemas.openxmlformats.org/drawingml/2006/main" name="Content Layouts">
  <a:themeElements>
    <a:clrScheme name="Accenture MasterBrand">
      <a:dk1>
        <a:sysClr val="windowText" lastClr="000000"/>
      </a:dk1>
      <a:lt1>
        <a:sysClr val="window" lastClr="FFFFFF"/>
      </a:lt1>
      <a:dk2>
        <a:srgbClr val="595959"/>
      </a:dk2>
      <a:lt2>
        <a:srgbClr val="D8D8D8"/>
      </a:lt2>
      <a:accent1>
        <a:srgbClr val="7E00FF"/>
      </a:accent1>
      <a:accent2>
        <a:srgbClr val="FF0000"/>
      </a:accent2>
      <a:accent3>
        <a:srgbClr val="2800FF"/>
      </a:accent3>
      <a:accent4>
        <a:srgbClr val="00BAFF"/>
      </a:accent4>
      <a:accent5>
        <a:srgbClr val="00FF7D"/>
      </a:accent5>
      <a:accent6>
        <a:srgbClr val="FFEA00"/>
      </a:accent6>
      <a:hlink>
        <a:srgbClr val="2800FF"/>
      </a:hlink>
      <a:folHlink>
        <a:srgbClr val="7E00FF"/>
      </a:folHlink>
    </a:clrScheme>
    <a:fontScheme name="Personalizado 3">
      <a:majorFont>
        <a:latin typeface="Segoe UI"/>
        <a:ea typeface=""/>
        <a:cs typeface=""/>
      </a:majorFont>
      <a:minorFont>
        <a:latin typeface="Yu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3" id="{CDDB02A9-3DEE-4EDE-92E7-3E051C92807C}" vid="{59AD89A6-C2C8-4788-9AEE-80F4165691E5}"/>
    </a:ext>
  </a:extLst>
</a:theme>
</file>

<file path=ppt/theme/theme3.xml><?xml version="1.0" encoding="utf-8"?>
<a:theme xmlns:a="http://schemas.openxmlformats.org/drawingml/2006/main" name="Specialty Slides">
  <a:themeElements>
    <a:clrScheme name="Accenture MasterBrand">
      <a:dk1>
        <a:sysClr val="windowText" lastClr="000000"/>
      </a:dk1>
      <a:lt1>
        <a:sysClr val="window" lastClr="FFFFFF"/>
      </a:lt1>
      <a:dk2>
        <a:srgbClr val="595959"/>
      </a:dk2>
      <a:lt2>
        <a:srgbClr val="D8D8D8"/>
      </a:lt2>
      <a:accent1>
        <a:srgbClr val="7E00FF"/>
      </a:accent1>
      <a:accent2>
        <a:srgbClr val="FF0000"/>
      </a:accent2>
      <a:accent3>
        <a:srgbClr val="2800FF"/>
      </a:accent3>
      <a:accent4>
        <a:srgbClr val="00BAFF"/>
      </a:accent4>
      <a:accent5>
        <a:srgbClr val="00FF7D"/>
      </a:accent5>
      <a:accent6>
        <a:srgbClr val="FFEA00"/>
      </a:accent6>
      <a:hlink>
        <a:srgbClr val="2800FF"/>
      </a:hlink>
      <a:folHlink>
        <a:srgbClr val="7E00FF"/>
      </a:folHlink>
    </a:clrScheme>
    <a:fontScheme name="Accenture_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Presentation3" id="{CDDB02A9-3DEE-4EDE-92E7-3E051C92807C}" vid="{EE911693-36CE-4C22-9890-74B7275A9DFB}"/>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20632FA75335945A63FF531EB43A3D0" ma:contentTypeVersion="3" ma:contentTypeDescription="Create a new document." ma:contentTypeScope="" ma:versionID="9424afbcba80fcb69b47908d3741ccc8">
  <xsd:schema xmlns:xsd="http://www.w3.org/2001/XMLSchema" xmlns:xs="http://www.w3.org/2001/XMLSchema" xmlns:p="http://schemas.microsoft.com/office/2006/metadata/properties" xmlns:ns3="70a18374-f0c7-4129-82cb-48f358959f5f" targetNamespace="http://schemas.microsoft.com/office/2006/metadata/properties" ma:root="true" ma:fieldsID="093ab92e370e01158a7cd4574c205a3d" ns3:_="">
    <xsd:import namespace="70a18374-f0c7-4129-82cb-48f358959f5f"/>
    <xsd:element name="properties">
      <xsd:complexType>
        <xsd:sequence>
          <xsd:element name="documentManagement">
            <xsd:complexType>
              <xsd:all>
                <xsd:element ref="ns3:SharedWithUsers"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a18374-f0c7-4129-82cb-48f358959f5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34DDAC-CAA0-4E87-980F-6BF5010B471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AF09014-0EBD-40F7-B99A-1B356956E6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a18374-f0c7-4129-82cb-48f358959f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D95524-A27C-482A-8CFD-2BC6356689D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Standard powerpoint template</Template>
  <TotalTime>4142</TotalTime>
  <Words>722</Words>
  <Application>Microsoft Office PowerPoint</Application>
  <PresentationFormat>Panorámica</PresentationFormat>
  <Paragraphs>188</Paragraphs>
  <Slides>13</Slides>
  <Notes>12</Notes>
  <HiddenSlides>0</HiddenSlides>
  <MMClips>0</MMClips>
  <ScaleCrop>false</ScaleCrop>
  <HeadingPairs>
    <vt:vector size="6" baseType="variant">
      <vt:variant>
        <vt:lpstr>Fuentes usadas</vt:lpstr>
      </vt:variant>
      <vt:variant>
        <vt:i4>7</vt:i4>
      </vt:variant>
      <vt:variant>
        <vt:lpstr>Tema</vt:lpstr>
      </vt:variant>
      <vt:variant>
        <vt:i4>3</vt:i4>
      </vt:variant>
      <vt:variant>
        <vt:lpstr>Títulos de diapositiva</vt:lpstr>
      </vt:variant>
      <vt:variant>
        <vt:i4>13</vt:i4>
      </vt:variant>
    </vt:vector>
  </HeadingPairs>
  <TitlesOfParts>
    <vt:vector size="23" baseType="lpstr">
      <vt:lpstr>Yu Gothic</vt:lpstr>
      <vt:lpstr>Arial</vt:lpstr>
      <vt:lpstr>Graphik</vt:lpstr>
      <vt:lpstr>Graphik Black</vt:lpstr>
      <vt:lpstr>Segoe UI</vt:lpstr>
      <vt:lpstr>Segoe UI Light</vt:lpstr>
      <vt:lpstr>Verdana</vt:lpstr>
      <vt:lpstr>Titles</vt:lpstr>
      <vt:lpstr>Content Layouts</vt:lpstr>
      <vt:lpstr>Specialty Slides</vt:lpstr>
      <vt:lpstr>MACHINE LEARNING – CHURN MODEL </vt:lpstr>
      <vt:lpstr>Presentación de PowerPoint</vt:lpstr>
      <vt:lpstr>Presentación de PowerPoint</vt:lpstr>
      <vt:lpstr>Presentación de PowerPoint</vt:lpstr>
      <vt:lpstr>Presentación de PowerPoint</vt:lpstr>
      <vt:lpstr>Presentación de PowerPoint</vt:lpstr>
      <vt:lpstr>Presentación de PowerPoint</vt:lpstr>
      <vt:lpstr>Overview | a dataset primarily composed by categorical features</vt:lpstr>
      <vt:lpstr>Numerical variables | heatmap, distributions and boxplots</vt:lpstr>
      <vt:lpstr>Presentación de PowerPoint</vt:lpstr>
      <vt:lpstr>Presentación de PowerPoint</vt:lpstr>
      <vt:lpstr>Presentación de PowerPoint</vt:lpstr>
      <vt:lpstr>Presentación de PowerPoint</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 powerpoint template</dc:title>
  <dc:creator>Lee, Amanda J.</dc:creator>
  <cp:lastModifiedBy>Derek Sánchez</cp:lastModifiedBy>
  <cp:revision>138</cp:revision>
  <cp:lastPrinted>2018-10-26T16:50:28Z</cp:lastPrinted>
  <dcterms:created xsi:type="dcterms:W3CDTF">2018-10-25T17:35:18Z</dcterms:created>
  <dcterms:modified xsi:type="dcterms:W3CDTF">2025-02-11T13:12:41Z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0x010100720632FA75335945A63FF531EB43A3D0</vt:lpwstr>
  </property>
</Properties>
</file>