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0748446d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0748446d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0748446d7_1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0748446d7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0748446d7_1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0748446d7_1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824000" y="1931549"/>
            <a:ext cx="4255500" cy="10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Watch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824000" y="3094325"/>
            <a:ext cx="6058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 Tan, Julian Nguyen, Eddie Ryan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Functions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303800" y="1380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Bluetooth connectivity (Bluetooth mesh)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Accelerometer (gesture controls/wake up)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GPS (time correction, location, etc)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Vibration motor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Microphone/speaker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Screen display 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Push-button control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Schematic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225" y="1210850"/>
            <a:ext cx="6637549" cy="37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Challenges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303800" y="13804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Form factor (wearable size)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Power management (battery, charging dock)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I</a:t>
            </a:r>
            <a:r>
              <a:rPr lang="en" sz="1800"/>
              <a:t>nterface (iOS, Android)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Firmware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Professional enclosure (watch casing)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