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Proxima Nova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8E0E734-F236-410D-8F1C-B250742F32D8}">
  <a:tblStyle styleId="{58E0E734-F236-410D-8F1C-B250742F32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13" Type="http://schemas.openxmlformats.org/officeDocument/2006/relationships/font" Target="fonts/ProximaNova-italic.fntdata"/><Relationship Id="rId12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font" Target="fonts/ProximaNova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0748446d7_1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0748446d7_1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0748446d7_1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0748446d7_1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361c998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361c998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824000" y="1931550"/>
            <a:ext cx="6058500" cy="108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Watch Progress Report 2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824000" y="3094325"/>
            <a:ext cx="6058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Derek Tan, Julian Nguyen, Eddie Ryan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Project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52500" y="128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{58E0E734-F236-410D-8F1C-B250742F32D8}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Original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Revised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004175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DA14683</a:t>
                      </a:r>
                      <a:endParaRPr sz="18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small for Advanced Circuits</a:t>
                      </a:r>
                      <a:endParaRPr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Basic accelerometer</a:t>
                      </a:r>
                      <a:endParaRPr sz="18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Wake up gesture</a:t>
                      </a:r>
                      <a:endParaRPr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Digital screen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Microphone + speaker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Contact pin charging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MSP430F1611</a:t>
                      </a:r>
                      <a:endParaRPr sz="18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Familiar, still has integrated Bluetooth</a:t>
                      </a:r>
                      <a:endParaRPr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Gyroscope + accelerometer</a:t>
                      </a:r>
                      <a:endParaRPr sz="1800"/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 DOF motion tracking</a:t>
                      </a:r>
                      <a:endParaRPr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LED array display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Nope</a:t>
                      </a:r>
                      <a:endParaRPr sz="1800"/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Wireless inductive charging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Revised Schematic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268850" y="1086450"/>
            <a:ext cx="3788400" cy="3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Communication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Bluetooth interface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Sensors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Pushbutton control (modes)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Gyroscope/accelerometer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(motion tracking, gesture controls)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Feedback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LED array display (timekeeping)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○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Vibration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Char char="●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Power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7250" y="1147480"/>
            <a:ext cx="4944850" cy="287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Proposal/Begin Schematic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58375"/>
            <a:ext cx="5200999" cy="34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699" y="1058375"/>
            <a:ext cx="3326501" cy="1890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