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ccea8d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ccea8d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ccea8d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ccea8d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ccea8d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ccea8d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24000" y="1931550"/>
            <a:ext cx="6058500" cy="10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 Progress Report 3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24000" y="3094325"/>
            <a:ext cx="6058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Tan, Julian Nguyen, Eddie Ryan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Research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 Plastic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Battery/Charging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 Display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Battery Protector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Bluetooth module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550" y="3212300"/>
            <a:ext cx="2012650" cy="18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63" y="3121712"/>
            <a:ext cx="2086575" cy="19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9890" y="3212300"/>
            <a:ext cx="1734000" cy="1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5575" y="870300"/>
            <a:ext cx="2122624" cy="19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8413" y="1152475"/>
            <a:ext cx="2246804" cy="15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MultiSim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0" y="1673300"/>
            <a:ext cx="8774200" cy="22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Ultiboard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12" y="1536675"/>
            <a:ext cx="2482841" cy="23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36675"/>
            <a:ext cx="2516084" cy="238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1900" y="1536675"/>
            <a:ext cx="2360400" cy="238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