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0aa49635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0aa49635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0aa49635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0aa49635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70c966656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70c966656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607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Watch Progress Report 11/11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18600" y="3008025"/>
            <a:ext cx="5291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Derek Tan, Julian Nguyen, Eddie Ryan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3W Mounting and JTAG Testing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500" y="1154600"/>
            <a:ext cx="3086802" cy="348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Power Module And Charging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2571" y="1658938"/>
            <a:ext cx="3233500" cy="242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876" y="1658962"/>
            <a:ext cx="3307597" cy="2480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Changes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bypass capacitors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Add reset interface for MSP430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Made board slightly bigger to incorporate above changes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