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aa49635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0aa49635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0aa496358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0aa49635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0aa49635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0aa49635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607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Watch Progress Report 11/7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18600" y="3008025"/>
            <a:ext cx="5291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Derek Tan, Julian Nguyen, Eddie Ryan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717350" y="1505950"/>
            <a:ext cx="4836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Obtained SparkFun header board for RN-42 Bluetooth module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Connected to MSP430 via UART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Terminal program is needed to connect to computer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Will do an echo test  to ensure proper connection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RX and TX pins connected together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Set the baud rate and COM port from terminal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If LED turns on then, the module is connected successfully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Type into terminal to see if data is being transmitted to Bluetooth module</a:t>
            </a:r>
            <a:endParaRPr sz="1200"/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Bluetooth Research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395" y="1731863"/>
            <a:ext cx="2515001" cy="19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Schematic/Board Changes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307850"/>
            <a:ext cx="70389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Vibration motor driver with flyback diode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Watch crystal  on XIN/XOUT for accurate timekeeping</a:t>
            </a:r>
            <a:endParaRPr sz="18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713" y="2215325"/>
            <a:ext cx="3387825" cy="20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475" y="2215325"/>
            <a:ext cx="2003725" cy="20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Board Testing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159725" y="1307850"/>
            <a:ext cx="455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3W mounting for power module and IMU/LED subsystem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 board connections, battery charging, and housing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Configure gyro/accel for board orientation</a:t>
            </a:r>
            <a:endParaRPr sz="18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7500" y="1339413"/>
            <a:ext cx="2478850" cy="24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