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278" r:id="rId6"/>
    <p:sldId id="264" r:id="rId7"/>
    <p:sldId id="266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A0878-37EC-4483-836A-87DB1C32BCF2}" v="2" dt="2025-10-13T22:29:47.703"/>
    <p1510:client id="{C5FB61BE-58AF-4204-8655-0F64F0C9147F}" v="238" dt="2025-10-13T19:58:58.83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Velluti Murillo" userId="eed1132e-a4af-4298-91c7-6a0c92c9fe89" providerId="ADAL" clId="{FE46B641-E5D6-4776-929E-3A080477E9D1}"/>
    <pc:docChg chg="custSel modSld">
      <pc:chgData name="Derek Velluti Murillo" userId="eed1132e-a4af-4298-91c7-6a0c92c9fe89" providerId="ADAL" clId="{FE46B641-E5D6-4776-929E-3A080477E9D1}" dt="2025-10-13T20:31:45.832" v="7" actId="255"/>
      <pc:docMkLst>
        <pc:docMk/>
      </pc:docMkLst>
      <pc:sldChg chg="modSp mod">
        <pc:chgData name="Derek Velluti Murillo" userId="eed1132e-a4af-4298-91c7-6a0c92c9fe89" providerId="ADAL" clId="{FE46B641-E5D6-4776-929E-3A080477E9D1}" dt="2025-10-13T20:31:45.832" v="7" actId="255"/>
        <pc:sldMkLst>
          <pc:docMk/>
          <pc:sldMk cId="893108741" sldId="279"/>
        </pc:sldMkLst>
        <pc:spChg chg="mod">
          <ac:chgData name="Derek Velluti Murillo" userId="eed1132e-a4af-4298-91c7-6a0c92c9fe89" providerId="ADAL" clId="{FE46B641-E5D6-4776-929E-3A080477E9D1}" dt="2025-10-13T20:31:45.832" v="7" actId="255"/>
          <ac:spMkLst>
            <pc:docMk/>
            <pc:sldMk cId="893108741" sldId="279"/>
            <ac:spMk id="12" creationId="{84FA0F1E-A920-0194-981E-4B573643BB48}"/>
          </ac:spMkLst>
        </pc:spChg>
      </pc:sldChg>
    </pc:docChg>
  </pc:docChgLst>
  <pc:docChgLst>
    <pc:chgData name="Derek Velluti Murillo" userId="eed1132e-a4af-4298-91c7-6a0c92c9fe89" providerId="ADAL" clId="{17272E74-1CD3-453B-ABE2-769BEF1B1A59}"/>
    <pc:docChg chg="undo custSel addSld delSld modSld">
      <pc:chgData name="Derek Velluti Murillo" userId="eed1132e-a4af-4298-91c7-6a0c92c9fe89" providerId="ADAL" clId="{17272E74-1CD3-453B-ABE2-769BEF1B1A59}" dt="2025-10-13T20:01:59.057" v="1182" actId="1440"/>
      <pc:docMkLst>
        <pc:docMk/>
      </pc:docMkLst>
      <pc:sldChg chg="modSp mod">
        <pc:chgData name="Derek Velluti Murillo" userId="eed1132e-a4af-4298-91c7-6a0c92c9fe89" providerId="ADAL" clId="{17272E74-1CD3-453B-ABE2-769BEF1B1A59}" dt="2025-10-13T19:04:08.367" v="244" actId="20577"/>
        <pc:sldMkLst>
          <pc:docMk/>
          <pc:sldMk cId="2827593924" sldId="258"/>
        </pc:sldMkLst>
        <pc:spChg chg="mod">
          <ac:chgData name="Derek Velluti Murillo" userId="eed1132e-a4af-4298-91c7-6a0c92c9fe89" providerId="ADAL" clId="{17272E74-1CD3-453B-ABE2-769BEF1B1A59}" dt="2025-10-13T19:04:08.367" v="244" actId="20577"/>
          <ac:spMkLst>
            <pc:docMk/>
            <pc:sldMk cId="2827593924" sldId="258"/>
            <ac:spMk id="2" creationId="{B0528762-BFD9-B53C-F438-D440DBFDD2F9}"/>
          </ac:spMkLst>
        </pc:spChg>
        <pc:spChg chg="mod">
          <ac:chgData name="Derek Velluti Murillo" userId="eed1132e-a4af-4298-91c7-6a0c92c9fe89" providerId="ADAL" clId="{17272E74-1CD3-453B-ABE2-769BEF1B1A59}" dt="2025-10-13T18:58:36.913" v="226" actId="1076"/>
          <ac:spMkLst>
            <pc:docMk/>
            <pc:sldMk cId="2827593924" sldId="258"/>
            <ac:spMk id="3" creationId="{A57451B7-2A25-8813-BC77-07DE3529FCEE}"/>
          </ac:spMkLst>
        </pc:spChg>
      </pc:sldChg>
      <pc:sldChg chg="addSp delSp modSp mod">
        <pc:chgData name="Derek Velluti Murillo" userId="eed1132e-a4af-4298-91c7-6a0c92c9fe89" providerId="ADAL" clId="{17272E74-1CD3-453B-ABE2-769BEF1B1A59}" dt="2025-10-13T19:49:01.005" v="1037" actId="1076"/>
        <pc:sldMkLst>
          <pc:docMk/>
          <pc:sldMk cId="4163351800" sldId="264"/>
        </pc:sldMkLst>
        <pc:spChg chg="mod">
          <ac:chgData name="Derek Velluti Murillo" userId="eed1132e-a4af-4298-91c7-6a0c92c9fe89" providerId="ADAL" clId="{17272E74-1CD3-453B-ABE2-769BEF1B1A59}" dt="2025-10-13T19:46:40.128" v="1022" actId="14100"/>
          <ac:spMkLst>
            <pc:docMk/>
            <pc:sldMk cId="4163351800" sldId="264"/>
            <ac:spMk id="2" creationId="{5A9D881F-CA86-A4F1-802F-E64731BD288E}"/>
          </ac:spMkLst>
        </pc:spChg>
        <pc:spChg chg="add mod">
          <ac:chgData name="Derek Velluti Murillo" userId="eed1132e-a4af-4298-91c7-6a0c92c9fe89" providerId="ADAL" clId="{17272E74-1CD3-453B-ABE2-769BEF1B1A59}" dt="2025-10-13T19:48:41.426" v="1033" actId="1076"/>
          <ac:spMkLst>
            <pc:docMk/>
            <pc:sldMk cId="4163351800" sldId="264"/>
            <ac:spMk id="13" creationId="{B9E3BD45-40F9-88AC-8721-AD20739D9607}"/>
          </ac:spMkLst>
        </pc:spChg>
        <pc:spChg chg="add mod">
          <ac:chgData name="Derek Velluti Murillo" userId="eed1132e-a4af-4298-91c7-6a0c92c9fe89" providerId="ADAL" clId="{17272E74-1CD3-453B-ABE2-769BEF1B1A59}" dt="2025-10-13T19:48:38.047" v="1032" actId="1076"/>
          <ac:spMkLst>
            <pc:docMk/>
            <pc:sldMk cId="4163351800" sldId="264"/>
            <ac:spMk id="14" creationId="{6867672C-599B-9C6E-A095-C30D52034293}"/>
          </ac:spMkLst>
        </pc:spChg>
        <pc:spChg chg="add mod">
          <ac:chgData name="Derek Velluti Murillo" userId="eed1132e-a4af-4298-91c7-6a0c92c9fe89" providerId="ADAL" clId="{17272E74-1CD3-453B-ABE2-769BEF1B1A59}" dt="2025-10-13T19:49:01.005" v="1037" actId="1076"/>
          <ac:spMkLst>
            <pc:docMk/>
            <pc:sldMk cId="4163351800" sldId="264"/>
            <ac:spMk id="15" creationId="{8265B958-F289-2DA1-BA71-6F40AB6D1375}"/>
          </ac:spMkLst>
        </pc:spChg>
        <pc:picChg chg="add mod">
          <ac:chgData name="Derek Velluti Murillo" userId="eed1132e-a4af-4298-91c7-6a0c92c9fe89" providerId="ADAL" clId="{17272E74-1CD3-453B-ABE2-769BEF1B1A59}" dt="2025-10-13T19:47:44.144" v="1023" actId="1076"/>
          <ac:picMkLst>
            <pc:docMk/>
            <pc:sldMk cId="4163351800" sldId="264"/>
            <ac:picMk id="4" creationId="{8D96F6F4-7D20-4AE6-0B2D-4160EB154D58}"/>
          </ac:picMkLst>
        </pc:picChg>
        <pc:picChg chg="add mod">
          <ac:chgData name="Derek Velluti Murillo" userId="eed1132e-a4af-4298-91c7-6a0c92c9fe89" providerId="ADAL" clId="{17272E74-1CD3-453B-ABE2-769BEF1B1A59}" dt="2025-10-13T19:42:12.568" v="945" actId="1076"/>
          <ac:picMkLst>
            <pc:docMk/>
            <pc:sldMk cId="4163351800" sldId="264"/>
            <ac:picMk id="6" creationId="{DF6C7A98-8ABB-00CE-C62F-8124A5CD88ED}"/>
          </ac:picMkLst>
        </pc:picChg>
        <pc:picChg chg="add mod">
          <ac:chgData name="Derek Velluti Murillo" userId="eed1132e-a4af-4298-91c7-6a0c92c9fe89" providerId="ADAL" clId="{17272E74-1CD3-453B-ABE2-769BEF1B1A59}" dt="2025-10-13T19:42:15.078" v="946" actId="1076"/>
          <ac:picMkLst>
            <pc:docMk/>
            <pc:sldMk cId="4163351800" sldId="264"/>
            <ac:picMk id="8" creationId="{DCD56BCA-AD6A-8033-9393-D9B52C1E7ABF}"/>
          </ac:picMkLst>
        </pc:picChg>
        <pc:picChg chg="add del mod">
          <ac:chgData name="Derek Velluti Murillo" userId="eed1132e-a4af-4298-91c7-6a0c92c9fe89" providerId="ADAL" clId="{17272E74-1CD3-453B-ABE2-769BEF1B1A59}" dt="2025-10-13T19:44:32.326" v="958" actId="478"/>
          <ac:picMkLst>
            <pc:docMk/>
            <pc:sldMk cId="4163351800" sldId="264"/>
            <ac:picMk id="10" creationId="{014BAB62-C5E1-0F84-EC3A-764075506465}"/>
          </ac:picMkLst>
        </pc:picChg>
        <pc:picChg chg="add mod">
          <ac:chgData name="Derek Velluti Murillo" userId="eed1132e-a4af-4298-91c7-6a0c92c9fe89" providerId="ADAL" clId="{17272E74-1CD3-453B-ABE2-769BEF1B1A59}" dt="2025-10-13T19:46:25.236" v="1020" actId="14100"/>
          <ac:picMkLst>
            <pc:docMk/>
            <pc:sldMk cId="4163351800" sldId="264"/>
            <ac:picMk id="12" creationId="{61F9F37F-73A7-3007-635D-4D853464874A}"/>
          </ac:picMkLst>
        </pc:picChg>
      </pc:sldChg>
      <pc:sldChg chg="del">
        <pc:chgData name="Derek Velluti Murillo" userId="eed1132e-a4af-4298-91c7-6a0c92c9fe89" providerId="ADAL" clId="{17272E74-1CD3-453B-ABE2-769BEF1B1A59}" dt="2025-10-13T19:56:57.174" v="1063" actId="2696"/>
        <pc:sldMkLst>
          <pc:docMk/>
          <pc:sldMk cId="3989327033" sldId="265"/>
        </pc:sldMkLst>
      </pc:sldChg>
      <pc:sldChg chg="addSp delSp modSp add del mod">
        <pc:chgData name="Derek Velluti Murillo" userId="eed1132e-a4af-4298-91c7-6a0c92c9fe89" providerId="ADAL" clId="{17272E74-1CD3-453B-ABE2-769BEF1B1A59}" dt="2025-10-13T19:58:54.087" v="1093" actId="21"/>
        <pc:sldMkLst>
          <pc:docMk/>
          <pc:sldMk cId="3925682039" sldId="266"/>
        </pc:sldMkLst>
        <pc:spChg chg="add del mod">
          <ac:chgData name="Derek Velluti Murillo" userId="eed1132e-a4af-4298-91c7-6a0c92c9fe89" providerId="ADAL" clId="{17272E74-1CD3-453B-ABE2-769BEF1B1A59}" dt="2025-10-13T19:58:54.087" v="1093" actId="21"/>
          <ac:spMkLst>
            <pc:docMk/>
            <pc:sldMk cId="3925682039" sldId="266"/>
            <ac:spMk id="3" creationId="{DAAA17B6-78E9-E992-599D-0691F93BF2F5}"/>
          </ac:spMkLst>
        </pc:spChg>
        <pc:spChg chg="mod">
          <ac:chgData name="Derek Velluti Murillo" userId="eed1132e-a4af-4298-91c7-6a0c92c9fe89" providerId="ADAL" clId="{17272E74-1CD3-453B-ABE2-769BEF1B1A59}" dt="2025-10-13T19:58:32.573" v="1092" actId="1076"/>
          <ac:spMkLst>
            <pc:docMk/>
            <pc:sldMk cId="3925682039" sldId="266"/>
            <ac:spMk id="12" creationId="{E46C7FB9-1D67-4C73-7AAC-B157D99BC809}"/>
          </ac:spMkLst>
        </pc:spChg>
        <pc:spChg chg="del">
          <ac:chgData name="Derek Velluti Murillo" userId="eed1132e-a4af-4298-91c7-6a0c92c9fe89" providerId="ADAL" clId="{17272E74-1CD3-453B-ABE2-769BEF1B1A59}" dt="2025-10-13T19:57:41.072" v="1067" actId="478"/>
          <ac:spMkLst>
            <pc:docMk/>
            <pc:sldMk cId="3925682039" sldId="266"/>
            <ac:spMk id="14" creationId="{50F1D73D-3F3D-4ECD-574C-F2502AC80773}"/>
          </ac:spMkLst>
        </pc:spChg>
      </pc:sldChg>
      <pc:sldChg chg="del">
        <pc:chgData name="Derek Velluti Murillo" userId="eed1132e-a4af-4298-91c7-6a0c92c9fe89" providerId="ADAL" clId="{17272E74-1CD3-453B-ABE2-769BEF1B1A59}" dt="2025-10-13T19:57:05.084" v="1064" actId="2696"/>
        <pc:sldMkLst>
          <pc:docMk/>
          <pc:sldMk cId="2461847894" sldId="270"/>
        </pc:sldMkLst>
      </pc:sldChg>
      <pc:sldChg chg="del">
        <pc:chgData name="Derek Velluti Murillo" userId="eed1132e-a4af-4298-91c7-6a0c92c9fe89" providerId="ADAL" clId="{17272E74-1CD3-453B-ABE2-769BEF1B1A59}" dt="2025-10-13T19:59:12.019" v="1096" actId="47"/>
        <pc:sldMkLst>
          <pc:docMk/>
          <pc:sldMk cId="1514052440" sldId="272"/>
        </pc:sldMkLst>
      </pc:sldChg>
      <pc:sldChg chg="modSp mod">
        <pc:chgData name="Derek Velluti Murillo" userId="eed1132e-a4af-4298-91c7-6a0c92c9fe89" providerId="ADAL" clId="{17272E74-1CD3-453B-ABE2-769BEF1B1A59}" dt="2025-10-13T20:01:27.989" v="1180" actId="20577"/>
        <pc:sldMkLst>
          <pc:docMk/>
          <pc:sldMk cId="3161219934" sldId="274"/>
        </pc:sldMkLst>
        <pc:spChg chg="mod">
          <ac:chgData name="Derek Velluti Murillo" userId="eed1132e-a4af-4298-91c7-6a0c92c9fe89" providerId="ADAL" clId="{17272E74-1CD3-453B-ABE2-769BEF1B1A59}" dt="2025-10-13T20:00:56.196" v="1125" actId="1076"/>
          <ac:spMkLst>
            <pc:docMk/>
            <pc:sldMk cId="3161219934" sldId="274"/>
            <ac:spMk id="3" creationId="{1945C2F8-2E24-F46B-AC7B-3070B381497A}"/>
          </ac:spMkLst>
        </pc:spChg>
        <pc:spChg chg="mod">
          <ac:chgData name="Derek Velluti Murillo" userId="eed1132e-a4af-4298-91c7-6a0c92c9fe89" providerId="ADAL" clId="{17272E74-1CD3-453B-ABE2-769BEF1B1A59}" dt="2025-10-13T20:01:27.989" v="1180" actId="20577"/>
          <ac:spMkLst>
            <pc:docMk/>
            <pc:sldMk cId="3161219934" sldId="274"/>
            <ac:spMk id="6" creationId="{7DA212DC-D3DD-DD6B-D644-0F7B9BA98E17}"/>
          </ac:spMkLst>
        </pc:spChg>
      </pc:sldChg>
      <pc:sldChg chg="addSp delSp modSp mod">
        <pc:chgData name="Derek Velluti Murillo" userId="eed1132e-a4af-4298-91c7-6a0c92c9fe89" providerId="ADAL" clId="{17272E74-1CD3-453B-ABE2-769BEF1B1A59}" dt="2025-10-13T20:01:59.057" v="1182" actId="1440"/>
        <pc:sldMkLst>
          <pc:docMk/>
          <pc:sldMk cId="1343223353" sldId="278"/>
        </pc:sldMkLst>
        <pc:spChg chg="mod">
          <ac:chgData name="Derek Velluti Murillo" userId="eed1132e-a4af-4298-91c7-6a0c92c9fe89" providerId="ADAL" clId="{17272E74-1CD3-453B-ABE2-769BEF1B1A59}" dt="2025-10-13T19:54:58.628" v="1051" actId="14100"/>
          <ac:spMkLst>
            <pc:docMk/>
            <pc:sldMk cId="1343223353" sldId="278"/>
            <ac:spMk id="2" creationId="{2BA91497-60EB-6CC6-BE1A-11323E8A9677}"/>
          </ac:spMkLst>
        </pc:spChg>
        <pc:spChg chg="add del mod">
          <ac:chgData name="Derek Velluti Murillo" userId="eed1132e-a4af-4298-91c7-6a0c92c9fe89" providerId="ADAL" clId="{17272E74-1CD3-453B-ABE2-769BEF1B1A59}" dt="2025-10-13T19:54:59.877" v="1052" actId="478"/>
          <ac:spMkLst>
            <pc:docMk/>
            <pc:sldMk cId="1343223353" sldId="278"/>
            <ac:spMk id="4" creationId="{861E1A1B-9B8F-C5FE-C783-235ACD7B07BD}"/>
          </ac:spMkLst>
        </pc:spChg>
        <pc:spChg chg="mod">
          <ac:chgData name="Derek Velluti Murillo" userId="eed1132e-a4af-4298-91c7-6a0c92c9fe89" providerId="ADAL" clId="{17272E74-1CD3-453B-ABE2-769BEF1B1A59}" dt="2025-10-13T19:10:34.586" v="261" actId="20577"/>
          <ac:spMkLst>
            <pc:docMk/>
            <pc:sldMk cId="1343223353" sldId="278"/>
            <ac:spMk id="12" creationId="{0BA60034-9E02-4BFF-D46B-98C157D63892}"/>
          </ac:spMkLst>
        </pc:spChg>
        <pc:spChg chg="del mod">
          <ac:chgData name="Derek Velluti Murillo" userId="eed1132e-a4af-4298-91c7-6a0c92c9fe89" providerId="ADAL" clId="{17272E74-1CD3-453B-ABE2-769BEF1B1A59}" dt="2025-10-13T19:10:08.903" v="249" actId="478"/>
          <ac:spMkLst>
            <pc:docMk/>
            <pc:sldMk cId="1343223353" sldId="278"/>
            <ac:spMk id="27" creationId="{900E35B6-58C6-ABFD-1333-AA1B7702D18A}"/>
          </ac:spMkLst>
        </pc:spChg>
        <pc:graphicFrameChg chg="add del mod">
          <ac:chgData name="Derek Velluti Murillo" userId="eed1132e-a4af-4298-91c7-6a0c92c9fe89" providerId="ADAL" clId="{17272E74-1CD3-453B-ABE2-769BEF1B1A59}" dt="2025-10-13T19:21:30.841" v="752" actId="478"/>
          <ac:graphicFrameMkLst>
            <pc:docMk/>
            <pc:sldMk cId="1343223353" sldId="278"/>
            <ac:graphicFrameMk id="3" creationId="{BFFAE26A-CA2F-020F-8698-DD5D66D69694}"/>
          </ac:graphicFrameMkLst>
        </pc:graphicFrameChg>
        <pc:picChg chg="add mod">
          <ac:chgData name="Derek Velluti Murillo" userId="eed1132e-a4af-4298-91c7-6a0c92c9fe89" providerId="ADAL" clId="{17272E74-1CD3-453B-ABE2-769BEF1B1A59}" dt="2025-10-13T20:01:59.057" v="1182" actId="1440"/>
          <ac:picMkLst>
            <pc:docMk/>
            <pc:sldMk cId="1343223353" sldId="278"/>
            <ac:picMk id="6" creationId="{233C9697-FFD6-5235-5618-F28C9D3E4041}"/>
          </ac:picMkLst>
        </pc:picChg>
      </pc:sldChg>
      <pc:sldChg chg="delSp modSp mod">
        <pc:chgData name="Derek Velluti Murillo" userId="eed1132e-a4af-4298-91c7-6a0c92c9fe89" providerId="ADAL" clId="{17272E74-1CD3-453B-ABE2-769BEF1B1A59}" dt="2025-10-13T20:00:29.497" v="1114" actId="20577"/>
        <pc:sldMkLst>
          <pc:docMk/>
          <pc:sldMk cId="893108741" sldId="279"/>
        </pc:sldMkLst>
        <pc:spChg chg="mod">
          <ac:chgData name="Derek Velluti Murillo" userId="eed1132e-a4af-4298-91c7-6a0c92c9fe89" providerId="ADAL" clId="{17272E74-1CD3-453B-ABE2-769BEF1B1A59}" dt="2025-10-13T20:00:29.497" v="1114" actId="20577"/>
          <ac:spMkLst>
            <pc:docMk/>
            <pc:sldMk cId="893108741" sldId="279"/>
            <ac:spMk id="13" creationId="{E729A509-992F-8C10-902D-182448B5A1AE}"/>
          </ac:spMkLst>
        </pc:spChg>
        <pc:spChg chg="del mod">
          <ac:chgData name="Derek Velluti Murillo" userId="eed1132e-a4af-4298-91c7-6a0c92c9fe89" providerId="ADAL" clId="{17272E74-1CD3-453B-ABE2-769BEF1B1A59}" dt="2025-10-13T20:00:16.023" v="1104" actId="478"/>
          <ac:spMkLst>
            <pc:docMk/>
            <pc:sldMk cId="893108741" sldId="279"/>
            <ac:spMk id="17" creationId="{E46CC291-411B-349C-8657-ED39C084F877}"/>
          </ac:spMkLst>
        </pc:spChg>
      </pc:sldChg>
      <pc:sldChg chg="del">
        <pc:chgData name="Derek Velluti Murillo" userId="eed1132e-a4af-4298-91c7-6a0c92c9fe89" providerId="ADAL" clId="{17272E74-1CD3-453B-ABE2-769BEF1B1A59}" dt="2025-10-13T19:59:07.613" v="1094" actId="47"/>
        <pc:sldMkLst>
          <pc:docMk/>
          <pc:sldMk cId="2828537535" sldId="280"/>
        </pc:sldMkLst>
      </pc:sldChg>
      <pc:sldChg chg="del">
        <pc:chgData name="Derek Velluti Murillo" userId="eed1132e-a4af-4298-91c7-6a0c92c9fe89" providerId="ADAL" clId="{17272E74-1CD3-453B-ABE2-769BEF1B1A59}" dt="2025-10-13T19:59:10.064" v="1095" actId="47"/>
        <pc:sldMkLst>
          <pc:docMk/>
          <pc:sldMk cId="1439309830" sldId="281"/>
        </pc:sldMkLst>
      </pc:sldChg>
      <pc:sldChg chg="del">
        <pc:chgData name="Derek Velluti Murillo" userId="eed1132e-a4af-4298-91c7-6a0c92c9fe89" providerId="ADAL" clId="{17272E74-1CD3-453B-ABE2-769BEF1B1A59}" dt="2025-10-13T19:59:15.243" v="1098" actId="47"/>
        <pc:sldMkLst>
          <pc:docMk/>
          <pc:sldMk cId="622709411" sldId="282"/>
        </pc:sldMkLst>
      </pc:sldChg>
      <pc:sldChg chg="del">
        <pc:chgData name="Derek Velluti Murillo" userId="eed1132e-a4af-4298-91c7-6a0c92c9fe89" providerId="ADAL" clId="{17272E74-1CD3-453B-ABE2-769BEF1B1A59}" dt="2025-10-13T19:08:54.069" v="245" actId="2696"/>
        <pc:sldMkLst>
          <pc:docMk/>
          <pc:sldMk cId="452850806" sldId="283"/>
        </pc:sldMkLst>
      </pc:sldChg>
      <pc:sldChg chg="del">
        <pc:chgData name="Derek Velluti Murillo" userId="eed1132e-a4af-4298-91c7-6a0c92c9fe89" providerId="ADAL" clId="{17272E74-1CD3-453B-ABE2-769BEF1B1A59}" dt="2025-10-13T19:59:13.525" v="1097" actId="47"/>
        <pc:sldMkLst>
          <pc:docMk/>
          <pc:sldMk cId="1030146655" sldId="284"/>
        </pc:sldMkLst>
      </pc:sldChg>
      <pc:sldChg chg="del">
        <pc:chgData name="Derek Velluti Murillo" userId="eed1132e-a4af-4298-91c7-6a0c92c9fe89" providerId="ADAL" clId="{17272E74-1CD3-453B-ABE2-769BEF1B1A59}" dt="2025-10-13T19:59:16.813" v="1099" actId="47"/>
        <pc:sldMkLst>
          <pc:docMk/>
          <pc:sldMk cId="3637031163" sldId="285"/>
        </pc:sldMkLst>
      </pc:sldChg>
      <pc:sldChg chg="new del">
        <pc:chgData name="Derek Velluti Murillo" userId="eed1132e-a4af-4298-91c7-6a0c92c9fe89" providerId="ADAL" clId="{17272E74-1CD3-453B-ABE2-769BEF1B1A59}" dt="2025-10-13T19:22:00.121" v="762" actId="47"/>
        <pc:sldMkLst>
          <pc:docMk/>
          <pc:sldMk cId="3501011483" sldId="286"/>
        </pc:sldMkLst>
      </pc:sldChg>
      <pc:sldChg chg="addSp delSp modSp add del mod">
        <pc:chgData name="Derek Velluti Murillo" userId="eed1132e-a4af-4298-91c7-6a0c92c9fe89" providerId="ADAL" clId="{17272E74-1CD3-453B-ABE2-769BEF1B1A59}" dt="2025-10-13T19:26:39.765" v="867" actId="2696"/>
        <pc:sldMkLst>
          <pc:docMk/>
          <pc:sldMk cId="4288594427" sldId="286"/>
        </pc:sldMkLst>
        <pc:spChg chg="del">
          <ac:chgData name="Derek Velluti Murillo" userId="eed1132e-a4af-4298-91c7-6a0c92c9fe89" providerId="ADAL" clId="{17272E74-1CD3-453B-ABE2-769BEF1B1A59}" dt="2025-10-13T19:22:36.645" v="766" actId="478"/>
          <ac:spMkLst>
            <pc:docMk/>
            <pc:sldMk cId="4288594427" sldId="286"/>
            <ac:spMk id="2" creationId="{852B7363-5EA1-79D3-D138-268F45B438F4}"/>
          </ac:spMkLst>
        </pc:spChg>
        <pc:spChg chg="add mod">
          <ac:chgData name="Derek Velluti Murillo" userId="eed1132e-a4af-4298-91c7-6a0c92c9fe89" providerId="ADAL" clId="{17272E74-1CD3-453B-ABE2-769BEF1B1A59}" dt="2025-10-13T19:22:36.645" v="766" actId="478"/>
          <ac:spMkLst>
            <pc:docMk/>
            <pc:sldMk cId="4288594427" sldId="286"/>
            <ac:spMk id="4" creationId="{EBBED111-96AF-3F7A-6C5B-BB32173D5388}"/>
          </ac:spMkLst>
        </pc:spChg>
        <pc:spChg chg="mod">
          <ac:chgData name="Derek Velluti Murillo" userId="eed1132e-a4af-4298-91c7-6a0c92c9fe89" providerId="ADAL" clId="{17272E74-1CD3-453B-ABE2-769BEF1B1A59}" dt="2025-10-13T19:22:27.387" v="765" actId="20577"/>
          <ac:spMkLst>
            <pc:docMk/>
            <pc:sldMk cId="4288594427" sldId="286"/>
            <ac:spMk id="12" creationId="{8ADD7E2F-52A8-A8F1-9B78-E7A736D9B012}"/>
          </ac:spMkLst>
        </pc:spChg>
        <pc:graphicFrameChg chg="add mod">
          <ac:chgData name="Derek Velluti Murillo" userId="eed1132e-a4af-4298-91c7-6a0c92c9fe89" providerId="ADAL" clId="{17272E74-1CD3-453B-ABE2-769BEF1B1A59}" dt="2025-10-13T19:26:25.397" v="866" actId="1076"/>
          <ac:graphicFrameMkLst>
            <pc:docMk/>
            <pc:sldMk cId="4288594427" sldId="286"/>
            <ac:graphicFrameMk id="5" creationId="{51194420-0BD1-68DE-43C3-7D05682A13F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203704"/>
            <a:ext cx="6742176" cy="2450592"/>
          </a:xfrm>
        </p:spPr>
        <p:txBody>
          <a:bodyPr/>
          <a:lstStyle/>
          <a:p>
            <a:r>
              <a:rPr lang="en-US" sz="3600" dirty="0"/>
              <a:t>Proyecto Final TAND 08</a:t>
            </a:r>
            <a:br>
              <a:rPr lang="en-US" sz="3600" dirty="0"/>
            </a:br>
            <a:br>
              <a:rPr lang="en-US" sz="2000" dirty="0"/>
            </a:br>
            <a:r>
              <a:rPr lang="en-US" sz="2400" dirty="0"/>
              <a:t>Base de Datos Sistema Integral de Administración Aeroportuaria (SIAA)</a:t>
            </a:r>
            <a:br>
              <a:rPr lang="en-US" sz="2400" dirty="0"/>
            </a:br>
            <a:br>
              <a:rPr lang="en-US" sz="2400" dirty="0"/>
            </a:br>
            <a:r>
              <a:rPr lang="en-US" sz="1800" dirty="0"/>
              <a:t>Visualización de Datos y Análisis del DashBoard Ejecutivo Operaciones de Vuelo con Power BI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572768"/>
            <a:ext cx="5943600" cy="411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Derek Velluti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7" y="1581630"/>
            <a:ext cx="9502279" cy="878106"/>
          </a:xfrm>
        </p:spPr>
        <p:txBody>
          <a:bodyPr>
            <a:normAutofit/>
          </a:bodyPr>
          <a:lstStyle/>
          <a:p>
            <a:r>
              <a:rPr lang="en-US" sz="1600" dirty="0" err="1"/>
              <a:t>Diseñé</a:t>
            </a:r>
            <a:r>
              <a:rPr lang="en-US" sz="1600" dirty="0"/>
              <a:t> un sistema </a:t>
            </a:r>
            <a:r>
              <a:rPr lang="en-US" sz="1600" dirty="0" err="1"/>
              <a:t>completo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la base </a:t>
            </a:r>
            <a:r>
              <a:rPr lang="en-US" sz="1600" dirty="0" err="1"/>
              <a:t>transaccional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Implementé un–Data Warehouse con esquema estrella</a:t>
            </a:r>
          </a:p>
          <a:p>
            <a:endParaRPr lang="en-US" sz="16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233C9697-FFD6-5235-5618-F28C9D3E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7" y="2532607"/>
            <a:ext cx="8558785" cy="3392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624" y="2336292"/>
            <a:ext cx="3236976" cy="1449324"/>
          </a:xfrm>
        </p:spPr>
        <p:txBody>
          <a:bodyPr/>
          <a:lstStyle/>
          <a:p>
            <a:r>
              <a:rPr lang="en-US" sz="3200" dirty="0" err="1"/>
              <a:t>Proceso</a:t>
            </a:r>
            <a:r>
              <a:rPr lang="en-US" sz="3200" dirty="0"/>
              <a:t> ETL </a:t>
            </a:r>
            <a:r>
              <a:rPr lang="en-US" sz="3200" dirty="0" err="1"/>
              <a:t>realizado</a:t>
            </a:r>
            <a:r>
              <a:rPr lang="en-US" sz="3200" dirty="0"/>
              <a:t> en SSIS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8D96F6F4-7D20-4AE6-0B2D-4160EB15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40117"/>
            <a:ext cx="1700784" cy="1524089"/>
          </a:xfrm>
          <a:prstGeom prst="rect">
            <a:avLst/>
          </a:prstGeom>
        </p:spPr>
      </p:pic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DF6C7A98-8ABB-00CE-C62F-8124A5CD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68" y="140119"/>
            <a:ext cx="1700784" cy="1524088"/>
          </a:xfrm>
          <a:prstGeom prst="rect">
            <a:avLst/>
          </a:prstGeom>
        </p:spPr>
      </p:pic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DCD56BCA-AD6A-8033-9393-D9B52C1E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28" y="140119"/>
            <a:ext cx="1700784" cy="1524088"/>
          </a:xfrm>
          <a:prstGeom prst="rect">
            <a:avLst/>
          </a:prstGeom>
        </p:spPr>
      </p:pic>
      <p:pic>
        <p:nvPicPr>
          <p:cNvPr id="12" name="Imagen 1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1F9F37F-73A7-3007-635D-4D8534648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648" y="2336292"/>
            <a:ext cx="3858768" cy="2185416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9E3BD45-40F9-88AC-8721-AD20739D9607}"/>
              </a:ext>
            </a:extLst>
          </p:cNvPr>
          <p:cNvSpPr/>
          <p:nvPr/>
        </p:nvSpPr>
        <p:spPr>
          <a:xfrm>
            <a:off x="2096262" y="908210"/>
            <a:ext cx="402336" cy="128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867672C-599B-9C6E-A095-C30D52034293}"/>
              </a:ext>
            </a:extLst>
          </p:cNvPr>
          <p:cNvSpPr/>
          <p:nvPr/>
        </p:nvSpPr>
        <p:spPr>
          <a:xfrm>
            <a:off x="4405122" y="902161"/>
            <a:ext cx="402336" cy="128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265B958-F289-2DA1-BA71-6F40AB6D1375}"/>
              </a:ext>
            </a:extLst>
          </p:cNvPr>
          <p:cNvSpPr/>
          <p:nvPr/>
        </p:nvSpPr>
        <p:spPr>
          <a:xfrm rot="5400000">
            <a:off x="5559552" y="1936241"/>
            <a:ext cx="402336" cy="128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51176"/>
            <a:ext cx="8951976" cy="877824"/>
          </a:xfrm>
        </p:spPr>
        <p:txBody>
          <a:bodyPr/>
          <a:lstStyle/>
          <a:p>
            <a:r>
              <a:rPr lang="en-US" dirty="0"/>
              <a:t>Continuamos con BI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Conclusión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643743"/>
            <a:ext cx="7370499" cy="4332514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IMPACTO ESTRATÉGICO DEL SISTEMA</a:t>
            </a:r>
          </a:p>
          <a:p>
            <a:pPr fontAlgn="base"/>
            <a:endParaRPr lang="es-MX" sz="19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💡 TRANSFORMACIÓN DIGITAL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 datos fragmentados → Inteligencia de negocio unificada</a:t>
            </a:r>
          </a:p>
          <a:p>
            <a:pPr fontAlgn="base"/>
            <a:endParaRPr lang="es-MX" sz="19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📈 RESULTADOS CUANTIFICABLES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$2.13M en ingresos analizados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- 976 pasajeros perfilados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- 31 operaciones optimizadas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- 22 puertas gestionadas eficientemente</a:t>
            </a:r>
          </a:p>
          <a:p>
            <a:pPr fontAlgn="base"/>
            <a:endParaRPr lang="es-MX" sz="19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🎓 APRENDIZAJES TÉCNICOS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Diseño dimensional desde cero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ETL con SSIS: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lookups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, transformaciones, auditoría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DAX avanzado: contextos, rankings, selectores dinámicos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UX: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tooltips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, formato condicional, interactividad</a:t>
            </a:r>
          </a:p>
          <a:p>
            <a:pPr fontAlgn="base"/>
            <a:endParaRPr lang="es-MX" sz="19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🌟 DIFERENCIADORES DEL PROYECTO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Arquitectura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end-to-end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 (no solo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dashboards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Datos fabricados específicamente (no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kaggle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Limpieza y estandarización (nacionalidades)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Nivel de consultoría BI profesional</a:t>
            </a:r>
          </a:p>
          <a:p>
            <a:pPr fontAlgn="base"/>
            <a:endParaRPr lang="es-MX" sz="19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⚡ SIGUIENTE NIVEL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Integración con fuentes externas (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APIs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 clima, tráfico)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Machine </a:t>
            </a:r>
            <a:r>
              <a:rPr lang="es-MX" sz="1900" b="1" dirty="0" err="1">
                <a:latin typeface="Arial Black" panose="020B0604020202020204" pitchFamily="34" charset="0"/>
                <a:cs typeface="Arial Black" panose="020B0604020202020204" pitchFamily="34" charset="0"/>
              </a:rPr>
              <a:t>Learning</a:t>
            </a:r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: predicción de retrasos, segmentación automática</a:t>
            </a:r>
          </a:p>
          <a:p>
            <a:pPr fontAlgn="base"/>
            <a:r>
              <a:rPr lang="es-MX" sz="1900" b="1" dirty="0">
                <a:latin typeface="Arial Black" panose="020B0604020202020204" pitchFamily="34" charset="0"/>
                <a:cs typeface="Arial Black" panose="020B0604020202020204" pitchFamily="34" charset="0"/>
              </a:rPr>
              <a:t>- Implementación en nube (Azure/AWS)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231" y="2515586"/>
            <a:ext cx="3769859" cy="1007815"/>
          </a:xfrm>
        </p:spPr>
        <p:txBody>
          <a:bodyPr/>
          <a:lstStyle/>
          <a:p>
            <a:r>
              <a:rPr lang="en-US" sz="6000" dirty="0"/>
              <a:t>Gracias!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523401"/>
            <a:ext cx="3081528" cy="1170432"/>
          </a:xfrm>
        </p:spPr>
        <p:txBody>
          <a:bodyPr/>
          <a:lstStyle/>
          <a:p>
            <a:r>
              <a:rPr lang="en-US" dirty="0"/>
              <a:t>Derek Velluti Murillo</a:t>
            </a:r>
          </a:p>
          <a:p>
            <a:r>
              <a:rPr lang="en-US" dirty="0"/>
              <a:t>Universidad </a:t>
            </a:r>
            <a:r>
              <a:rPr lang="en-US" dirty="0" err="1"/>
              <a:t>Hispanoamericana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73</TotalTime>
  <Words>215</Words>
  <Application>Microsoft Office PowerPoint</Application>
  <PresentationFormat>Panorámica</PresentationFormat>
  <Paragraphs>45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Tema de Office</vt:lpstr>
      <vt:lpstr>Proyecto Final TAND 08  Base de Datos Sistema Integral de Administración Aeroportuaria (SIAA)  Visualización de Datos y Análisis del DashBoard Ejecutivo Operaciones de Vuelo con Power BI</vt:lpstr>
      <vt:lpstr>Introducción</vt:lpstr>
      <vt:lpstr>Proceso ETL realizado en SSIS</vt:lpstr>
      <vt:lpstr>Continuamos con BI</vt:lpstr>
      <vt:lpstr>Conclusión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 Velluti Murillo</dc:creator>
  <cp:lastModifiedBy>Derek Velluti Murillo</cp:lastModifiedBy>
  <cp:revision>1</cp:revision>
  <dcterms:created xsi:type="dcterms:W3CDTF">2025-10-13T14:59:18Z</dcterms:created>
  <dcterms:modified xsi:type="dcterms:W3CDTF">2025-10-13T22:29:57Z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