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94C5-79DE-4639-820A-79263E54AD6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3EF9-7D2F-48AD-9763-09837DE3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2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94C5-79DE-4639-820A-79263E54AD6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3EF9-7D2F-48AD-9763-09837DE3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94C5-79DE-4639-820A-79263E54AD6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3EF9-7D2F-48AD-9763-09837DE3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94C5-79DE-4639-820A-79263E54AD6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3EF9-7D2F-48AD-9763-09837DE3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94C5-79DE-4639-820A-79263E54AD6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3EF9-7D2F-48AD-9763-09837DE3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94C5-79DE-4639-820A-79263E54AD6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3EF9-7D2F-48AD-9763-09837DE3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94C5-79DE-4639-820A-79263E54AD6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3EF9-7D2F-48AD-9763-09837DE3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3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94C5-79DE-4639-820A-79263E54AD6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3EF9-7D2F-48AD-9763-09837DE3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94C5-79DE-4639-820A-79263E54AD6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3EF9-7D2F-48AD-9763-09837DE3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94C5-79DE-4639-820A-79263E54AD6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3EF9-7D2F-48AD-9763-09837DE3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5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94C5-79DE-4639-820A-79263E54AD6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3EF9-7D2F-48AD-9763-09837DE3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B94C5-79DE-4639-820A-79263E54AD6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3EF9-7D2F-48AD-9763-09837DE3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odu.edu/~zeil/cs390/latest/Public/turing-jflap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</p:spTree>
    <p:extLst>
      <p:ext uri="{BB962C8B-B14F-4D97-AF65-F5344CB8AC3E}">
        <p14:creationId xmlns:p14="http://schemas.microsoft.com/office/powerpoint/2010/main" val="90781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93" y="311854"/>
            <a:ext cx="94392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0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19062" cy="60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Ends with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00" y="1825625"/>
            <a:ext cx="9486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8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67" y="328613"/>
            <a:ext cx="76104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5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69" y="365125"/>
            <a:ext cx="91249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0" y="196850"/>
            <a:ext cx="93059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9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239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8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https://www.cs.odu.edu/~zeil/cs390/latest/Public/turing-jflap/index.html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8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Turing Machines</vt:lpstr>
      <vt:lpstr>PowerPoint Presentation</vt:lpstr>
      <vt:lpstr>PowerPoint Presentation</vt:lpstr>
      <vt:lpstr>Ends with 101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Ostrowski, David (D.A.)</dc:creator>
  <cp:lastModifiedBy>Ostrowski, David (D.A.)</cp:lastModifiedBy>
  <cp:revision>7</cp:revision>
  <dcterms:created xsi:type="dcterms:W3CDTF">2019-04-30T19:36:38Z</dcterms:created>
  <dcterms:modified xsi:type="dcterms:W3CDTF">2020-07-18T18:08:29Z</dcterms:modified>
</cp:coreProperties>
</file>