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5768"/>
  </p:normalViewPr>
  <p:slideViewPr>
    <p:cSldViewPr snapToGrid="0">
      <p:cViewPr>
        <p:scale>
          <a:sx n="90" d="100"/>
          <a:sy n="90" d="100"/>
        </p:scale>
        <p:origin x="87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8-31T16:22:53.113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25868 14758 128,'0'0'0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8-31T16:23:16.053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29903 14025 7552,'-46'0'2816,"46"0"-1536,-16 0-1216,16 0 608,0 0-128,16 0 32,-1 0-224,16 0-128,16 0-128,16 0-96,-1 0 32,16 0-32,-16 0 64,16 0-1376,-31 0-608,0 0-1664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8-31T16:21:36.589"/>
    </inkml:context>
    <inkml:brush xml:id="br0">
      <inkml:brushProperty name="width" value="0.025" units="cm"/>
      <inkml:brushProperty name="height" value="0.025" units="cm"/>
      <inkml:brushProperty name="color" value="#E71224"/>
    </inkml:brush>
    <inkml:brush xml:id="br1">
      <inkml:brushProperty name="width" value="0.025" units="cm"/>
      <inkml:brushProperty name="height" value="0.025" units="cm"/>
    </inkml:brush>
    <inkml:brush xml:id="br2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31836 9863 8704,'-32'16'3232,"32"-1"-1728,0-15-832,0 16 960,0-16-801,0 0-191,16-16-352,0 1-192,-1-16-128,1 15-64,-1-31-32,-15 1 0,0-1 0,0 16 96,0-1-64,-15 17 32,-1-1 64,-15 16 0,15 16 0,1-1 0,-1 17-96,0-17 0,16 16 128,16-15 32,0 0 0,-1-1-64,1-15-320,15 0-191,-15 0-1025,-1 0-352,17-31-2080</inkml:trace>
  <inkml:trace contextRef="#ctx0" brushRef="#br0" timeOffset="500.0525">32116 9506 7296,'0'15'2720,"0"-15"-1472,16 0-832,-16 0 768,16 0-480,15-15-64,-16-1-320,17 0-128,-1-15-96,0 0-96,0-16 96,-15 0 0,-1-15 96,1-16-32,-16 16 0,16-1 320,-32 17 159,16 15-127,-16 15-32,16 0-224,-31 32-96,16 15 0,-1 16 32,-15 31-96,0 0 0,-1 0-32,17 31 32,-16 16-64,-1-16 64,1 15-64,0-15 64,0 16 0,0 0 32,15-32-64,0 1-64,1-16 32,-1-31 32,16-16-2208,0-31-1311,0 0-641,16-47 320</inkml:trace>
  <inkml:trace contextRef="#ctx0" brushRef="#br0" timeOffset="703.2332">31944 9537 8832,'0'0'3328,"16"0"-1792,15 0-1152,-15 0 832,15 0-416,0 0-97,32 0-383,-17-16-128,1 16-128,0-16-768,0 16-223</inkml:trace>
  <inkml:trace contextRef="#ctx0" brushRef="#br1" timeOffset="-161632.3947">249 2382 8576,'-93'-31'3232,"77"0"-1728,1 15-1696,-1 16 608,16 0 96,-15 0 160,-1-16-288,0 16-128,16 0-160,-15 32-96,-1-1-64,1 0 32,-1 16 32,16-16 64,0 16-96,0 0-64,0-16 64,16 0 0,15 0 32,0-15 0,0-1-96,16 1 64,-16 15 32,0 0 0,-15 16 0,-1-16 64,-30 32-32,-1-17-32,1 17 32,-17-17-32,1 17 0,16-16 0,-1-16 0,16-31-1056,16-16-576,30-31-2240</inkml:trace>
  <inkml:trace contextRef="#ctx0" brushRef="#br1" timeOffset="-160913.8728">484 2710 8320,'0'15'3168,"0"1"-1728,0-1-1472,0 1 640,15-16-288,1 0 0,-1 0-128,17-16 32,-1 1-128,0-16-128,-15 0 0,-1-1-32,1-14 0,-16 14 128,-16 17 32,1-1-32,-17 1-64,1 15 160,0 15 32,0 16 64,0 1 64,15-1-224,0 16-64,16-1 32,16 1 32,0-16-128,15 0 32,0-15 0,16 0 64,-16-16-608,16-16-192,-16 0-384,16 1-128,-16-16 32,-16-16 32,1 0 384,0 0 224,-1 16 704,-15 0 352,0 0 704,0 15 320,0 1-256,0 15-96,0 0-384,0 0-128,0 31-320,0 0-64,0 0-192,16 0-64,-16 1 0,0-1 64,0 15-32,0-14 63,0-1-63,0-16-32,0 1 96,0-16 0,0-16-128,15 1 32,-15-32-223,0 0-1,16-15 32,0 15 96,-1 16 0,16-16 32,-15 32 64,0-1 0,-1 16 128,16 16 160,-15-1-96,0 16 63,-1 1-159,1-1-64,-16 0-96,15 0 32,1-15 32,0-1 64,-1 1-320,1-16-127,15-16-609,-16-15-160,17 0-800,-17-16-288,1-46-992</inkml:trace>
  <inkml:trace contextRef="#ctx0" brushRef="#br1" timeOffset="-160648.2216">1340 1993 8448,'-15'-16'3232,"15"16"-1728,-16 0-1184,16 0 800,0 16-384,0 0-128,0-1-256,0 1-161,0 15-95,0 0 0,0 31 0,0 1-32,0-1-64,0 1 32,0 15 32,16-16-32,-16 0-32,15-15 32,-15-16 32,16 0-32,-1 1-32,17-32-128,-17 0 0,1-16-799,-1-15-257,1 0-960,-1-16-384,-15-15-928</inkml:trace>
  <inkml:trace contextRef="#ctx0" brushRef="#br1" timeOffset="-159835.6361">1247 2305 7552,'-47'47'2816,"31"-16"-1536,1-15-864,-1-1 704,16 1-448,0-1-64,16-15-352,-1 16-160,1-32-64,15 16-128,0-31 64,1 16-320,-1-17-160,0 17-192,0 15-32,0 0 256,-15 31 128,15-15 288,-15 15 448,-16-16 256,15 17-64,1-1 64,-1-15-288,1 15-64,0-16-96,15-15 32,-16 0-64,16 0 0,1-15-96,-1-16 32,-16-1-64,1 1-32,-16 0 32,0 0 32,0-1-32,-31 17 64,0-1 64,-1 32 64,17-1-32,-1 17 32,-15-1-65,31 0 1,0 16-96,0 0 32,0-16-128,31 0 0,0 0 32,1-15 0,14 0-96,-14-16 64,-1 0-383,0-16-161,0 0-96,0 1-96,1-16 96,-17-1 0,-15-14 384,16-1 160,-32 0 448,16 16 256,0 15 192,0 0 96,-15 1-192,15-1 0,0 32 31,0-1-447,0 1-160,15 15-64,-15 0 32,0 1 32,16-1 32,-16 16-160,0-16 32,0-15 64,15-1 32,-15-15-128,16-31 32,-16 15 0,15-30-224,-15-1-96,0 0 192,16 16 32,-16-1 96,0 17 0,16-1 0,-16 16 0,0 31 128,0-15 160,15 15-160,1 0-64,-16 1-32,15-17-32,1 17 0,-16-17 64,16 1-192,-1-16 32,1 0-736,-1-16-255,17 16-737,-17-31-192,1 15-1760</inkml:trace>
  <inkml:trace contextRef="#ctx0" brushRef="#br1" timeOffset="-159725.8831">2385 2336 6656,'-16'47'2528,"16"-31"-1344,-16 0-608,16-16 736</inkml:trace>
  <inkml:trace contextRef="#ctx0" brushRef="#br1" timeOffset="-159507.4355">2354 2430 13600,'0'0'768,"0"0"-416,15 0-192,-15-16-32,16 1-64,-16-1 32,0-15-64,0 15 64,0-15 0,-16 16 96,1-1 32,-17 16 32,17-16 0,-1 32-1,1-16 1,-1 31 0,-15 0-128,31 1-32,-16-1-32,16 0 32,0 0-64,0 16-32,16-16 32,-1-15 32,17 15-96,-1-31-64,0 0-800,0 0-287,0-16-865,0-15-320,1 16-1280</inkml:trace>
  <inkml:trace contextRef="#ctx0" brushRef="#br1" timeOffset="-159148.0263">2541 2336 8320,'-16'47'3168,"0"-31"-1728,16 15-1248,0-31 704,0 16-352,16 15-64,-16-31-256,16 15-96,-1-15-64,1 0 32,15-15 64,-15-1-128,-1-15-32,1 0 0,-16 0 64,16-1-32,-16 1 64,0 0-64,-16 31 64,0-16 64,1 16 63,-1 0 97,0 32 128,1-1-64,-1 16 96,16-1-128,-15 1-32,30 0-192,-15-16-32,31 0-32,-15-15-64,0 0 32,15-16 32,0-16-544,0 0-192,-15-15-672,15 16-191,-15-1-1473,-16 0-512,0 16 192</inkml:trace>
  <inkml:trace contextRef="#ctx0" brushRef="#br1" timeOffset="-158460.3647">1356 3364 8320,'-16'0'3072,"16"0"-1664,0 0-1632,16-15 864,-1-17-384,1 17-96,15-16-128,0 0 0,0-1 32,1-14 32,-17 14-128,16 1-32,-15 16 32,0-1 64,-16 16 288,0 16 96,0-1 160,-16 1 32,16 15-256,0 16-128,0-16-128,0 16-1,0-1-63,16 1-32,-1-16 32,1 16-32,-1 0 64,1-16 32,-16 0-128,0 0 32,-16-15-511,1 15-129,-1-15-672,1-16-288,-1 0 64,-15 15 128,15-30 736,1 15 352,-1 0 608,0 0 224,1 15 576,15-15 352,-16 16-64,16-16-32,0 0-320,0-16-97,16 16-95,15-15-32,16 15-96,0-16 32,-1-15-224,17 15 32,-17 1-256,1-1-96,0 1-96,-16 15 0,0-16-416,-15 16-192,15-16-1408,-16 16-671</inkml:trace>
  <inkml:trace contextRef="#ctx0" brushRef="#br1" timeOffset="-155835.1926">10987 2056 6656,'-47'-31'2528,"47"15"-1344,-31 0-832,31 16 672,0 0-128,-16 0 32,1 16-256,15 0 0,-16 30-384,16 1-32,-16 47-32,16 15-32,-15 31-32,15 16-32,-16 15 64,1 1-160,-1-17-32,0 1 0,-15 0 63,16-16-31,-1-31 64,16-15-64,-16-16 64,16-31-64,0-1-32,0-30-671,0-32-353,16-15-896,0-31-320,-1-32-1344</inkml:trace>
  <inkml:trace contextRef="#ctx0" brushRef="#br1" timeOffset="-155319.5167">10831 1962 8704,'-16'31'3232,"0"-15"-1728,16 0-1760,0-16 1824,0 0-736,16 0-288,0 0-193,15 0-255,16-16-128,-1 0 0,17 16 32,-16-15 0,15-1 0,-15 16 0,0 16 64,-16-1 32,0 1 224,-16 15 192,1 16-64,0 15 64,-1 32-288,-15-1-64,16 1-96,-16 30 32,15 1-64,1 15-32,0 1 32,-16-17 32,15-15-32,1 16-32,-1-16 32,-15 0 32,16-31-32,-16 0 64,0-16-64,-16 1 64,1-17 0,-1-14 32,-15-1 0,-16-16 0,-15 16-160,0-15 32,-1 0 0,16-16 0,1 15-96,-1 1 64,16-16-320,-1 0-96,17 0-704,-1-31-3039,16-1-545,-15 1 960</inkml:trace>
  <inkml:trace contextRef="#ctx0" brushRef="#br1" timeOffset="-167789.1627">3459 2103 7040,'-31'-16'2720,"31"16"-1472,0 0-1472,0 0 512,0 0-64,-15 16 128,15 0 160,0-1 128,-16 32-320,16 31 96,0 15 32,0 16-160,0 47-32,0-15-128,0 14-96,0 1 0,0 0 32,0-16 160,0 1 128,0-17-128,0-14 32,0-1-96,0-31 64,0 0-128,0-16 0,0 0-96,16 1-32,-16-17 32,0-15 0,0 1 0,0-17 0,0 16-96,0-15 64,0-16-32,0-16-256,0 1-672,15-1-64,-15 1-64,0-1 32,0-15-800,0 0-384,16 0-352</inkml:trace>
  <inkml:trace contextRef="#ctx0" brushRef="#br1" timeOffset="-167086.3713">3335 1994 8576,'-31'0'3232,"15"16"-1728,16-1-1760,0-15 1472,0 0-544,16 0-160,-16 0-160,31 0-224,0-15-96,16-1 0,15-15-32,16 31 64,0-31-32,0 31-32,-16-16 32,0 16-32,1-16 0,-16 16 0,-1 0 0,-15 16 0,1 0 64,-1-1 32,-16 1 159,1 15 97,-16 0-64,16 16 0,-16 15-32,15 16 64,-15 31-96,0 0-64,0 0-64,0 32 0,0 15-64,16-16-32,-1 0 32,-15 16-32,16-31 64,-1 15 32,1-31-32,-16 0-64,16 0 32,-16-31 32,0 0-32,0 0 64,0-16-64,-16 1-32,-15-17 32,15-14 32,-30-1-32,-1-31 64,-31 0-128,0 0 0,0-16 96,0 1 32,16 15-32,-1-16-64,17 16 32,-1-16 32,0 16-32,16 0-32,0-15-64,15 15 32,1 0-256,-1 0-64,1-16-1376,15 1-511</inkml:trace>
  <inkml:trace contextRef="#ctx0" brushRef="#br1" timeOffset="-166117.1602">5687 1900 7680,'0'-15'2880,"0"15"-1536,0-16-992,0 16 736,0 0-160,0 16 96,0-1-384,16 17-65,-16 14-319,0 32-32,16 31 0,-16 0-32,0 47-32,16 0-96,-32 31-64,16-15 32,0-16 32,0 15 96,-16-31 64,16 16 32,-16-31 0,16-32-64,0 1 32,-15-16-128,15-16-64,-16-15 64,16-16 0,0-15-320,0-16-96,16-16-480,-16-15-192,15-16-831,-15 0-353,16-31-1952</inkml:trace>
  <inkml:trace contextRef="#ctx0" brushRef="#br1" timeOffset="-165445.264">5703 2150 6656,'-78'-31'2528,"78"31"-1344,0-16-896,0 16 608,0-16 96,0 16 192,0-15-288,0 15-64,16-16-480,15 1-128,0-16-32,1 15-96,14 0 0,1 1-33,0-16-63,0 15 32,15 0-32,0 1-95,-15-16 63,16 15 95,-1 16 33,-15-16-32,15 16-64,-31 16 384,0-16 128,1 16 0,-1 15 96,-16 0-128,17 16 32,-32 0 0,15 30 64,1 17-256,-1 15-32,-15 0-160,0 16-96,16 0 64,-16 15 0,0 0-128,0-15 32,0-16 64,0 16 32,0-16-32,0 15-64,0-30 32,0-1-32,0 1 0,0-16 0,-16-16 64,16 1 32,-15-1-32,-1-31 32,1 16 0,-17-16 32,-14-15-224,-1-1-64,0 1-32,-15-32 64,-16 16-96,0-31 0,0 15 32,0 1 128,0-1-32,16 1 32,-1 15-224,16-16-64,1 16-1024,14 0-352,32-16-3519</inkml:trace>
  <inkml:trace contextRef="#ctx0" brushRef="#br1" timeOffset="-164648.2171">4255 2914 9216,'-16'0'3520,"16"15"-1920,0-15-1376,16 0 832,-1 0-193,1 0 129,31 0-256,15 0-64,0-15-384,16-1-96,16 0-64,15-15-64,0 16 32,0-1-64,-16 0 64,-15 16 0,-15-15 32,-1 15-64,-31-16 32,0 16-640,0 0-256,-31-15-736,16-1-223,-16 0-897,-16-30-352,-15 15-480,16-16 6656,-16 16-672,-1-16 160,17 31-960,-16 1-513,31-1-511,0 16-96,0-16-320,31 16-96,-16 0 32,17 16-32,-1-16 0,15 16-96,-14-1-64,-1 1 96,0 15 0,-15 0-32,-16 0-64,0 16 224,-16 0 160,0 0-128,-30-1 0,-1 17-128,0-1-32,-15-15-32,15 0-64,0-16-1120,16 0-448,0 0-1119,31-15-449,16 15-1248</inkml:trace>
  <inkml:trace contextRef="#ctx0" brushRef="#br1" timeOffset="-164273.2431">4317 3412 10112,'-32'16'3776,"64"-16"-2048,-1-16-1440,-16 16 799,16 0-255,16 0 64,0 0-448,31 0-96,0 0-224,15-15-32,1-1 32,15 16-64,-16 0 32,1 0-64,-32 0-32,0 0 32,-15 0 32,0 0-544,-16 0-192,-15 16-736,-16-16-255</inkml:trace>
  <inkml:trace contextRef="#ctx0" brushRef="#br1" timeOffset="-163945.152">4847 3100 8448,'-31'0'3168,"31"0"-1728,-16 0-1056,16 0 768,0 0-320,-16 16-96,1-16-353,15 15-95,-31-15-160,-1 32-96,1-17 0,-16 16 224,1 1 224,-17 14 192,1 1 64,31 0-32,-1-16-64,1 31-256,31-31-96,16 1-96,-1-1-32,32 0-32,0 0 0,0-15 0,0-1 0,15 1-64,-15-1-64,0-15-128,-16 16-64,0-16-1184,0 16-448,-15-16-3807</inkml:trace>
  <inkml:trace contextRef="#ctx0" brushRef="#br1" timeOffset="-157085.3399">8073 1916 6016,'-16'-31'2272,"16"31"-1216,-15 0-672,15 0 608,0 16-224,-16-16-64,0 15-32,16 32-32,0 0-352,0 15-160,0 32-32,-15 30-64,15 1 64,0 31-64,0 0 64,0-16 0,0 16 32,-16-31-64,16-16 32,0 0 0,0 0 32,-16-16 0,16-15 0,0-31-160,0 15 32,0-31 0,0-15 0,16 0-704,-16-16-320,0-32-1056,31 1-352,-31-31-640</inkml:trace>
  <inkml:trace contextRef="#ctx0" brushRef="#br1" timeOffset="-156553.8285">8089 2057 7808,'-32'-16'2880,"17"16"-1536,15 0-928,0 0 704,0 0-512,15 0-96,-15-15-256,16 15-96,15-32-64,0 17-96,1-1 96,-1 1-64,31-1-32,-15 16-64,0 0 32,-16 0 96,16 31 32,-32-15 96,16 15 32,-15 16 32,15 0 64,-15 30-33,-1 17 1,-15 15-96,16 0-32,0 16-96,-16 0 32,15 15-64,1-15-32,-16-1 32,0-15 32,0 0-32,15 1-32,-15-17 32,-15-15 32,15 0 32,-16-16 96,1 1-32,-17-17 64,-14-14-128,-1-1 0,-15 0-32,-1 0-64,1 0 160,-1-15 32,17-1 0,-17 1 32,32-16-128,0 16-64,0-32-288,15 16-160,16-16-928,16-30-319,15 14-3169</inkml:trace>
  <inkml:trace contextRef="#ctx0" brushRef="#br1" timeOffset="-154425.0831">6732 3100 8960,'-15'16'3424,"-1"-16"-1856,32 15-1536,-16-15 608,0 0-64,15 0 96,1-15-160,31 15 31,15-16-319,16 16-128,16-15-64,-16-1-32,15 1 0,1 15 0,-16 0 0,-1 0 128,1 0 64,-15 0-224,-16 0-32,-16 0-640,0-16-1439,0 0-1,-31-15-544,-16 16-1472,1-17 928,-1 1 8768,-30 0-2144,14 16-384,17-1-1408,-1 16-801,1-16-319,15 16-64,15 0-256,1 16-32,15-16 0,16 0-64,-16 16 32,16-1-64,-1 1-32,-14-1 96,-17 16 0,1 1 224,-16 14 128,0 1-96,-31 0-32,-1 0-192,-14-1-32,14 1-384,-14-31-128,15 15-1216,15-31-447,0-16-2817</inkml:trace>
  <inkml:trace contextRef="#ctx0" brushRef="#br1" timeOffset="-154034.416">7184 2711 8832,'-16'-16'3328,"16"16"-1792,-15 0-1440,15 0 672,-32 16-256,17-16 32,-16 15-288,-16 1-96,16-1-96,-16 17 32,16-1 64,0-16 287,0 17 97,-16 14 96,31 1 0,-15-16-352,31 0-96,0 16-64,0-16 0,31 0 0,0 1 64,1-1-96,14-16 0,1 17-32,0-17 32,-16 1-128,16-1 0,-16 1-1728,0-1-735,0-30-2497</inkml:trace>
  <inkml:trace contextRef="#ctx0" brushRef="#br1" timeOffset="-153440.6597">9101 2711 8064,'-94'16'3072,"78"-16"-1664,-15 16-1024,31-16 768,-15 15-256,-1-15 0,16 16-352,0-16-161,16 16-223,15-16-64,16 0 96,15 0-32,16 0 0,15 0-96,1-16-64,15 16 32,0-16 32,0 16 32,-15 0 96,-16 0-96,-16 0 0,1 0-256,-17 0-64,-15 0-736,1 0-255,-17 0-993,1-15-416,-1-1-1024</inkml:trace>
  <inkml:trace contextRef="#ctx0" brushRef="#br1" timeOffset="-153175.0068">10052 2493 8576,'-32'0'3232,"32"0"-1728,0 0-1184,0 0 800,0 0-480,0 0-96,32 0-192,-17 0-1,16 16-191,1-16-32,-1 0 64,16 15-96,-16 1 0,0-1-32,0 1 32,-15 0 288,-1 15 128,-15 0 32,-15 0 0,-16 0-224,-1 0-128,1 16-96,-16-16 0,1 0-576,-1-15-128,0 0-1280,16-16-511,15 0-2273</inkml:trace>
  <inkml:trace contextRef="#ctx0" brushRef="#br1" timeOffset="-152799.9569">9381 2446 8960,'-31'0'3424,"31"-16"-1856,0 16-1696,0 0 672,-15 0-128,15 0 128,-16 0-160,0 0 32,-15 0-256,-16 16-32,-15-1-1,15 17 129,0-1 96,1 15 0,14-14 32,1 14 0,0-14 0,15 14-128,16-15-96,16 16-64,15-16-96,0 1 32,32-1 32,-16 0-32,-1-16-32,17 1 96,-1 0 0,-15-16-1312,-16 0-608,16-16-3167</inkml:trace>
  <inkml:trace contextRef="#ctx0" brushRef="#br1" timeOffset="-151299.8101">12014 2883 8320,'0'16'3168,"16"-16"-1728,0 0-2464,-1-16 128,1 16-2400,15-16-992</inkml:trace>
  <inkml:trace contextRef="#ctx0" brushRef="#br1" timeOffset="-151174.7623">12342 2851 8064,'-16'16'3072,"32"-16"-1664,-16 0-1632,0 0 448,15 0-1024,1 0-320,-1 0-2112,17-16-864</inkml:trace>
  <inkml:trace contextRef="#ctx0" brushRef="#br1" timeOffset="-151034.119">12825 2820 7936,'16'0'2976,"-1"0"-1600,-15 16-896,0-16 832,16 0-640,-16 0-192,16 0-224,-1 0-96,17 0-96,-17-16-1312,17 16-512</inkml:trace>
  <inkml:trace contextRef="#ctx0" brushRef="#br1" timeOffset="-150112.1838">13854 2026 7168,'-31'-16'2720,"31"0"-1472,-16 32-832,0-16 704,16 16-288,0-1-32,0 1-320,0 31-128,0 15-192,0 31-64,0 1 32,0 15 0,0 16 64,0 15-96,0 0 0,0 1-32,0-17 32,0-15-64,0 16-32,0-16 32,-15-15 32,15-16-32,0-32 63,-16 1-286,16-16-33,0-15-928,16-32-384,-1-30-1248,1-1-1824,15-47 1184</inkml:trace>
  <inkml:trace contextRef="#ctx0" brushRef="#br1" timeOffset="-149596.5001">13807 2010 9216,'-31'16'3520,"31"-16"-1920,16 0-1664,15 0 640,-15-16-352,15 0-64,16 16-160,-1-31 0,1 31 0,15-31 64,-15 31 32,-16-16-32,16 16-64,-16 0-64,-15 32 32,15-17 96,-15 16 96,-1 16 224,1 0 64,-16 31-97,15-16 33,-15 32-96,16-1 0,-1 1-160,-15-1-96,16 32 64,-16-16 0,16 0-32,-16 0-64,0 0 32,0-15 32,0-16-32,0 0 64,0 15-64,-16-30 64,16-17-64,-16 1 64,1-16-64,-16 1 64,15-17 0,-31 1 32,1-16-64,-1 0-64,-15 15-128,-1 1 0,1-16-96,0 16 64,15-1-608,16-15-224,31-15-4127,15-17 703</inkml:trace>
  <inkml:trace contextRef="#ctx0" brushRef="#br1" timeOffset="-149002.6737">13121 2867 8960,'-31'16'3424,"31"-16"-1856,0 0-1472,0 0 672,31 0-320,0 0 0,1 0-256,-1-16-64,31 16-64,-15-16 32,0 16 0,-1-15-32,1 15 31,-16-16-414,0 16-97,-15 0-736,0 0-288,-1-15-864,-15 15-320,16-16-288</inkml:trace>
  <inkml:trace contextRef="#ctx0" brushRef="#br1" timeOffset="-148752.6605">13511 2665 8064,'0'-16'2976,"-16"16"-1600,16 0-1056,0 16 800,0-16-608,16 16-128,-16-16-160,16 0 0,-1 0-128,1 0 0,15 0 32,-15 0-64,15 15-64,-15-15 32,-1 0 32,1 16 160,-16-1 192,-16 1-33,16 15 97,-15-15-192,-1 0-96,-15-1-192,31 1 0,-16-1-352,0-15-96,-15 0-1247,31 16-513,-15-16-1952</inkml:trace>
  <inkml:trace contextRef="#ctx0" brushRef="#br1" timeOffset="-148205.7186">13293 2633 6400,'-15'0'2464,"15"0"-1344,0 0-672,0 0 704,0 0-352,0 16-160,0-16-352,0 0-128,-16 0-96,0 15 96,-15 1 32,0 0 64,0-1 64,0 16 128,0 1 32,-1-17-64,17 16 64,-1-15-129,16 15-31,0 0-128,16-15 32,-1 31-64,32-32 0,-16 1-96,1-1-64,-1 1 96,0-1 0,0 1-736,-15-16-287,15 0-3841</inkml:trace>
  <inkml:trace contextRef="#ctx0" brushRef="#br1" timeOffset="-141345.6205">312 5438 7168,'-47'0'2720,"79"0"-1472,-32 0-1376,15 0 480,1-15-320,-16-1-96,15 16 32,1-16 0,-16 1 32,0-16 64,0 31 32,0-16-32,-31 16 32,0 16 128,-1-1 192,1 1 64,0-1 0,0 17-160,0-1-128,31-16-96,-16 17-96,16-1 32,16-16-32,-1 16 0,17 1 64,-1-1-96,0 0 0,0 0 96,-15 16 32,-1-16-32,1 0 32,-32 16-64,1-16-32,-17 16 96,1-16 0,0 0-32,0-15-64,0-16-896,15-16-352,16-15-2496</inkml:trace>
  <inkml:trace contextRef="#ctx0" brushRef="#br1" timeOffset="-140439.2636">421 5657 7552,'-15'46'2816,"30"-30"-1536,1 0-1216,-16-16 544,15 0-192,1 0 64,15-16-256,0-15-64,-15 0-96,15 0-64,-15-1 32,-1 1-32,-15 0 0,-15 15 0,-1-15 64,-15 31-96,0 16 0,0 15 320,-1 0 160,1 16-64,16 15-64,-1-15-256,16 15-32,16-15-32,-1 0 64,16 0-32,1-32 64,14 1-480,-14-32-160,14-15-64,-14 0-32,14-16 192,-14-15 128,-17 15 96,1 0 96,-16 1 64,15-1 96,-15 16 544,0 15 288,-15 0-96,15 16 0,0 0-288,0 0-64,0 16-224,0 0-128,15 15-32,-15 0-32,0 16 0,0-1 0,0-14 0,0 14 64,0 1-32,-15-16 63,15 1-63,0-17-32,0-30 96,15-32-64,1 0-32,-1-15-255,17 15-97,-17 0 128,16 16 96,1 15 96,-17 1 32,1 15 0,-1 15 0,1 1 64,0 0 96,-1 15-64,1-16-64,-1 1 0,-15-1-32,16-15 0,0-15 64,15-1-192,-16-15-32,16-16-160,-15-15-32,15 0 192,-15-16 64,-1-16 0,-15 16 0,16 16 416,-16 15 160,16 16 128,-32 15 383,0 32-191,16-1-416,0 32-224,0 0-224,0 0 32,0 15 32,0 0 64,0 1-32,16-1-32,-16 1 32,16-17 32,-1-14-32,-15-1 64,16-31-352,-1 0-64,1-31-480,-16-1-127,16 1-993,-1-31-384,1-1-1600</inkml:trace>
  <inkml:trace contextRef="#ctx0" brushRef="#br1" timeOffset="-139626.679">1045 5267 7296,'-47'47'2720,"16"-16"-1472,0-16-960,31 1 608,0-16-320,16 0-96,15 0-128,16 0 0,-1-16-192,1 1-96,0-16-32,0 15-32,-16 0 0,15 1 0,-30 15 0,15 15 0,-15 1 64,-1 15-96,1 0 0,0-15 96,-16 15 32,15 0-128,1-15 32,-1-1 64,1 1 32,-1-16-32,1-16 32,15 1-64,0-16 64,1-1-64,-17 1 64,-15 0-64,0-16 64,-15 16-64,-1 16-32,0-1 160,1 16 128,-16 16-96,-1 15-32,17 0-64,15 16 0,-16-1-64,16 1-32,16-16 32,-16 1-32,15-1 0,17-16 0,14 1 0,1-16 63,-16-16-382,16 1-193,-16-16-64,0-1-64,1-14 128,-17-1 64,1 16 288,-16 0 128,0 15 352,0-15 160,0 31 256,0 0 96,-16 15-224,16 1-129,0 15-255,0-15-160,0 30-32,0-14-32,0-1 0,16 0 0,-16 0 0,15 0 0,-15-15 64,0-1 96,0-15-64,16-15 0,-1-16-256,-15 0-64,16-16 64,0 0 64,-1 0 0,1 16 32,-1 0 0,1 15 0,-16 1 352,15 30 96,1 1-32,-16 0 32,16 15-224,-16-16-32,15 16-64,-15 1 32,16-17-64,-16 16-32,15-15-544,1-16-192,0 0-991,-1 0-321,1-16-2176</inkml:trace>
  <inkml:trace contextRef="#ctx0" brushRef="#br1" timeOffset="-139001.614">2260 5329 7296,'-16'31'2816,"16"-31"-1536,0 16-928,0-16 736,0 0-352,0 0-128,16 0-256,0-16-96,-1 1-128,1-16-96,-1 15 0,-15-15-128,-15 0 64,-1 15 96,1 0 32,-1 16-32,-15 16-64,15 15 96,-15 0 64,16 1 0,-17 14 64,32 1-128,0-16-64,0 16 64,0-16 0,32-15-128,-17-1 32,32-15-576,-16 0-160,0 0-640,0-31-160,1 0 224,-1 15 224,-16 1 480,1-1 288,-16 1 992,15 15 480,-15 0 224,0 0 128,0 0-416,0 15-96,0-15-512,16 16-192,-16-16-192,31-16-96,-15 16 96,-1-15 0,17-17-32,-17 1-64,16 0 32,-31 0 31,0 0-31,0 15-32,-15 1 32,-1-1-32,1 32 64,-17-1 32,17 1 96,-1 31 96,1-16 0,15 15 0,0 1-96,15-16 32,-15 1-128,16-1-64,15-16 64,0-15 64,-15 16-128,15-32-32,-16 16-640,17-31-224,-17 16-1023,16-32-481,-15 0-1792</inkml:trace>
  <inkml:trace contextRef="#ctx0" brushRef="#br1" timeOffset="-138344.9395">1357 5984 8704,'-31'0'3328,"31"15"-1792,0 1-1312,0-32 736,0 16-448,15 0-128,-15-31-160,31 15-64,1-15-96,-1 0-64,-16 16 32,17-1-32,-17 0 64,-15 32-32,0-16 64,-15 47-64,-1-1 63,-15 1 65,0 16 64,-1-1 320,1 16 192,0-31-32,15 15 32,16-31-320,0 0-160,16-15-96,15-16-32,-15-16 0,31 1 0,-1-17-64,32 1-64,0-15-320,0 14-192,-15 1-1376,-1 0-607</inkml:trace>
  <inkml:trace contextRef="#ctx0" brushRef="#br1" timeOffset="-137563.966">3834 5313 6528,'-31'-16'2464,"31"32"-1344,-16 0-1024,16-16 480,0 15 64,-15 16 128,15 16-192,-16 31 0,16 0-352,0 31-128,-16 0 0,1 31 0,-1 1 32,1 14 0,-1-14 0,1 15 0,-1-16 0,0-16 64,1-15 32,-1-15-32,16-1-32,0-30-96,0-16-64,0-16-672,0-47-2112,0 1-288,31-1-224</inkml:trace>
  <inkml:trace contextRef="#ctx0" brushRef="#br1" timeOffset="-137001.3543">3663 5251 7552,'-63'0'2816,"63"0"-1536,0 0-1568,0-16 448,16 16-32,15 0 64,0-15 128,0-1 32,16 0-160,0 1-192,0-1-32,-1 16 32,1 0 64,0 0-32,-16 0-32,0 16 384,1 31 192,-1-16 64,-16 31 96,17 0-224,-17 16-32,1 16-224,-1 31-1,1-16-31,0 15 32,-16 17-128,15-1-32,16-15-32,-15-1 32,15 1-64,-15 0 64,-16-16-128,0-16 0,0-15 96,-16 0 96,-15 0 128,0-16 160,0-15-256,-16 0-32,-16-16-96,1 0 32,0-15 64,-32-16 64,32 0-192,-1-16-64,1-15 0,31 16 0,0-17-768,15 17-320,16-1-1343,31-31-577,0 32-1024</inkml:trace>
  <inkml:trace contextRef="#ctx0" brushRef="#br1" timeOffset="-136485.726">4644 6077 8832,'-31'16'3328,"47"-16"-1792,-1 0-1568,-15 0 640,16 0-64,-1-16 64,32 1-320,0 15-96,15-32-128,16 17-64,-15-1 96,-1 1-352,16 15-64,-31-16-768,15 0-320,-31 16-1600,1-15-1632,-1-1 1536</inkml:trace>
  <inkml:trace contextRef="#ctx0" brushRef="#br1" timeOffset="-136266.9457">5175 5609 8704,'-32'16'3232,"32"-16"-1728,0 0-1408,0 15 672,16-15-320,0 16 64,-1 0-224,16-1-96,0 1-96,1-1 0,-1 1 0,0 0 32,-15-1 0,-1 16 127,1 0 161,-16 16-160,0-16 0,-16 16-128,1 0-96,-17-16-448,1 16-192,16-16-1023,-17 0-481</inkml:trace>
  <inkml:trace contextRef="#ctx0" brushRef="#br1" timeOffset="-135860.6527">4644 6497 8192,'-31'16'3072,"62"-16"-1664,0 16-1216,-31-16 640,32 0-160,-1 0-32,0 0-128,47-16-64,-16 16-256,16-31-64,0 31 0,0-16-1,-31 1 1,15 15-64,-31-16-64,0 16-607,0 0-321,-15 0-1280,0 0-512,-16 16-864</inkml:trace>
  <inkml:trace contextRef="#ctx0" brushRef="#br1" timeOffset="-135548.1252">4956 6170 8320,'-47'0'3168,"47"0"-1728,0 0-1472,-15 0 576,15 16-256,0-1 64,-16-15-128,1 16-64,-17-1-64,17 1 0,-1 15 0,-15 0 224,15 1 128,1-1 32,15 0 127,0 0-223,-16 16 32,32-16-256,-16 0-32,31 0-128,-15-15-32,15-1 32,0 1 0,0 0-576,16-16-159,0-16-2817,0 0-2368,-16-15 1920</inkml:trace>
  <inkml:trace contextRef="#ctx0" brushRef="#br1" timeOffset="-135157.4609">5813 5454 9728,'-31'-16'3584,"31"16"-1920,0 0-1600,0 0 736,-15 16-288,15 15 95,-16 31-255,16 1-64,0 30-160,-16 32-96,1 15 64,15 16-64,-16 31 64,0 0-64,1 0 64,-1-31-64,16-1-32,0-14-64,0-32 32,0 15 96,0-46 32,0-15-384,16-32-128,-1-16-863,1-46-289,0 0-1472,15-62-512,-15-32 384</inkml:trace>
  <inkml:trace contextRef="#ctx0" brushRef="#br1" timeOffset="-134673.0339">5579 5391 8320,'0'16'3072,"0"-16"-1664,16 0-1440,-1 0 640,17-16-288,14 16 0,1-16-192,15 16-32,-15-15-32,15-1-64,-15 16 32,16 0-32,-17 0 64,1 0 320,-16 16 128,0 15 128,1 0-1,-1 16 1,-16 15 0,16 16-160,-15 16 32,15-1-160,0 1-32,1 30-192,-1 1-32,0 0-32,-16 0 32,17-1 0,-17 1 32,1-32-64,-16 17 32,0-1-64,-16-31 64,-15 0-64,-16-16 64,-15 0 0,0 1 32,-1-32-160,-15 0 32,16-16 0,-16-15 64,31 0-96,-15 0 0,15 0-256,16-15-64,16-1-1216,-1 1-512,16-16-3007</inkml:trace>
  <inkml:trace contextRef="#ctx0" brushRef="#br1" timeOffset="-133735.3756">6904 6061 9472,'-63'0'3520,"48"16"-1920,-1 0-1664,16-16 704,16 15-256,-16-15 96,31 0 31,0-15 65,32-1-320,15 0 0,15 16 64,-15-15-192,0-1 0,-16 1 0,16 15 0,-31 0-224,0 0-64,-16 0-640,-15 0-223,-1 0-801,-15 15-288,0-15-1216,0-15-1152,-15-17 1760,-1 17 8256,0-48-2112,-15 17-480,16-1-1344,15 31-640,-16-15-417,16 15-95,16 1-256,-1-1-64,16 16 64,-15 0-32,15 16 64,0-1-64,1 17 64,-17-1 64,1 16 160,-16-16-64,-16 16 96,-15-1-192,0 1-96,15-16-96,-15 16-96,0-16-480,0 16-224,0-16-1152,-1 1-447</inkml:trace>
  <inkml:trace contextRef="#ctx0" brushRef="#br1" timeOffset="-133407.2616">6795 6482 8960,'-31'16'3328,"31"-16"-1792,0 0-1376,0 0 704,16 0-128,-1 0 96,16-16-161,1 16-31,30-15-352,16-1-96,15 1-64,-15-1-64,0 0 32,-15 1 0,-1-1 32,0 32-704,-15-16-320,-16 15-479,-15-15-193,0 16-992,-16-16-416,0 16-192</inkml:trace>
  <inkml:trace contextRef="#ctx0" brushRef="#br1" timeOffset="-133047.8581">7184 6108 9728,'-15'16'3584,"-1"-16"-1920,16 15-1600,0-15 736,-31 0-416,15 16 31,1 0-191,-16-16-64,-1 15-64,1 1-96,0-1 32,-16 1 96,16 0 160,16-1 128,-17 16 128,17 0-96,-1-15 64,16 15-224,0-15-96,16 15-32,15-15-32,16 15-64,-1 0-64,17-16 96,-1 1 64,0 0-704,1-16-320,-16 0-2143,15-16-833,-15 0-544</inkml:trace>
  <inkml:trace contextRef="#ctx0" brushRef="#br1" timeOffset="-132469.6726">8290 5142 7552,'-31'-16'2816,"31"32"-1536,-16-16-1216,1 15 544,15 16 32,0 16 128,-16 31-256,16 16-64,0 15-256,0 31 0,0 0 128,0 32-192,0-1 0,0-15-128,0-16-32,-15 32 96,15-32 32,0-31 32,0 16 0,-16-47-64,16 0-64,-16-16 32,16-31-32,0 0-864,0-62-2048,16-31-160,0-16-352</inkml:trace>
  <inkml:trace contextRef="#ctx0" brushRef="#br1" timeOffset="-132016.4882">8166 5375 8960,'-47'16'3424,"47"-16"-1856,0 0-1632,0 0 704,16 0-256,-16 0 96,31 0-128,0-16-32,32 16-192,-1-15-160,16-1 0,-31 16 32,15 0 64,-15 0-32,0 16-32,-1-1 383,-30 1 129,15 15 96,-15 31 96,-1 1-192,1 30-32,0 16-224,-1 0-96,1 16 0,-1-16 32,1 31-96,-1-30-64,1-1 0,0 0 32,-1-31 32,1 15 32,-16 1-64,0-17-64,0-14 96,-16-1 0,1 0-32,-17-30-64,1 14 32,-15-30-32,-17 0 0,1-16 0,-16 0-96,15-16 64,17 16-320,-1-16-96,16 1-992,0-1-384,31 1-3295</inkml:trace>
  <inkml:trace contextRef="#ctx0" brushRef="#br1" timeOffset="-130688.2232">9584 6061 8576,'-31'0'3232,"15"16"-1728,16-16-1888,0 0 480,0 0-672,0 0-160,16 0-768,-1 0-288,1 0-992,0-16-384</inkml:trace>
  <inkml:trace contextRef="#ctx0" brushRef="#br1" timeOffset="-130547.5951">9849 6045 6784,'-16'0'2624,"32"16"-1408,-16-16-1152,0 16 544,15-16-384,-15 0-64,16 0-256,0 0-64,15 0-1344,-16 0-544,32 0-640,0 0-256</inkml:trace>
  <inkml:trace contextRef="#ctx0" brushRef="#br1" timeOffset="-130297.5652">10347 6046 7168,'16'0'2720,"-1"0"-1472,-15 16-1312,16-16 544,15 0-352,-15 0-64,15-16-608,0 16-288,-16 0 448,17 0-608,-1-16-192,0 16-288,0 0 416,0 0 1216,0 0 992,-15 16 544,0-16-256,-1 0-64,1 0-352,-1 0-160,-15 0-480,16 0-160,-16 0-96,16 0-288,-16 0-64,15-32-3968,1 1 736</inkml:trace>
  <inkml:trace contextRef="#ctx0" brushRef="#br1" timeOffset="-129812.8788">12046 5969 9216,'0'0'3520,"0"0"-1920,31-16-2208,1 0 352,-17 0-640,16 16-160,1-15-928,14-1-320,1 16-256,16 0-128</inkml:trace>
  <inkml:trace contextRef="#ctx0" brushRef="#br1" timeOffset="-129672.4681">12747 5905 5888,'47'16'2176,"-16"-16"-1152,0 15-704,-15 1 640,0-16-160,15 0 0,16 0-288,15-16-96,0 16-224,1-15-128,-1-1-32,16 1-192,-16 15-32,-15-16-1248,0 16-576,0-16-1056</inkml:trace>
  <inkml:trace contextRef="#ctx0" brushRef="#br1" timeOffset="-129109.9286">14025 5110 8960,'-31'0'3328,"15"0"-1792,1 16-1152,15 0 768,-16-1-416,16 32-97,-15 0-287,-1 31-96,0 15-128,1 16-32,-1 16 96,16 15-96,-15 32-64,15-1 64,-16 0 0,16 1-128,-15-32 32,15 0 64,-16 0 32,16-46-32,0-1-64,-16-30-128,16-16-64,0-16-704,16-62-1759,0-32-65,-1-46-1248</inkml:trace>
  <inkml:trace contextRef="#ctx0" brushRef="#br1" timeOffset="-128594.2589">13761 5220 10112,'-63'16'3776,"63"-16"-2048,0 15-1600,0 1 831,0-16-479,0 0-32,16 0-192,15 0 0,16 0-160,0 0-64,31-16 0,-16 16-128,0 0 0,1 0 64,-1 16 64,-15 15 0,15-15 64,-31 15 224,0 16 160,0-1 64,1 32 32,-17-15 0,1 46-64,-1-16-128,1 1-64,0 30-128,15-15-32,-16 16-96,16-16 32,-15 16-64,0-16 64,-1 0-64,1 0 64,-1-15-128,1-16 0,-16 0 32,0-16 0,-16-15-160,1-16 32,-16 0-96,-16 0 0,0-15-96,-15-16 32,15 15 160,0 1 128,-15-16-32,0 16 0,15-16-544,16 0-256,0-16-768,-1 0-351,1-15-2977</inkml:trace>
  <inkml:trace contextRef="#ctx0" brushRef="#br1" timeOffset="-128109.8224">13558 5578 9472,'-15'0'3520,"15"0"-1920,0 16-1024,0-16 991,0 0-287,0 0 32,0 0-448,15 16-224,1-16-352,-1 15-64,16 1 0,1 15-192,-1-15 0,0 15-32,0-16 64,0 16-32,-15 1 64,-16-1 0,0 0 32,-16 16 0,-15-16 0,0 16-64,-16-16 32,16 16-64,-16-16 64,16 0-64,0-16-32,15 1-608,-15-16-256,31 0-832,0-16-288,16 1-2175,-1-16-2145,17 0 2208</inkml:trace>
  <inkml:trace contextRef="#ctx0" brushRef="#br1" timeOffset="-127562.8989">12794 5921 9728,'-16'0'3680,"32"0"-1984,0-16-1344,-1 32 831,1-16-351,15 0-32,16 0-320,-1 0-64,32 0-224,0 0-128,0 0 32,-15 0-64,-1 0-32,0 0-672,-15 0-352,-16 0-703,-15 0-193,15 0-2496</inkml:trace>
  <inkml:trace contextRef="#ctx0" brushRef="#br1" timeOffset="-127234.688">13106 5563 9216,'-47'-16'3520,"47"16"-1920,-15 0-1248,15 16 832,-16-16-449,16 15 1,-15-15-448,-1 16-96,-15 0-128,15 15-64,-15 0 96,-16 0-128,16 0 0,-16 1 512,16-1 224,0 16 96,0-16 0,15-16-320,0 17-64,16-1-160,0 0 0,32 0-96,-1 0 0,0 0-32,16 1 64,-16-1-96,16 0-64,-16 0 64,16-15 0,-16-1-608,-15 1-288,15-16-864,16 16-2975,-16-16-65,0 0 416</inkml:trace>
  <inkml:trace contextRef="#ctx0" brushRef="#br1" timeOffset="-122106.7742">515 8383 8320,'-47'0'3072,"47"0"-1664,-16 0-1632,16 0 448,0 0-224,0 0 0,16-16-96,-16 16 64,0 0 32,0 0-160,0 0-32,-16 16-256,16 15-64,-31 0 352,16 0 160,-16 16-64,-1 0 64,1-16 64,16 0 96,-1 1-128,32-1-32,-1-16 0,16 17 0,1-17 0,-1 1 0,0 15 0,0 0 64,0 16-32,-31 0 64,0-16 0,0 16 32,0-16 64,-15 0 96,-1 0-128,16-15-32,-16-16-704,16-16-320,0 1-2176,16-32-1152,0-16 1952</inkml:trace>
  <inkml:trace contextRef="#ctx0" brushRef="#br1" timeOffset="-121231.6788">608 8819 7040,'-31'31'2624,"31"-31"-1408,16 16-1344,-1 0 416,1-16 128,-16 0 192,15-16-320,1 0-64,0-15-160,-1 0-64,16-16 96,-15 1 0,-16-1 32,0 0-160,0 16 32,-16 0 0,1 15 64,-16 1 256,15 30 96,-15 1 0,15 30 0,1 1-160,-1 0-96,16 0-160,16-16 0,-1 31 0,1-46 64,15 15-32,-15-15 64,30-16-64,-14-16 64,-1 0-352,0-15-128,16 0-160,-16 0 0,-15-16 128,-1 16 128,-15 0 64,0 15 160,-15 1 320,15-1 192,-16 16 96,16 16 32,0-1-288,0 1-96,0 15-128,16-15-64,-1 15 32,1 0-32,15 0 0,-16 0 64,1-15-32,0-1-32,-16 1 32,15-16-32,-15-16 0,16 1 64,-1-16 32,1-32 32,-16 17-160,16-1 32,-16 16-64,15-1 0,1 1 0,-16 31 0,15 0 192,-15 16 64,16 15 0,-16 0-32,31 0-192,-15 1 32,-1-1 0,1-16 0,-1 1 0,1-1 64,0-15-32,15-15 64,-16-32-288,1 16-32,15-31 64,-15-1 64,-1-15 64,-15 16 32,0 0 128,16 15 64,-16 16 192,0 0 159,0 15-95,0 16 64,0 0-160,0 16-32,0 30-192,0 1-96,0 0 0,0 15 32,0 16-32,16-16 64,-16 1-128,15-1 0,1-15 32,-1 0 0,1-32-96,0 1 64,15-1-608,0-30-224,0-1-831,0-31-353,0 1-2080</inkml:trace>
  <inkml:trace contextRef="#ctx0" brushRef="#br1" timeOffset="-121059.7756">1279 8571 8704,'-16'47'3232,"32"-32"-1728,-16 1-1408,0-16 672,15-16-448,1 1-32,0-17-160,30 17-32,-14-17-32,15 1-320,15 16-160,-15-17-928,0 17-320,-16-1-1952</inkml:trace>
  <inkml:trace contextRef="#ctx0" brushRef="#br1" timeOffset="-120403.3883">1076 9163 9984,'-16'15'3680,"16"-30"-1984,16 15-1696,-1 0 672,1-16-257,0 0 1,15 16-224,0-15-64,0 15-64,0-16 32,-15 16 0,0 16-192,-16 15 64,0 0 64,-16 16-64,0 0 0,-15 0 32,16-16 0,-1 0 0,16-15 0,31-16-96,-15 0 64,15-16 96,0 0-96,16-15 0,-16 0 32,16 15 0,-31 32-96,15-16 0,-31 16 128,0 15 32,0-16 0,-16 32-64,1-16 96,-17 32 0,17-17-480,-1-14-191,16-1-2337,0 0-1024,-15-15 256</inkml:trace>
  <inkml:trace contextRef="#ctx0" brushRef="#br1" timeOffset="-119856.5346">1419 10035 11392,'-32'-16'4288,"32"16"-2305,16 0-2719,-16 16 416,16-16-1119,-16 0-257,15 0-1056,-15 0-384,16 0 256,-16 0 128</inkml:trace>
  <inkml:trace contextRef="#ctx0" brushRef="#br1" timeOffset="-119715.6722">1356 10409 9728,'-16'31'3584,"16"-31"-1920,16 16-2144,-16-16 416,0 0-1280,15 0-480,1 0-1728,0 0-768</inkml:trace>
  <inkml:trace contextRef="#ctx0" brushRef="#br1" timeOffset="-119575.0761">1387 10892 9472,'-16'31'3584,"16"-31"-1920,0 0-1952,0 16 640,16-16-1312,0 0-448,-16 0-2400,31-16-992</inkml:trace>
  <inkml:trace contextRef="#ctx0" brushRef="#br1" timeOffset="-118325.12">483 12263 9344,'0'0'3520,"0"-16"-1920,16 16-1856,-16-15 512,0 15-352,0-16 0,-16 16 128,16-15 32,-31-1 0,15 16-64,-30 0 32,14 16-128,1-16 64,0 15 160,0 16 160,0 1-96,31-17-32,-16 1-64,32-1-96,-1 1 32,32-1-32,-16 1 0,16 0 0,0-1 0,-16 1 0,0 15 0,-31 0 64,16-15 32,-16 30 32,-16-14-64,1 14 32,-1-14-64,-31 14 64,16-15-64,0 1-32,0-17-544,15 1-192,-15-16-992,31-16-416,0 1-1312</inkml:trace>
  <inkml:trace contextRef="#ctx0" brushRef="#br1" timeOffset="-117356.2166">655 12528 9216,'-16'15'3424,"16"17"-1856,0-17-1824,0 1 512,0-16-352,16-16 64,0 1 32,-1-17 64,1 1-32,15-15-96,-15-17 32,15 16-128,-31 16 32,0 0 128,0 0 64,-16 31 0,1 16-64,-17 15 288,17 15 192,-1 17-32,1-16 0,-1-1-256,16 1-64,-16 0-64,32 0-64,-16-1 32,16-15-32,15 1 0,0-17 64,16-15-96,15-31-64,-15 0-224,0 0-64,-16-32-64,0 17 32,-31-17 160,16 17 128,-16-1 224,0 16 96,0 15 288,0 0 128,0 1 0,-16-1-1,16 32-191,-16-1 0,16 1-256,0 0-32,16 15-64,-16 16 32,0-16 0,16 0 96,-16 0-96,0 16-64,0-16 192,0 16 96,0-1-160,15-14-32,-15-1-64,0-31 32,16 0-288,-1-16-32,-15-15-224,16-16-128,15-46 160,-15 30 160,15 1 96,0 0 0,0 31 128,-15-1 64,-1 48 480,1 15-64,0 0 0,-16 16-224,15-16-96,1 16-128,-16-31-32,15 15 96,1-16 32,-16 1-192,16-16 0,-1 16-544,-15-48-128,31 1-383,-15-47-97,0 0 160,-16 0 192,15 1 512,-15-17 224,16 32 672,-16-16 320,0 31 192,0 16 128,0 0-161,-16 15 33,1 16-224,15 16-96,-16-1-320,16 17-160,-16-1-128,16 0 0,0 16 0,0 15 32,16 0-160,0-15-32,-16 15 32,15 1 0,1-17 32,-1 1 64,16-16-32,-15 0-32,15-15 96,0-32 0,1 1-672,14-16-256,-14-16-1152,-17-15-383,1-1-2305</inkml:trace>
  <inkml:trace contextRef="#ctx0" brushRef="#br1" timeOffset="-117153.1114">1293 12186 9088,'-31'31'3424,"31"-31"-1856,0 16-1408,0-16 768,16 0-288,-1 0-64,1 0-321,15-16-95,16 1-96,-16-17-64,32 17 96,-16-17-1119,-1 32-513,1 0-1312,-16 0-608,-15 16 320</inkml:trace>
  <inkml:trace contextRef="#ctx0" brushRef="#br1" timeOffset="-115684.2154">1793 12372 8320,'-32'32'3168,"48"-17"-1728,-16 1-1600,16-16 544,-16 15-224,15-15 0,1-15-96,15 15 32,0-31-64,0-1-32,-15-14 96,15-1-224,-15 16 32,-1-1-128,-15 1 0,0 0 128,-15 15 96,-1 16 96,-15 16 96,15 0 320,-15 15 160,0 16 0,15-1-32,1 17-128,15-32-65,0 16-255,15-16-64,-15 0-64,31 0-64,-15-15 96,15-16 0,0-16-256,1 1-64,-1-32-575,0 0-225,0 0-320,-15-15-96,-1 0 480,-15 15 320,16 16 672,-16-1 352,0 1 544,0 16 288,-16-1-96,16 16 64,0-16-384,0 32-97,0-16-223,0 31-32,0-15-192,0 15-96,16 16-64,-1 0-96,-15-1 32,16 1-32,-16 0 64,16-16 32,-16 0-128,0 1 32,15-32 64,-15-16-320,16-15-64,-16-16-192,15-15-96,1-1 192,-1 16 161,1 1 159,0-1 128,-1 31 191,16 1 129,-31-1 64,16 32 96,0-1-224,-1 16-32,1 1-64,-1-1-32,1 16-96,-1-16-64,1 0 32,0 0-32,-1-15-352,1-1-160,-1-15-800,17-15-287,-17-16-865,16-1-352,-15 1-608</inkml:trace>
  <inkml:trace contextRef="#ctx0" brushRef="#br1" timeOffset="-115387.2927">2681 12108 7808,'0'15'2880,"0"-15"-1536,0 0-864,0 0 832,0 0-352,0 0-64,0 0-512,0 0-256,0-31-64,0 15-64,0 1 64,0-32-32,-15 32 63,15-1-63,-16 16-32,0 0 32,1 16 32,-1 15 96,0 0 64,1 16 32,-1 15 0,16 0-64,0-15-32,16 0-96,-1 0-64,1-16 32,0 0 32,15-16-384,-15-15-192,-1 0-863,16-15-385,-15-16-576,0 0-224,-16-1-576</inkml:trace>
  <inkml:trace contextRef="#ctx0" brushRef="#br1" timeOffset="-115059.0794">2712 12232 8960,'0'16'3328,"0"15"-1792,-16 16-1216,16-47 928,16 31-448,-16-31-353,16 15-191,-1-15-160,-15-15 0,31-1 0,-15-15-128,-1 0-32,1 15 96,0-15 32,-16 0 0,0 0 32,0-1-64,0 17-32,-16-1 96,0 16 0,1 0 160,-1 16 160,1 15 64,-1 0 0,16 16-32,-15 15-32,15-15-160,0 16 0,15-17-160,-15 1 0,16-16 32,-1 1 0,16-32-64,-15 0-64,15 0-608,0-16-256,1-15-1312,-1 0-607,0 15-1985</inkml:trace>
  <inkml:trace contextRef="#ctx0" brushRef="#br1" timeOffset="-112292.9961">1309 13151 7040,'-16'-15'2720,"16"15"-1472,0 0-672,0 0 800,0 0-352,0 0-32,0 0-288,0 0-128,0 15-321,0 1-95,0-1 32,0 1 32,0 15 32,0 0-128,0 1-96,0 30 0,0-15-32,0-16 0,0 16 64,0-16-32,0 0-32,0 0 96,0-15-64,0-32 64,16-15-224,-16 0-32,0-31-96,16-1 0,-1 1 160,-15-1 32,31 17 64,-15-1 64,0 16 320,-16-1 128,15 32 128,1 0 0,-1 0 64,-15 32 32,16-1-192,-16 0 0,0 0-192,15 16 32,-15 15-96,16 1 64,0-1-192,-1-15-32,-15-16-64,16 0 32,-16 1-64,31-17-32,-31-15-896,31-15-448,-15-1-1856,-1-31-735,1-15-993</inkml:trace>
  <inkml:trace contextRef="#ctx0" brushRef="#br1" timeOffset="-111261.8162">3818 11640 8704,'0'-63'3232,"0"63"-1728,0 0-1248,0 0 672,0 0-64,0 0 95,0 32-319,-16 14-128,16 17-288,0-1-32,0 0 128,0 1-128,16 30-32,-16-15 0,0 47-32,15-32-64,-15 32-64,0-16 32,16 0-32,-16 63 0,0-48 64,0-14-32,16-64-32,-16 1-608,0-31-320,15-47-863,-15-16-321,16-47-2208</inkml:trace>
  <inkml:trace contextRef="#ctx0" brushRef="#br1" timeOffset="-110793.0667">3662 11469 9984,'-47'15'3680,"47"-15"-1984,0 0-1984,31 0 1536,1-15-513,14-1-319,17 1-192,-17-1-160,17 16-64,-1-16 32,0 16-32,-15 0 0,0 16 0,0 15 0,-1 0 352,-14 16 160,-17 15 0,16 32 32,-15-1-160,-16 1 0,16 15-96,-1 0 0,1 16-160,-1-16-96,16 15 0,-31-46-32,16-15-96,0-1 64,-1 47 96,1-15 32,-16-32-32,0 0 32,-16 1 0,1-17 32,-17-14-64,-14-17 32,-17 1-128,32-16-64,0 0 64,-16-16 0,-15 16-64,15-15 64,0 15-608,16 0-288,0-16-1280,31 16-607,0-16-2017</inkml:trace>
  <inkml:trace contextRef="#ctx0" brushRef="#br1" timeOffset="-110089.8523">4768 12295 9856,'-31'15'3680,"31"-15"-1984,0 0-1632,0 0 736,0 0-129,0 0 129,16 0-128,15-15-32,16 15-352,15-16-160,0 0-32,16 16-64,-15-15 64,-1-1-64,0 16 64,-15 0-704,0 0-288,-16 0-704,0 0-255,-15-15-289,-1 15-96,-15-16 288,0 1 224,0-1 1056,0-15 448,0 15 1696,-15-15 768,-1 15 128,1 1 32,15-1-768,0 16-289,0-15-639,15 15-256,-15 0-224,16-16-64,15 16-192,-16 16 32,17-1 0,-1 1 64,-16-1 96,1 32 128,-16-16 64,0 1 32,-16 14-64,1-15-32,-16 16-608,15-31-224,0-1-672,-15 1-256,-15 0-1567,-1-32-673,16 0-96</inkml:trace>
  <inkml:trace contextRef="#ctx0" brushRef="#br1" timeOffset="-109808.5395">4816 11858 9216,'-31'0'3424,"15"0"-1856,16 32-1472,-16-17 736,16 16-256,-15-15-32,-1 0-225,1 15-63,-17-16-128,17 16 192,-1 1 160,1-1-32,15 0 0,-16 0-128,32-15-32,-1 15-96,16 0-32,-15 0-96,31 1 32,-16-1-64,16 0 64,0-15-640,-1-1-256,17 1-2047,-16-16-961,-1 0-480</inkml:trace>
  <inkml:trace contextRef="#ctx0" brushRef="#br1" timeOffset="-109308.5247">6374 11422 9984,'-78'-62'3680,"78"62"-1984,-16-16-1984,16 16 576,0 16 64,-15-16 160,-1 15 95,1 32 33,-1 15-352,1 16 96,15 31 128,-16 0-192,0 32-32,16 14-160,0-45-96,-15-33 0,15 33 32,0-17-32,-16 16-32,16 47 32,0-63-32,0-15 0,0-31 0,0 15-704,0-30-320,0-32-895,0-32-321,16-30-2144</inkml:trace>
  <inkml:trace contextRef="#ctx0" brushRef="#br1" timeOffset="-108839.7252">6140 11360 10624,'-62'0'3936,"62"16"-2112,-16-1-2112,16-15 639,0 16 33,0 0 128,0-16-96,16 15-96,15-15-160,0 0-64,32 0 32,14 0-64,-14 0-64,-1 16 32,0-16 32,-15 31-32,0 0-32,0 16 288,-16 15 192,-16 0 64,17 32-32,-32 15-64,15 16-32,1 30-160,-16-30-96,15 15-64,1-62-96,-16-15 32,16 30-32,-1 47 0,-15-15 64,16-31-32,-16-32 64,0 0 0,-16-15 32,-15 0-64,0-1-64,-32-30-128,-14 0-64,-1-32 0,0-15 128,0 15 32,31-15 32,0 16-160,1-17-32,30 17-1056,0-1-352,1 1-1663,30-17-641,1-14-288</inkml:trace>
  <inkml:trace contextRef="#ctx0" brushRef="#br1" timeOffset="-108308.4259">7137 12264 10880,'-31'16'4032,"16"-16"-2177,-1 0-2015,32 0 736,-16 0-256,31 0 128,0 0-32,16 0 64,0 0-256,15-16-64,0 16-32,1 0-64,30 0-64,-15 0 32,-16 0-32,1 0-288,-17 0-128,1 0-704,-31 0-255,-1 0-1441,1-16-608,-16 16-256</inkml:trace>
  <inkml:trace contextRef="#ctx0" brushRef="#br1" timeOffset="-107886.4542">7356 12015 9984,'-32'-16'3776,"32"16"-2048,0 0-1888,0 0 736,-15 0-256,15 0 127,-16 0-31,-15 0 64,16 0-256,-32 0 64,0 0 128,16 16-96,-16-1 64,16 16 64,0-15 32,0 15-64,15 0 64,0 0-192,16 16-96,16-16-96,0 1-96,15-1 32,0 0-32,16-16 0,-16 1 64,16 0-32,-16-1 64,16-15-1184,-16 16-480,0-16-1535,0-16-673,16 16-608</inkml:trace>
  <inkml:trace contextRef="#ctx0" brushRef="#br1" timeOffset="-107448.9465">7886 11983 10880,'-32'16'4128,"32"-16"-2241,0 15-1631,0-15 864,0 16-576,16-16-64,0 0-224,-1 15 0,1-15-160,15 16-64,-15-1 64,-1-15-64,1 32-32,-16-17 96,0 16 0,-16 16-32,1 0-64,-1 0 32,0-1 32,1-14-1024,15-1-5087</inkml:trace>
  <inkml:trace contextRef="#ctx0" brushRef="#br1" timeOffset="-107183.2542">8867 12076 12032,'-31'16'4575,"31"-16"-2495,0 16-2496,0-16 704,0 15-1152,0-15-288,0 16-1343,16-16-481,15-16-832,16 16-352</inkml:trace>
  <inkml:trace contextRef="#ctx0" brushRef="#br1" timeOffset="-106886.1395">9443 12123 11136,'0'16'4224,"0"-1"-2305,16-15-2239,-16 0 704,15 0-1280,-15 0-351,16 0-769,0 0-352,15-15 1280,0-1 224,0 16 224,16-16 864,0 32 448,0-16 864,-16 16 416,0-1 96,0-15 31,0 16-799,1 0-384,-1-16-608,0 0-256,0-16-1888,16 0-735</inkml:trace>
  <inkml:trace contextRef="#ctx0" brushRef="#br1" timeOffset="-106057.8331">11032 12372 10112,'-31'0'3776,"31"0"-2048,-16 0-1536,16 0 799,16 0-351,-16 16-32,16-16-96,30 0 96,17 0-352,15 0 0,0 0 64,31 15-128,31-15 64,0 0-224,1 0-32,-1 16 0,16-16 64,-16 15 32,0-15 32,-46 0-64,-1 0 32,-15 0-64,-15 0 64,-17 0-640,-30 0-192,15 0-1376,-15 0-639,-16 0-2081</inkml:trace>
  <inkml:trace contextRef="#ctx0" brushRef="#br1" timeOffset="-105761.2739">12731 12029 11392,'-47'0'4224,"31"0"-2305,16 0-1663,0 0 928,16 16-608,0-16-64,-1 15-256,16 1 0,0-16-160,16 16-64,0 15 64,-16-16-64,0 17 64,0-1-64,-15 16 64,-16-1-64,-16 1 64,-15 31 0,0-15 32,-16-17-64,1 1-64,-1-16-832,16 0-384,-32-15-1855,17 0-833,14-32-576</inkml:trace>
  <inkml:trace contextRef="#ctx0" brushRef="#br1" timeOffset="-105401.8597">11609 12045 10240,'-46'0'3872,"14"0"-2112,1 16-2048,16-16 640,-17 15-128,1-15 191,-15 16-95,-17 0 0,16-1-192,-15 16 128,0-15 128,15 15 96,0 0 0,16 0-32,0-15 32,15 15-256,16 0-128,16 1 0,31-1 64,-16 0 0,47 0 64,0 16-128,0-16 0,0 0-896,-16-15-320,47-16-2495,-31 0-1057,0-16 416</inkml:trace>
  <inkml:trace contextRef="#ctx0" brushRef="#br1" timeOffset="-104808.0538">13932 11608 9984,'-16'-16'3680,"16"16"-1984,-16 0-1984,1 32 1184,-1 14-385,1 32-95,-1 0-32,1 31-224,15 16 192,-16 15 128,0 16-160,16-16-32,-15 1-224,15-1-64,-16 0 0,1-31 0,15 1 64,-16-17 32,16-31-32,0-15-64,0-16-832,0-15-384,0-16-735,0-47-321,31-31-1856</inkml:trace>
  <inkml:trace contextRef="#ctx0" brushRef="#br1" timeOffset="-104307.9586">13604 11609 10752,'-31'31'4032,"31"-31"-2177,0 0-1951,0 0 768,16 0-288,-1 0 96,32 0-256,0-16-64,31 1-96,-16-1 32,16 0 0,0 16-128,-16 0-32,1 0 32,-17 16 64,1 15 192,-16 0 192,0 16 64,1 31 96,-32 0-32,15 0 32,1 31-224,-16 16-64,15-1-160,-15-15-32,16 16-96,0-16-32,-1 0 96,-15 0 32,16-15-32,-16 15 32,0-31-64,0-16 64,-16 1 0,-15-1 32,15-15 0,-15-16 0,-31 0-64,0-15 32,-32-32-64,16 16 64,0-15-64,16-1-32,0 0 96,-1 1 0,32 15-32,-16 0 32,32-16-352,-16 16-64,15 0-1184,0-15-512,32-1-3999</inkml:trace>
  <inkml:trace contextRef="#ctx0" brushRef="#br1" timeOffset="-85571.6148">18730 3989 5376,'0'-16'2112,"0"16"-1152,0-15-992,16 15 384,-16 0-96,0-16 0,0 16 0,0 0 0,0 0-128,0 0 64,0 0 96,0 0-32,0 0 32,0 0-160,0 0-96,0 0 64,0 0-64,0 0-32,0 0 32,0 0 32,-16 0-32,16 0-32,0 0 96,0 0 0,-15 0 32,15 16 0,0-16-64,0 0-64,0 0 32,0 0 32,0 0-32,0 0-32,0 0 32,0 0-32,0 0 0,0 0 0,0 15 64,0-15-32,0 0-32,-16 0 32,16 0-32,0 0 0,0 0 0,0 0 0,-16 0 64,16 0-32,0 0 64,0 0-64,0 0-32,0 0 32,0 0 32,0 0 32,0 0 32,0 0-64,0 0 32,0 0-128,0 0 0,0 0-32,0 0 0,0 0 64,0 0 0,0 0 64,0 0-32,0 0-32,0 0 32,0 0-32,0 0-96,0-15 64,0 15 96,0 0 32,0 0-128,0-16 32,0 16 0,0 0 0,0 0 0,0-16 0,0 16 0,0 0 0,0 0 0,0-15 0,0 15 0,0 0 0,0 0-288,0 0-128,0 0-1696,0-16-2080,16 0 896</inkml:trace>
  <inkml:trace contextRef="#ctx0" brushRef="#br1" timeOffset="-83743.2952">18792 3786 2560,'0'0'1056,"0"0"-576,0 0 0,0 0 416,0 0-64,0 16-32,0-16 0,0 16-32,-15-1 0,15 16 0,0 1-416,-16 30 64,16 16 96,-15 46-192,15 17-32,0 15-96,-16 31 32,16 15 64,0 16 160,16 16-192,-16 0 0,0 0-64,0-16-32,15-31-96,-15 0-64,0 0 96,0-16 0,0-15-32,0 0 32,-15-16-64,15-31-32,0 1 32,15-17 32,-15 1-96,0-48 0,0 1-256,0-16-128,0-15-224,0-16-64,0 0 32,0-16-224,0 1 288,0-1-96,0 0 0,0 1-1952</inkml:trace>
  <inkml:trace contextRef="#ctx0" brushRef="#br1" timeOffset="-83180.743">18855 7745 5120,'0'0'2016,"0"0"-1088,0-16-512,0 16 544,0 0-128,0 0 64,0 0-96,0 0 0,0 0-448,0 0 64,0 0 32,0 0-96,0 0-32,0 0-192,0 0-32,0 0 32,0 16 64,0-16-96,0 0-64,0 0-96,0 0 32,0 0-672,16 0-1664,0-16-96</inkml:trace>
  <inkml:trace contextRef="#ctx0" brushRef="#br1" timeOffset="-81930.6006">16175 3444 6016,'-110'-16'2272,"79"16"-1216,-15 0-800,14 0 576,1 0-288,16 0 32,-1 0-288,0 0-32,48 0 64,14 16 32,17-16 32,15 15 64,15 1-32,47 15 0,1 0-224,15 0-128,15 16-32,16 16-32,-31-17 0,15 1 64,-15 0-32,0 0-32,-31-1 32,-1 1 32,-30-16 32,-16 1 32,-16-1-64,1-16-64,-32 1-896,0 0-352,0-16-960,-15 0-352</inkml:trace>
  <inkml:trace contextRef="#ctx0" brushRef="#br1" timeOffset="-81680.5855">18045 3584 7296,'-32'0'2720,"32"0"-1472,0 0-1376,0 0 480,0 0-64,16 16 160,0-16-128,15 16 64,16-1-224,-16 1-32,16 15 0,-16 16-64,16-16 32,-16 16-64,0-1 64,-15 1 0,-16 0 96,-16 0-32,0 0 64,-15-1-352,-16 1-64,-31 16-1024,0-1-480,0-15-1824</inkml:trace>
  <inkml:trace contextRef="#ctx0" brushRef="#br1" timeOffset="-81055.2981">15801 5829 5888,'0'0'2176,"47"0"-1152,15-16-992,-15 1 512,15-1 64,16 0 96,16-15-224,30 0-64,17 0-224,15-16-64,15 16 64,0-16-96,1 16 0,-16-16-32,15 16 32,-15 0-128,-31-1 0,-32 1 32,1 16 0,-32-1-224,-31 16-96,0-16-448,-15 16-160,0-15-1344,-16 15-1472,0-16 1216</inkml:trace>
  <inkml:trace contextRef="#ctx0" brushRef="#br1" timeOffset="-80680.4328">18107 4924 8064,'-31'16'3072,"16"0"-1664,-1-16-1280,16 15 672,-16 1-320,16-16 0,16 15-288,-16 1-64,31 0-64,-15-1 32,31 1 0,-16-1-128,0 1 32,0 15 64,1-15 32,-17 15 32,1 16 64,-16-1-32,-16 1 0,1 0 32,-17 0 96,1-1-128,16 1-97,-1 0-478,16-47-2241,31-16-608,16-31-416</inkml:trace>
  <inkml:trace contextRef="#ctx0" brushRef="#br1" timeOffset="-79289.7059">18809 4706 5504,'0'-16'2112,"0"16"-1152,-16 0-576,16 0 608,0 0-320,0 0-32,0 0-192,16 0 32,-16 0-256,16 0 0,-1 16 96,16-16 0,-15 0 128,0 0-32,15 0 0,0 0-96,0 0 32,0 0-192,32-16-32,-17 16-64,17 0 32,15-15-64,-1-1 64,1 0-64,16 1 64,15-1-64,16 16 64,-16-15-128,0-1 0,-16 1 32,1 15 0,-1-16 0,16 0 64,-15 16 32,-1 0 32,1-15 63,-16 15 33,0 0-32,0-16-32,0 16-192,15 0-32,16-15 448,16 15 192,0-16-256,30 16-96,1-16-224,0 16-32,0-15 32,31-1 0,-16 16 0,16 0 64,0-15-32,16-1-32,-16 1 32,62-17-32,-15 17-96,-16-1 0,-15 1 64,-16 15 0,-16 0 32,1 0 64,-48-16-32,-15 16-32,-31 0 32,-15 0 32,-1-15-672,-31 15-224,-15-16-1343,-16 0-609</inkml:trace>
  <inkml:trace contextRef="#ctx0" brushRef="#br1" timeOffset="-78258.3467">18653 3647 5504,'0'-16'2112,"0"16"-1152,16 16-640,-16-16 640,15 0-288,1 0 0,15 0-96,-15 0-64,30 0-256,-14 0 32,14 0 64,1 0-128,15 0 32,16 0-160,16 0-64,15-16 64,0 16 0,16 0-32,15 0 32,16 0-64,-16 0-32,0-16 32,16 16 32,0 0-96,0 0 0,0 0 96,15 16 32,16-16-128,-16 0 32,-15 0 0,31 0 64,0-16-96,-15 16-64,15 0 128,0 0 96,-16-15-96,-15 15-32,15 0 0,-15 0 64,0 0-32,-16 0 64,0 0-64,1 0 64,-1-16-128,0 16 0,-15 0 96,-1 0 96,-14-16-128,-17 16-32,47 0-64,-31 0 0,0 0 64,-31 0 0,16 0 64,-32 0 96,0-15 0,1 15 0,-16 0 32,-1 0 32,1 0-96,-16-16-96,16 16 0,-16 0 32,-15 0-32,15 0 64,0 0 0,-15 0 32,-16 0-704,-16 0-2368,-15 0-1056,-31 0 480</inkml:trace>
  <inkml:trace contextRef="#ctx0" brushRef="#br1" timeOffset="-77133.2201">18777 5719 5376,'32'0'2112,"-32"0"-1152,31 0-640,-16-16 544,1 16-224,15 0-32,0-15-160,0-1-32,1 16-224,-1-16-64,15 16 0,17 0 0,-1-15 64,0 15-160,16 0-32,0-16 0,0 16 64,16-15-32,15 15 64,15 0 64,-14-16 128,-1 16-64,0 0 32,15-16-160,17 16 0,-1 0-32,0-15-64,16-1 96,15 16 0,-15-15-128,0-1 32,16 1-64,-1 15 0,0-16 128,-15 16 32,31-16-128,0 16 32,-15-15 0,-1 15 64,16 0-96,0 0 0,0-16 32,16 16 0,-1-15 0,-15 15 64,0-16-96,16 0-64,-16 16 128,-16 0 32,32-15 0,-16 15 32,-16-16-64,-30 16-32,-17 0-64,-30 0-32,-1 0 192,-15 0 96,-15 0-96,-1 0 0,-15 0 32,-16 0 0,-16 0-768,1 0-288,-16 0-3008</inkml:trace>
  <inkml:trace contextRef="#ctx0" brushRef="#br1" timeOffset="-75914.3188">16378 7931 5376,'109'-124'2112,"-15"77"-1152,46-62-640,-78 62 640,1-15-448,46 0-96,0-1-256,15-15-64,-15 0-32,16-15-64,-16 15 32,16-16-192,-16 32-32,-16 0-128,-15 15-32,-31 0-160,0 16-96,-32 16-1856,1-1-896,0 16 1568</inkml:trace>
  <inkml:trace contextRef="#ctx0" brushRef="#br1" timeOffset="-75429.8704">17609 6732 5760,'-16'0'2176,"16"15"-1152,0-15-704,0 0 640,0 0-288,0 0-64,16 16-160,-1-16-32,1-16-224,15 16-64,31-15 64,1-1-96,-1-15 0,16 15 32,0 1 0,-15-1 0,-17 16 0,1 16 128,-16-1 96,-15 1 160,-1 15 128,-15 16-192,-15 31-96,-1-16-128,-15 16-1,0 0-63,0-31 0,0 15-96,-16-15 32,16-1-767,15-14-257,16-17-2080,31 1-864,-15-32 448</inkml:trace>
  <inkml:trace contextRef="#ctx0" brushRef="#br1" timeOffset="-74664.2125">18918 6638 4352,'0'0'1664,"-16"31"-896,16-15-704,0-16 448,-15 15-320,15 1-32,-16 0-160,16 15-96,-15 31 64,-1 32 0,16-1 96,-16 16-96,16 0 0,0 16 160,0-16 160,0 0 192,0 0 160,0-31-256,0 0-64,0 0-128,0 0-32,0 16 32,0-17 32,0 17 96,0-1 32,-15-15-32,15 0-32,0 0-32,0-15 0,15 15 64,-15-1 32,0 1-32,0 0 32,0-15-192,0-1-96,0 16-32,0-31-32,-15 15 0,15-15 0,-16 15 0,0-15 0,16-16 0,0 0 64,0-15-672,0-1-288,0-30-2816</inkml:trace>
  <inkml:trace contextRef="#ctx0" brushRef="#br1" timeOffset="-74226.6655">18934 6996 1408,'-16'32'608,"16"-1"-320,0-31-992,-16 0-96</inkml:trace>
  <inkml:trace contextRef="#ctx0" brushRef="#br1" timeOffset="-73757.8392">18762 7059 3840,'0'0'1472,"16"16"-768,-16-16-544,15 0 352,1 0-96,15 0 64,0 0-64,1-16 0,-1 1-224,15-1 96,32-15 32,0 15 32,16 16 96,-1-15-96,16-1-32,0 16-192,32-15-32,-1 15-32,0-16-64,16 16 32,15-16 32,1 16-32,-16-15 64,15 15-128,0-16-64,1 16 544,15-15 256,15-1 64,17-15 32,-1 15-448,31-15-128,-15 0-160,15 0-64,0-1 32,-15 1-32,16 16-96,-32-17 64,-16 17 32,-30 15 0,15-16 0,-31 1 0,-1 15-96,-14-16 64,-32 16 96,-16 0 96,-15-16-64,-16 16-64,-30 0-2336</inkml:trace>
  <inkml:trace contextRef="#ctx0" brushRef="#br1" timeOffset="-73289.0687">20009 7480 10368,'-62'16'3872,"62"-1"-2112,-32 1-3520,17-16-64,15 15-2176,-16-15-736</inkml:trace>
  <inkml:trace contextRef="#ctx0" brushRef="#br1" timeOffset="-73039.0388">19634 7808 6400,'0'0'2368,"0"0"-1280,0 0-2336,16 0-32,-16 0-1152,32 0-320</inkml:trace>
  <inkml:trace contextRef="#ctx0" brushRef="#br1" timeOffset="-72866.8209">21785 7745 3328,'32'0'1312,"-17"0"-704,1-16-2112,15 16-448</inkml:trace>
  <inkml:trace contextRef="#ctx0" brushRef="#br1" timeOffset="-72757.7596">22315 7620 7680,'-16'31'2880,"32"-31"-1536,-1 0-1568,1 0 512,0 0-1312,15-16-512,0 1-1472,32-1-576</inkml:trace>
  <inkml:trace contextRef="#ctx0" brushRef="#br1" timeOffset="-72163.9455">20258 7713 10368,'-31'0'3872,"47"16"-2112,-1-16-1984,-15 0 608,16 0-1824,0 0-672,-1-16-1920,17-15-800</inkml:trace>
  <inkml:trace contextRef="#ctx0" brushRef="#br1" timeOffset="-72007.6443">21800 7464 10112,'32'16'3872,"-17"0"-2112,16-1-2688,16-15 288,-16 0-3136,16 0-1248,16 0 2208,-1 0 1088</inkml:trace>
  <inkml:trace contextRef="#ctx0" brushRef="#br1" timeOffset="-71882.6609">22860 7464 8832,'31'0'3328,"-15"0"-1792,31 0-1792,-16 0 512,0 0-1056,0 0-256,16 0-2496,31-16-1024</inkml:trace>
  <inkml:trace contextRef="#ctx0" brushRef="#br1" timeOffset="-71757.6497">24231 7355 8832,'47'0'3328,"-16"16"-1792,16-16-1440,-31 0 672,-1 16-512,32-16-128,0 0-1312,15 0-544,0 0-2048,1 0-832</inkml:trace>
  <inkml:trace contextRef="#ctx0" brushRef="#br1" timeOffset="-71116.9169">20040 8275 11136,'-32'-16'4128,"17"32"-2241,-1 15-3102,16-31 159,16 16-3392,-1 0-1344</inkml:trace>
  <inkml:trace contextRef="#ctx0" brushRef="#br1" timeOffset="-70991.918">20103 8586 10496,'-32'16'3936,"32"0"-2112,0-16-2912,16 0 256,-16 15-3392,16 1-1376</inkml:trace>
  <inkml:trace contextRef="#ctx0" brushRef="#br1" timeOffset="-70851.2718">20149 8851 11264,'-31'16'4224,"31"0"-2305,-16-1-2239,16-15 704,0 16-2271,0-16-769,16 0-1664,0-16-576</inkml:trace>
  <inkml:trace contextRef="#ctx0" brushRef="#br1" timeOffset="-70523.1184">22190 8181 11520,'-62'0'4288,"46"0"-2305,16 16-3422,0-16 159,0 0-3296,0 0-1280</inkml:trace>
  <inkml:trace contextRef="#ctx0" brushRef="#br1" timeOffset="-70272.8648">22004 8399 12544,'-63'16'4639,"48"0"-2495,-1-1-2560,16 1 704,0 0-1408,0-1-480,16 1-3327,30-16-1505</inkml:trace>
  <inkml:trace contextRef="#ctx0" brushRef="#br1" timeOffset="-70147.8515">22876 8586 10624,'-16'32'3936,"16"-32"-2112,16 31-5504,0-31-960,-16-16 1056,0-15 800</inkml:trace>
  <inkml:trace contextRef="#ctx0" brushRef="#br1" timeOffset="-70007.3744">25494 8025 10880,'-32'0'4032,"48"16"-2177,0 0-3710,-16-1-33,31-15-2304,-15 16-800</inkml:trace>
  <inkml:trace contextRef="#ctx0" brushRef="#br1" timeOffset="-69819.7617">25510 8383 14080,'-47'0'5279,"31"16"-2879,-15 0-2944,15-16 736</inkml:trace>
  <inkml:trace contextRef="#ctx0" brushRef="#br1" timeOffset="-69818.7617">25416 8430 13280,'31'0'-7296</inkml:trace>
  <inkml:trace contextRef="#ctx0" brushRef="#br1" timeOffset="-69710.5169">25448 8633 8960,'-63'31'3424,"32"-15"-1856,0-16-5632,15 16-1216</inkml:trace>
  <inkml:trace contextRef="#ctx0" brushRef="#br1" timeOffset="-69491.7883">23857 8181 14464,'-46'-16'5343,"30"32"-2879,16-16-3488,0 0 480,0 0-2304,0 16-863,16-16-1185,-1 0-416</inkml:trace>
  <inkml:trace contextRef="#ctx0" brushRef="#br1" timeOffset="-69272.9871">23889 8461 13696,'-32'16'5183,"32"-16"-2815,0 15-3168,0 1 544,0-16-3136,0 0-1215</inkml:trace>
  <inkml:trace contextRef="#ctx0" brushRef="#br1" timeOffset="-68585.3818">19151 9428 10368,'16'-16'3936,"0"16"-2112,30 0-2208,-30 0 576,15 0-224,16 0 0,0 0 32,-1 0 64,17-15-32,-1 15-96,16-16 32,31 16 32,0-15 0,0-1 0,16 0 64,-1 1 96,17 15 64,14-16-97,1 16-31,31 0 96,16-15 32,-16 15-96,47 0-32,-1-16-96,17 16-32,15-15-32,15-1 0,16 16 64,0-16 64,47 1-32,-47-1-32,31 1 32,-15 15-32,-16-16 0,-15 16 0,-17 0 128,1 0 64,-31 0 0,-47 0 32,-15 0-64,-32 0 0,-16 0-672,-30 0-288,-32 0-1279,-15-16-577,-31 16-1376</inkml:trace>
  <inkml:trace contextRef="#ctx0" brushRef="#br1" timeOffset="-67772.8513">18622 8525 8320,'-16'-16'3072,"32"16"-1664,0 0-1440,-1 0 640,1 0-352,15-16 0,0 1-128,16-1-32,0 16-32,15-15 96,0-17 128,32 17 192,-1-16 160,16 15-256,0 0-128,16-15-33,15 31 1,1 0 32,-1-16 0,16 16-64,0 0-32,31 0-96,-16 0 32,16 0-128,16-15 0,-1 15 32,16 0 64,16 0-96,-16 0 0,16 0 224,31-16 128,-16 16-160,32-15-96,-16 15-32,15-16-32,-30 16 64,15 0 32,-16 0-32,-15 0 32,-1 0 64,1 16 64,-31-16-32,-16 0 32,-31 0-128,-1 0 0,1 15-32,-47-15 32,-15 0-288,-16 0-32,-31 0-1632,-16-15-703,-47-1-2273</inkml:trace>
  <inkml:trace contextRef="#ctx0" brushRef="#br1" timeOffset="-66413.3124">15006 12716 5120,'0'0'1920,"0"0"-1024,0 0-544,0 0 480,16 0-192,-1 0 32,1-16-192,0 1-32,15-1-256,16 1 0,-1-17 128,17 1-128,-1-16 64,0-15 32,16 0 64,0-16 256,16 0 160,15 0-352,0-16-128,0 17-288,0-33 0,0 1 0,16 0 64,-16-15 32,15-17 32,-14 17-160,-1-17 32,15 1-64,-15 0 0,16 15 64,-16-15 0,0 15 0,0 16 64,-15-16-96,15 16 0,0-15-128,-16 15-32,-15 0 0,0 31 128,-15 0-128,-1 15 64,-31 1 64,0 15 96,0 0 0,1 1-32,-17-1-64,16 16 32,-15 0 32,15 15 0,0-15 0,-15 0 64,15 0-96,0 15 0,0 0 32,-15 16 0,-1-15-96,-15-1 64,16 16 96,-16 0 32,0-15-128,16 15 32,-16 0 0,0 0 0,0-16 0,0 16 0,0 0 0,0 0 0,0 0 0,0 0 0,0 0-96,0 0 0,15-16-224,1 16-128,-32 0-320,16 0-160,0 0-544,0 0-224</inkml:trace>
  <inkml:trace contextRef="#ctx0" brushRef="#br1" timeOffset="-66022.6671">18654 8929 6144,'0'0'2272,"0"-16"-1216,0 16-544,0 0 1248,-16 0-352,1 0-288,-1 0-160,0 0-544,-15 31 32,-16-15-1,16 15-95,-16 0-32,1 1-192,-1 14-96,0-15 0,16 1 32,-16-1-96,31-16 0,1 1-32,-1 0-64,32-16-128,-1 0 0,17 0 128,-1-16 64,0 16 64,0-16 0,0 16 0,1 0 0,-1 0 0,0 0 0,-15 0 128,-1 16 160,1 15 128,-1 0 64,-15 1-128,16 14-32,-16-14 0,0 14 32,16 17-160,-16-16-128,15-16-32,-15 0-32,16 0-1056,-1-15-480,1-16-3551</inkml:trace>
  <inkml:trace contextRef="#ctx0" brushRef="#br1" timeOffset="-64710.0267">20134 3443 5376,'-31'0'2112,"31"0"-1152,0 0-416,0 0 640</inkml:trace>
  <inkml:trace contextRef="#ctx0" brushRef="#br1" timeOffset="-64194.3471">20103 3443 11872,'-16'16'1152,"16"-1"-608,0 1-128,0-1 0,0 17-96,0-1 0,0 31-64,0-15 0,0 15 64,-15 16 32,-1 0-33,0 0 33,-15 31-64,16 16 0,-17-1-256,17 1 0,-1 31 32,1 0 32,-1 15-32,16 0-64,-16 1-64,16-1-32,-15 16 128,-1 0 96,16-15-32,-15-1-64,15 1 0,-16-17-32,16 1 0,0 0 0,-16 0 0,16 0 64,0 15-96,-15-15 0,15 0 32,0 0 0,0-32 0,0 16 64,0-30-32,15 30 64,-15-16 0,0-14 96,0-1-96,0-16 0,0 1-32,0 15-64,0-31 32,-15-16-32,15 0-96,0-15 64,0-16-32,-16 16 0,16-16 64,0-15 0,0 15-288,0-16-128,0-46-2111,0-15-1025,16-1-1792,-16-47 1664</inkml:trace>
  <inkml:trace contextRef="#ctx0" brushRef="#br1" timeOffset="-63287.9972">21365 3630 5632,'-16'31'2176,"0"-31"-1152,1 31-640,15-15 608,0 0-224,0 15 0,-16-16-64,1 17-64,15 14-320,-16 1 64,1 15 64,-1 16-32,0 31 64,1 16 32,-1 0-32,1 30-97,-1 17-63,0-1-128,1 16-32,15 0-96,-16 0 32,1 16-64,-1-1 64,1 1 64,15 0 64,-16 15 32,16-16 0,-16-15-64,1 0-32,15 0-32,-16 0 0,1 0-64,-1-15-64,0-1-64,-15-15 32,16 15 96,15-15 96,-16-16-128,16 16-32,0-15 0,0 14 0,0-30 0,0 15 0,0-31-96,0 0 64,16-15-320,-1-47-96,-15-1-544,0-46-191,-15-15-417,-1-48-192,16-61-2144</inkml:trace>
  <inkml:trace contextRef="#ctx0" brushRef="#br1" timeOffset="-62381.5931">22471 3599 5376,'-16'0'2112,"16"0"-1152,0 0-416,0 0 640,0 0-128,0 16 32,0 0-128,0-1-32,-15 32-512,15 0-32,0 15 32,0 16-32,0 15 32,0 32-161,0 15-95,0 1 64,0 30 64,0 16 0,0 16 0,0 15-160,0-16-96,0 17 192,-16 14 160,16 1-64,-16-16 64,16 1-224,-15 14-32,15-30 0,0 15 0,-16-15-64,16-1 32,-15 1 0,15-1 32,0-15-64,0 0 32,0 0-64,0-31-32,0 0 32,0-31-32,0-16-96,-16-16 0,16-15-96,-16-15 32,1-17-256,-1-14-64,16-17-512,-15-30-192,15-17-927,0-30-321,0-47-1536</inkml:trace>
  <inkml:trace contextRef="#ctx0" brushRef="#br1" timeOffset="-61709.6813">23733 3537 6144,'-15'0'2368,"-1"0"-1280,16 16-576,0-16 768,0 15-192,-16 1 32,1 15-224,15 16-96,-16 0-416,16 30 32,-15 1 31,15 16-95,-16 31 32,0 30-96,16 17 64,-15 15-64,-1 15 64,-15 32-64,31-16 64,-31 1-64,31 14 0,-16 1-32,0 0 64,1 0-32,15-1 0,-16 1-96,16-31 32,-15 15-64,15-15 0,0-1-96,0-15 32,-16 0-64,16-15-32,0-1 32,-16-46 32,16-1-96,0-30-64,0-16-384,0-31-704,0-16 32,0-31-256,16 0 33,0-31-897,-1-32-352,1-30-1184</inkml:trace>
  <inkml:trace contextRef="#ctx0" brushRef="#br1" timeOffset="-61396.8784">25370 4098 128,'0'0'0</inkml:trace>
  <inkml:trace contextRef="#ctx0" brushRef="#br1" timeOffset="-60897.0646">25011 3599 6400,'-62'0'2368,"62"0"-1280,-16 16-864,16-16 640,0 0 192,0 16 192,-15 15-160,15 0-96,-16 31-544,16 1 0,-15 15 63,15 46-191,0 16-32,0 1-96,0 30-32,-16 32 160,16 15 192,-16 16-128,1 15-64,-1 31-96,1-15 0,15 16 64,-16-32 64,16-15-96,-16 0 0,16-16-160,0 0 0,0-16-32,-15-15 32,15 0 0,-16 0 32,16-15-64,-15-32-64,-1 0-64,16-31-32,-16-15-288,1-32-96,15-15-160,-16 0-672,16-63-799,0 1 31,16-63-2432</inkml:trace>
  <inkml:trace contextRef="#ctx0" brushRef="#br1" timeOffset="-59818.8792">25057 3568 7040,'-15'16'2720,"-1"-1"-1472,32-15-1120,-16 0 608,0 0-288,15 0 64,-15 16-288,31-16-128,1 0-64,30 16-32,16-16 64,0 0-32,15-16-32,-15 16 32,0 0-32,0 0 0,-16 0 64,1 0-32,-32 0-32,16 0 96,-32 0 0,16 0 384,-15 16 160,-16-1 96,15 16-192,-15 1-1,0 14-127,0 17 64,0 15-64,0-1 0,0 33-224,0 30-64,0 0-64,0 16 32,0 31-64,0 16 64,0-1-64,0 16 64,0 0 0,0 1 96,0-1 32,-15 0 96,15 16-96,-16 0-64,16-16 0,0 15 32,0-14-32,0-17 0,16 1-32,-1-16 0,-15 31 0,0-15 0,16-16-64,-16-32-64,0 17 32,0-16-32,0-32 0,16-15 64,-16 16-192,0-31 32,0-32-192,0 0 32,0-15 128,0 0 64,-16-16-32,16-15 0,0-1-96,0 1 32,0-16-256,0-16-128,0 1-640,0-48-288,-16-30-2111,1-32-2209,-1-46 1696</inkml:trace>
  <inkml:trace contextRef="#ctx0" brushRef="#br1" timeOffset="-59381.2735">25104 6513 5632,'-16'0'2112,"1"0"-1152,15 0-224,0 0 768,0 0-224,-16 0 64,16 0-640,0 0-256,0 0-256,16 0-96,-1 0 32,17 0-64,-1-15 32,31 15 0,1 0 32,15-16-160,-16 32-32,0-16-832,1 0-352,-16 15-1120,-1-15-448,-30 16-128</inkml:trace>
  <inkml:trace contextRef="#ctx0" brushRef="#br1" timeOffset="-58896.9005">24559 7386 8320,'-31'16'3072,"15"-16"-1664,16 0-1152,0 0 768,16 0-512,0 0-32,15 0-160,15 0 32,17 15-192,15-15 32,0 0 128,15 16-193,16-16 1,0 0-64,16 0-64,-16 0 96,-16 0 0,1 0-32,-32 0-64,1 0-128,-17 0 0,-14 0 64,-17 0 96,1 0-1215,-1 0-449,1-16-2656</inkml:trace>
  <inkml:trace contextRef="#ctx0" brushRef="#br1" timeOffset="-57599.8847">18700 3568 4864,'-16'16'1824,"16"-16"-960,-15 15-672,15 1 480,-16-16-224,16 0 0,0 16-256,0-16-128,0 0-32,0 0 96,0 0 160,16 0 32,-1 0 64,1-16 0,0 0 0,15-15-64,15 0 32,1 0-64,16-31 64,-1-1-128,16-15 32,15 0-96,16-15 0,-15-1 32,15 17 96,-16-17 160,1 16 32,-1-15-256,-15 15-64,0 15-96,-15 1 32,-17 0-64,-15 15 64,16 16-128,-31-16 0,31 16 32,-16 0 0,-16 0 0,16 15 0,-15 0 0,0 1 64,-16 15-32,0-16 64,0 16-64,0-15 64,0 15-128,0 0 0,-16 0 32,16 0 0,0 0 0,-16 0 64,16 0-320,0 0-64,0 0-832,0-16-352,0 16-992,0 0-1856,-15 0 1024</inkml:trace>
  <inkml:trace contextRef="#ctx0" brushRef="#br1" timeOffset="-55443.3777">20351 1901 3456,'0'0'1408,"0"0"-768,0 0-128,0 0 576,0 0 64,0 0 0,16 0-352,-16 0-64,15-16-448,1 16 192,0-15 64,15 15-32,0-16 96,16 16-128,-1-15-32,17 15-192,15 0 0,0 0-160,-1 0 0,33-16 32,-1 16 0,15 0-64,1 0 32,0 0-128,30-16 0,17 16 32,-16 0 0,0 0 0,15 0 64,16 0-96,-16 0 0,16 0 32,16 0 64,-32 0-32,47 0 64,-15 0 0,0 0 96,-1 0-96,32 0-64,-16 0-96,-15 0 32,15 16 32,0-16 64,-31 16-32,16-1-32,-16 1 96,-16-1 64,-31-15 63,0 0 33,-15 0 0,-16 0 64,0 0-32,0 0 0,-15 0-32,-16 0 0,0-15-64,-32 15-32,17-16-96,-32 16-64,16 0-64,-16-15 32,0 15 32,0 0 64,-15-16-32,15 16-32,0 0 32,0 0-32,-15 0 0,15 0 0,0 0 0,16 0 0,-16 0 0,16 0 0,-16 0 0,0 0 0,0 0 0,-15 0 0,-1 0 0,1 0 0,-16 0 64,0 0 32,0 0-128,16 0 32,-1 0-64,-15 0 0,16 0 64,-16 0 64,0 0-32,0 0-32,0 0 32,0 0-32,-16 16 0,1-1 64,-17 1-32,-14 15 64,-17 16-128,1-1 0,-16 17 32,-15 30 0,-16 1 0,-32-1 64,1 16-32,0-15-32,0 30 32,-1 1-32,1-16 0,31 0 0,0 0 0,31-15 0,0-16-96,31-16 64,1 0-192,30-15-96,16-31-2559,16-32-2113</inkml:trace>
  <inkml:trace contextRef="#ctx0" brushRef="#br1" timeOffset="-54537.07">27567 1932 4224,'-32'0'1664,"32"0"-896,0-16-416,0 16 480,0 0 160,0 0 192,0 0-288,0 0-128,0 0-96,0 32 224,0-17-256,0 32-192,0 0-64,0 15-96,0 16 0,0 16-32,0-1 64,-15 16-96,-1 16 32,0 15-33,1 0 33,-1 1-64,1 30-32,-1-15-96,0 31 32,16-16-64,-15 32-32,-1-1 32,16 17-32,0-1 0,0 0 0,0 16 64,0-1 96,0-30-64,0 0-64,0-1 0,16-15 32,-16 0-32,15 16 64,1-16-128,0-16 0,-1 16 32,1 0 64,-16-15 32,15-1 96,1-31-96,-16-15-64,0-16-160,0-31-64,0-16-64,0-15 0,0-16-352,0 1-95,0-17-609,0-15-224,0-15-2560</inkml:trace>
  <inkml:trace contextRef="#ctx0" brushRef="#br1" timeOffset="-54177.6509">27628 7480 7808,'-15'0'2976,"-1"16"-1600,16-16-1184,-15 15 704,15-15-64,-16 31 64,0 1-128,-15 14-33,0 1-383,-16 31-64,1 0 32,-1 15-64,-15 16 32,-1 1-256,-15 14 0,-15 1-32,15 0 0,-16-16 0,17 0 0,-1-16 0,31-15 64,-15-16-608,30-15-256,1-31-863,0-32-385,31-15-2080</inkml:trace>
  <inkml:trace contextRef="#ctx0" brushRef="#br1" timeOffset="-53443.198">27442 2758 5888,'-31'16'2272,"0"0"-1216,15-16-736,16 15 544,-15 1-128,15-1 0,-31 1-96,0 31-32,-1 15-320,-14 0 32,-1 16 32,-31 0 0,-16 16 96,1 30-160,-16 1-96,0 0 32,15-16 64,1 15-64,15-30-64,0-1-64,0 1-96,15-32 32,17-15-32,14 0-704,1-16-256,16 0-640,-1-31-2976</inkml:trace>
  <inkml:trace contextRef="#ctx0" brushRef="#br1" timeOffset="-53052.5235">27239 3740 7168,'-16'16'2720,"16"-16"-1472,0 0-896,0 0 736,0 15-448,-15 1-96,-1 15-128,1-15 32,-32 30-224,0 1 64,-15 16 128,-16 15-32,-31 31 32,15 15-97,-30-15-31,-1 16-96,16 15 32,-16-15-128,16 15 0,31-30-96,0-17-32,31-31-32,1 1 0,30-32-2111,16-15-321,0-32-256,47-31-704</inkml:trace>
  <inkml:trace contextRef="#ctx0" brushRef="#br1" timeOffset="-52646.2335">27364 4425 5504,'0'16'2112,"0"-16"-1152,0 0-480,0 0 640,0 0-128,0 15-32,0 1-96,-16 0 0,16 30-480,-31 1 64,0 0 64,0 15 96,-31 16 31,-1 31-159,-30 0 32,-16 0-160,-1 16 32,-14 15-160,-17 1-64,1-17 128,15 1 64,16 0-192,16-32-96,15 1-32,31-17-32,0-14-448,16-16-160,0-32-384,31 1-191,-16-16-577,32-16-224,15 1-1984</inkml:trace>
  <inkml:trace contextRef="#ctx0" brushRef="#br1" timeOffset="-52130.5592">27318 5610 7040,'0'0'2624,"15"16"-1408,-15-16-1408,0 15 2144,16-15-448,-32 31-352,1 1-640,-1 14 0,1 1 31,-32 15-31,0 16 96,-15 0-128,-32 31-32,-15 16-128,0 0-32,-16 15-32,-15 0 0,0 0-128,15-15-32,16 0-32,15-16-64,32-16-128,0-30-64,15-1-416,16-15-160,-1-16-800,32-16-287,0-15-929,16-15-320,46-32-256</inkml:trace>
  <inkml:trace contextRef="#ctx0" brushRef="#br1" timeOffset="-51646.1334">27535 6669 4096,'0'-15'1568,"0"15"-832,16-16-384,-16 16 480,0 0 256,0 0 96,-16 16 0,16-16 64,-15 15-672,-1 1 160,-15-1 32,15 17 32,-30-1 0,15 31 31,-16 16 33,0 16-256,-31-1-32,0 1-224,-31 15-32,0 31-128,0-31-32,-16 31-32,1-15 64,-17 0-96,17-1 0,15 1-32,15-16 32,16-15-128,16-16-64,15-16-384,16-15-64,15-32-960,16-30-351,16-16-1025,31-47-352,0 0-320</inkml:trace>
  <inkml:trace contextRef="#ctx0" brushRef="#br1" timeOffset="-50833.5012">21941 1823 5888,'-31'-16'2176,"31"32"-1152,-16-16-704,16 16 544,0-16-224,-16 15 32,16-15 32,-15 16 96,-1 15-416,-15 16 128,0-1 128,-31 17-64,-1 30-32,-46 16-224,0 16-64,0 0-65,-16 30-31,-15 1 96,15 0 96,-15-31-192,47-1-32,-1-14-64,32-17 32,-1-15-64,17-16-32,15-15-608,15-47-1791,0-16-225,32-15-1408</inkml:trace>
  <inkml:trace contextRef="#ctx0" brushRef="#br1" timeOffset="-50380.3729">23095 1745 5632,'-16'0'2176,"16"0"-1152,0 0-416,0 0 672,-15 0-160,15 16 0,0-1-224,-32 1-96,-14 31-416,-1-1 96,-15 17 96,-32 15-129,1 46 1,-1 1-128,-31 0-32,-15-1-160,15 32-32,-15 0 96,31-31 96,0-16-128,31 0-32,0-15-64,16-32-64,15 0-608,31-46-1855,32 0-193,15-32-1632</inkml:trace>
  <inkml:trace contextRef="#ctx0" brushRef="#br1" timeOffset="-49880.3184">24403 1839 7424,'0'16'2816,"0"-16"-1536,0 15-928,0-15 672,0 16-64,-16-1 64,-15 17-288,0 14-96,-31 1-385,-16 15 33,-16 48 128,-15-1-32,-16 15 32,-30 1-224,-1 47-64,0-17 128,-16 1 96,32-15-192,16-1-32,-1 0-64,47-31 32,0-15-352,31-32-64,16-15-960,31-32-447,16-15-865,30-31-384,32-31-608</inkml:trace>
  <inkml:trace contextRef="#ctx0" brushRef="#br1" timeOffset="-49442.766">25541 2072 7040,'-15'0'2624,"-1"0"-1408,16 0-704,0 0 768,-15 0-192,15 0 32,-16 16-224,-15-1-1,-16 1-511,0 15 64,1 32 0,-32 15 32,-16-1 32,-31 17-192,-15 31-64,0-1 0,-32 17 64,16-1-96,1 0-64,30-15-64,16-16-96,15 0 32,16-15-32,16-32-576,15 0-256,16-46-896,31 0-415,16-32-737,15-31-192,47 0-320</inkml:trace>
  <inkml:trace contextRef="#ctx0" brushRef="#br1" timeOffset="-49036.4386">26554 1916 6784,'-16'0'2624,"1"32"-1408,-1-17-704,16 16 768,-16-15-96,1 31 0,-16-1-288,-16 32-97,-47 16-447,16 15 128,-31 16 96,0-1-64,-15 32 32,-17-16-288,1 1-96,15-17 32,32 1 32,15-16-192,0-15 0,16-32-448,31-15-224,15-1-1408,16-30-671,16-47-1857</inkml:trace>
  <inkml:trace contextRef="#ctx0" brushRef="#br1" timeOffset="-47489.4281">19915 2338 4224,'-16'0'1664,"16"0"-896,0 0-896,31 0 512,1-16-32,-1 16 32,16-15 64,15 15-224,0-16 64,1 16 64,-1 0-128,31-16-64,1 16-64,15 0 0,0 0-64,16 0-32,31 0 32,-1-15 32,1 15 32,0 0 32,0 15-64,15-15-64,1 0 32,-16 16-32,15 0 0,16-16 64,0 0-32,15 0-32,17 0 32,-1 0-32,0 0 0,16 0 64,-16-16 384,47 16 256,-16-16-416,0 16-224,1-15-64,-1 15-32,-15-16 32,15 16 64,-31 0 96,16 16 128,-31-16-192,-1 0-64,-30 15-32,-1 1 0,-46 0 64,-16-16 96,-31 0-928,-47 15-3008</inkml:trace>
  <inkml:trace contextRef="#ctx0" brushRef="#br1" timeOffset="-46770.6023">19666 2945 5888,'16'-15'2272,"15"15"-1216,16 0-1088,-1 0 480,17 0-32,30-16 128,1 16-96,30-16 64,17 16-288,30 0 0,16-15 0,31-1-32,16 16 32,31-16-192,0 16-32,31 0 0,0 0 64,0 16-96,16 0 0,-16-1 224,15-15 128,-30 32-96,15-17 32,-31 1-96,15 0 64,-15 15-128,-16-31 0,-30 0 32,-17 0 0,-15-16-64,-31 1 32,-16-1 0,-31 16 96,-46-16-672,-1 16-224,-46 0-3232</inkml:trace>
  <inkml:trace contextRef="#ctx0" brushRef="#br1" timeOffset="-45786.1346">26475 2946 4864,'0'-31'1824,"0"62"-960,-31-31-736,31 0 416</inkml:trace>
  <inkml:trace contextRef="#ctx0" brushRef="#br1" timeOffset="-45364.2047">26444 2961 8992,'0'31'576,"0"0"-288,0 1 96,0 14 32,0 17 0,0-1 0,0 0-96,0 16 32,0 31-64,0 16 0,0 0-96,0-1-32,0 17-32,0 30 0,0-15-64,0 0-64,0 15 32,0 0 32,0 1-96,0 15 0,0 0 96,0 0 32,0-16-32,0 32-64,0-16 448,0 0 224,0 15-256,0 1-128,0-16-64,0-16 0,0 1 32,0 15-1,16-31 1,-1-1 0,1-14-128,0-1-32,-1 0 32,17-15 64,-32-16-96,15-16 0,1-15-256,-1-15-64,-15-17-224,0 17-63,0-32-353,0-16-160,0-15-1216,0-15-480,0-63-640</inkml:trace>
  <inkml:trace contextRef="#ctx0" brushRef="#br1" timeOffset="-44629.7596">27052 2447 4736,'0'-16'1824,"0"16"-960,-16 16-576,16-16 448,0 15 0,0 1 32,0 15-64,0 0 32,16 32-416,-1 15-32,-15 31 32,16 15 0,0 17 64,-16 14 0,15 17 0,-15 15 0,16 15 0,-16 17-192,0-17-64,0 32 64,-16-16 32,16 0 96,0 16 32,0 0-96,0-16-96,0 31 127,16-15 65,-16-16-192,15 16-32,1 0 64,0-16 32,-1 0-96,16-16-32,-15-15 32,15 0 64,-15-15-96,-1-16 0,-15-16-32,16 0 32,-16-31 0,0-15 32,-16-16-576,16-16-160,0-31-927,-15-15-353,15-16-2528</inkml:trace>
  <inkml:trace contextRef="#ctx0" brushRef="#br0" timeOffset="-32550.3073">18513 4176 6784,'0'-16'2528,"15"1"-1344,-15-1-832,16 16 736,-16-15-224,16-1-32,-1 1-256,-15-1-96,16 16-160,-32-16-192,1 16 96,-1 0-32,-15 16-64,0 15-96,-16 0 0,0 16-32,-15 15 256,15 1 223,0 15-95,0 0-64,16-1-96,16-14-64,-1-1-192,16 16 32,16-31-64,15 31 0,0-32 128,-15 17 32,15-16-128,0-1 32,-15 17 0,-1-1 64,1-15-32,-16 15 64,-16 0-64,1 1 64,-17 30-64,-14-30 64,-17 15 128,1-16 192,15 0-160,0 1 0,16-17-192,15-15-64,1 16-64,-1-16 0,32 1 64,-1 14 64,17-15-96,-1 1 0,16-1 32,-1 31 0,-14-15 0,-1 0 64,0 15-32,-15 0 64,-1 16-128,-15 16 0,0 15 32,0 15 64,-15 17 160,-1 15 192,-15 31-32,15-32 96,1 32-128,-1-31 32,16 0-224,16 16-96,-1-17-32,1 1-32,15 0 0,-15-16 0,15 1 64,-16-1 32,17-31-32,-17 0-64,1 0 32,15-15 32,-15-16-32,-1-16-32,1-15-480,-1-32-224,-15 1-704,16-47-320,0-16-1887,-16-47-801,0 1 544</inkml:trace>
  <inkml:trace contextRef="#ctx0" brushRef="#br0" timeOffset="-31753.0638">16767 5953 8064,'-15'-31'2976,"15"31"-1600,0 0-960,0 0 704,0 0-224,0 0 0,0 0-288,0 15-129,0 1-255,0 0 64,0 15 96,-16 15-128,16 1-64,-16 31-32,16 0-32,-15 0 0,-1-16 64,1 1-32,-1-1 0,16-31-96,0 0 32,0 0-64,0-31 64,16-31-64,-1-15 64,16-32-224,1 0 32,-1-16 32,0 16 32,0 0-64,-15 16 64,15 0 32,-16 31 0,1-1 128,0 1 160,-1 16 32,1-1 64,15 0 64,-15 32 64,-1 15-32,-15 0 128,0 16-160,0 15 64,0 32-96,0-1 64,-15 1-192,15-16-32,0 0-128,0-16-32,0 0-32,15-30 32,-15-1-352,16-31-64,15 0-1184,-16-31-448,32-47-2528,0-16-1119,0-30 1087</inkml:trace>
  <inkml:trace contextRef="#ctx0" brushRef="#br1" timeOffset="-23643.1381">7106 16 5376,'-47'-16'2016,"47"32"-1088,-16-32-736,16 32 480,-15-16-64,15 0 32,-16 15-288,16-15-128,0 0-128,0 0 0,0 0 0,0 0 96,0 0 96,0 0 0,0 0 0,0 0-160,0 0-32,0 0-32,0 0 32,0 0 64,0 0 128,0 0-64,0 0 32,0 0-32,0 0 32,0 0 128,0 0 96,0 0-128,0 0 32,0 0-96,0 0 0,0 16-33,0-16 65,-15 0-96,15 16-64,0-1 64,0 16 0,-16 1 32,16 46 0,-15-16-224,15 31-64,-16-15 64,16 16 32,0-1-96,-16-15 32,16 16 0,0-16 64,0 0 32,16-16 32,-16-15 0,0 0 0,16-16-64,-16 0 32,15-15 0,-15-16 32,31 0-64,0-16-64,16-15-64,0-16 32,0 0-32,-1 1-64,1 14-1248,-16-14-607,16 14-2849</inkml:trace>
  <inkml:trace contextRef="#ctx0" brushRef="#br1" timeOffset="-22111.6845">7807 686 4736,'-16'-15'1824,"16"15"-960,0-16-448,0 16 544,0 0-352,0 0-32,0 0-384,0 0-128,0 0-64,16-16 0,-16 16 0,0 0 0,0 0 0,16 0-160,-16 0-32,0 0-192,0 16-96,15-16-224,-15 0-96,0 0 128,0 0 160,0 0 352,0 0 192,0 0 0,-15 0-32,15 0 224,0 0 160,0 0 160,0 0 128,0 0-64,0 0-64,0 0-32,0 0 0,0 0-64,0 0-32,0 0-32,0 0 0,0 0-64,0 0 32,0 0 0,-16 0 96,16 0-160,0 0-32,0 0-128,16 0-32,-16 16 32,0-1 64,0 1-96,0 15 0,0 0 32,0 0 0,15 16-64,-15-31-64,0 15 32,16-15 32,-16-1-32,0 1-32,15-16 32,1-16-32,0 1 64,-1-17 32,1 1-32,0 0-64,-1 0-64,1 0 32,-1 15 32,1 16 0,-16 16 0,16-16 0,-16 31 0,15-16 0,-15 1 0,16 15 0,-1-15 0,-15-16 0,16 15 0,-16-15 0,16-15 64,-16-1-32,15 1 64,1-17 0,-16 1 96,0 0-96,0-16-64,0 16 0,0 15-32,0-15-224,0 15-96,0 1-1312,15 15-576,1-16-1568</inkml:trace>
  <inkml:trace contextRef="#ctx0" brushRef="#br1" timeOffset="-21783.5426">8322 857 6144,'0'16'2272,"0"-16"-1216,0-16-736,0 16 544,0 0-288,0-15 0,16-1-288,-16-15-32,0 15-128,0-30-96,0 15 0,0-16 96,0 31 64,0-15 128,-16 31 128,0-16-192,1 32 0,15 0-64,-16 15 32,0 0-128,16 0-64,0-15 0,0 15 32,0-16-96,16 1-64,0-16 64,15 0 64,0-16-768,0 1-384,1-16-928,-1 0-384,0-1-448</inkml:trace>
  <inkml:trace contextRef="#ctx0" brushRef="#br1" timeOffset="-21502.2355">8571 483 6400,'-16'0'2368,"16"16"-1280,0-16-704,0 0 608,0 0-384,16 16-32,-16-16-192,0 15 0,15 1-224,-15 15-32,16-15 0,-16 15 0,16 0 64,-16 0-96,0 1-64,0-17 0,0 1 32,0-1-32,0 1 64,0-16 0,0 0 32,0-16-64,15-15 32,1 0-64,-1 0-32,1-1 32,0 1-32,-1 16 0,1-1 0,-1 0-224,-15 16 0,16 0-896,-16 0-288,16 0-2176</inkml:trace>
  <inkml:trace contextRef="#ctx0" brushRef="#br1" timeOffset="-20955.3198">8867 796 5504,'-15'16'2112,"15"-16"-1152,0 0-704,0 0 512,15 0-320,-15-16-32,16 16-160,-1-16-96,-15-15-64,16 0-96,0-16 32,-16 16 32,0 0 32,0 15-128,0 1 32,-16-1 0,0 32 64,1-1 32,-1 16 32,16 1-64,-15-1 32,-1 16-64,16-16-32,0 0-64,0-15 32,16-1 32,-1-15 64,1 0-32,-1-15 64,1-1-64,15-31-32,-15-15-128,-1-1 0,1-14 64,0-1 32,-16 0 96,0 15 96,0 1 288,0 15 160,0 16 128,0 0 96,0 15-256,0 0-96,0 16-192,0 16-32,0 15-160,0 0-64,0 32 0,0-1 32,0 1-32,15-1 64,-15 0 64,0 1 63,0-17-95,16-14-32,0 14-32,-16-30 32,15 15-416,1-31-191,15 0-1345,-15 0-544,15-31-1536</inkml:trace>
  <inkml:trace contextRef="#ctx0" brushRef="#br1" timeOffset="-20580.3118">9506 484 6784,'-16'0'2528,"16"-15"-1344,0-1-736,0 1 704,0-1-224,0-15 0,0 15-160,0 1-32,0-1-384,0 16-128,-16 0-32,1 31-96,-1-15 0,1 31-33,-16-16-63,15 16 32,0-16 32,1 0-96,15 0 0,0 0 32,15-15 64,1 0-96,15-16 0,-15 15 32,15-15 64,-16 0-96,17 16 0,-32-16 32,15 15 64,-15 1 32,-15 0 96,-1 15-32,0 0 0,-15 0-448,-15 0-223,14 1-2113,-14-1-928,14 16-224</inkml:trace>
  <inkml:trace contextRef="#ctx0" brushRef="#br1" timeOffset="-19220.7984">3787 1263 5504,'-31'0'2112,"47"0"-1152,-16 0-1056,0 0 416,0-16 256,15 16 192,16 0-32,1-15-64,14 15-352,17-16 0,-1 1 96,63-1-96,-1 0 64,32-15-224,31 0-32,0 0-128,-15 15-32,-1-15 32,-15 15 64,0 16 32,-31-15 96,-16-1-96,-31 0-64,0 16-1408,-47-15-608,-16-1-1472</inkml:trace>
  <inkml:trace contextRef="#ctx0" brushRef="#br1" timeOffset="-18705.1089">4333 670 4224,'-47'0'1568,"47"0"-832,0-31-800,0 31 352,0 0 352,0 0 224,0 0-160,0 0 0,0 16-224,-16-1-32,1 17-192,-16-1 0,-1 0-32,1 0 96,-16 16 256,1-16 96,-1 0-64,0 16-32,0-16-64,32 0 96,-16-15-352,15 15-64,16-15-192,0 15-32,16 0 32,15 0 64,0 1-32,16-17 64,0 16-64,-1 1-32,1-17 32,15 1 32,-15-1 32,-16-15 32,16 16-64,-31-16-64,15 16-1248,-31-16-512,0 0-2368</inkml:trace>
  <inkml:trace contextRef="#ctx0" brushRef="#br1" timeOffset="-18361.3329">3787 437 6144,'-31'-15'2272,"31"-17"-1216,-16 17-672,16-1 608,0 16-96,0 16 32,-16 15-384,16 16-96,0 15-256,-15 16-64,30 15 0,-15 32-64,-15 0 32,15-1 0,0 1 32,-16-31 64,16 15 96,0-16-64,0-30-64,0-1-64,0-15 0,0-1-576,16-30-128,-1-16-3520</inkml:trace>
  <inkml:trace contextRef="#ctx0" brushRef="#br1" timeOffset="-17439.3535">10270 920 4480,'-16'16'1760,"16"-16"-960,16 0-800,-16 0 320,15 0 160,16 0 64,16 0 96,15 0 64,32-16-384,0 16 96,30-15 32,32-1-160,16 0-96,15 1-96,31-1-96,-31 1 32,15 15-32,-15 0 64,0 0 32,-46 0-32,-1 0 32,-31 0-64,0 0 64,-31 0 0,-16 0 32,-15-16 0,-16 16 0,-15 0-768,15-15-288,-31 15-1728,16-16-1344,-16-31 1536</inkml:trace>
  <inkml:trace contextRef="#ctx0" brushRef="#br1" timeOffset="-17282.9182">12903 390 6400,'-32'32'2464,"32"-17"-1344,-15-15-320,15 16 864,-16-16-480,16 16-128</inkml:trace>
  <inkml:trace contextRef="#ctx0" brushRef="#br1" timeOffset="-17111.1918">12840 483 15424,'16'16'416,"0"0"-64,15-1-224,15-15-32,1 16-33,16-1-63,15-15 32,-16 31-32,-15-15 64,0 15 32,-1 0-32,-30 16 32,-16 0 128,0 0 128,-16 15-128,-15 0-64,-16 1-64,16-17-96,16 1 32,-1-16-32,0-15-1152,32-16-479,15-16-1089,0-15-384,1-16-256</inkml:trace>
  <inkml:trace contextRef="#ctx0" brushRef="#br1" timeOffset="-16658.0267">13588 141 5888,'-15'-16'2176,"15"16"-1152,0 0-288,0 0 768,0 0-352,0 16-32,-16 15-448,16 0-96,0 16-320,0 31-32,0 0 0,0 31-32,0 0 32,0 32-64,0-1 64,0 0-129,0-15 1,0 0-32,0-1 32,0-30-64,0-1 64,0-30-64,16-1-32,-16-31-320,0-15-191,15-16-2209,1-47-992</inkml:trace>
  <inkml:trace contextRef="#ctx0" brushRef="#br0" timeOffset="-10532.3738">19089 9724 6144,'0'-15'2368,"16"15"-1280,-16 0-1280,15 0 736,1 0-128,-1 0 32,1 0-32,15 15-224,0 17 0,16-1 128,-16 16-64,0 15 32,1-15-160,-1 15-32,15 0-32,1 16 32,-16-31-64,16 15 64,0-31 0,0 1 32,15-17 64,16-15 32,0-15-96,0-17-32,0 1-32,-16 0-64,0 0 32,16 0 32,-15 0-32,-1-1 64,0 1-64,1 16 64,-1-16-128,0 15-64,1 0 64,-17 1 64,17 15 64,-17-16 32,-14 16 0,14 16 0,1-16-64,-16 0-64,16 0 32,0 15-32,-16-15 64,16 0 32,-1 16-32,1-16 32,-16 16-64,16-1-32,-16 1 96,0 15 0,1-16-32,-1 17-64,0-1 96,0 0 0,0 16-32,0-16 32,-15 0-64,15 16-32,-15-16 32,-1 0-32,1 0 64,0 0 32,-1 1-128,1-1 32,-1 0 64,1-15 32,-16-1-32,15 1-64,-15-1 32,16 1-32,-16-16 0,16 0 64,-16 0-32,15 0 64,-15-16-64,16 1-32,-1-1 32,-15 1-32,16-17 0,0 17 63,15-16-31,-16 15-32,16-15 32,-15 15-32,15-15 0,0 0 0,-15 15-95,0-15 63,15 16-32,-16-1 0,17 0 64,-17 1 0,16 15 0,0-16 0,1 1 0,-1-1 0,-16 16-96,17-15 64,-1-1 32,0 0 64,0 16-32,0-15 64,0 15-64,1 0-32,-17-16-64,32 16 32,-16 0 96,16 16 32,-16-16-128,0 0 32,0 15 0,16-15 63,-16 16-31,16-16-32,-16 16-63,16-16 31,-16 0 95,16 0 33,0 15-32,-1-15 32,17 0 64,-1 0 64,0-15-96,16 15-96,-15 0 64,-1-16 0,16 16-32,0-16 32,-16 16-64,16-15-32,0 15 32,0-16 32,-16 16-32,16-15-32,-16-1 32,16 0-32,-15 1-96,-1-1 64,16 1 32,-16-1 64,16-15-32,0 15-32,0-15 32,-16 0 32,1-16 32,-1 1 96,0-17 32,1 16 96,-17 1-32,-14-1 64,-1 0-64,0 16 64,-15 15-256,-16 1-64,0-1 32,0 1 96,-16-1-928,0 16-416,1 0-1855,15 0-865</inkml:trace>
  <inkml:trace contextRef="#ctx0" brushRef="#br0" timeOffset="-8579.04">21863 11018 9216,'0'-47'3520,"0"16"-1920,0 15-1728,0 16 576,0 0 32,0 0 128,0 0-224,0 16-128,-15 31-161,15-16 1,0 31 0,-16 1-32,1 30-64,-1-15 32,16 0 32,-16 15 32,16-15 96,0-15 32,0-17 96,16 1-96,15-31 32,0-16-96,16-16 64,15-15-128,1-16-64,15-15-1216,-16 0-543,16-1-3105</inkml:trace>
  <inkml:trace contextRef="#ctx0" brushRef="#br0" timeOffset="-6938.2388">27940 8540 3712,'0'0'1408,"0"0"-768,0 0-768,0 31 2272,-16 1-576,1-1-352,-16 15-352,-16 1-544,0 31 160,-31 0 64,0 31-160,-31-15 32,16 15 32,-1 16 32,1-16-128,15-16 32,16 1-224,15-32-96,0-15-32,16 0-32,15-32-224,16 1 0,0-16-64,0-16 32,32-15-480,-1 0-160,0-16-960,0-15-352,16 15-800</inkml:trace>
  <inkml:trace contextRef="#ctx0" brushRef="#br0" timeOffset="-6469.376">27706 8680 7296,'-46'0'2816,"46"0"-1536,-16 0-928,16 0 736,-16 0-288,16 0-64,0 0-416,0 0-192,16 0-96,15-15-32,0-1 64,0 1-96,16-1 0,0-15 32,0 15 64,-16 1-32,16-1 64,-16 16-128,0 0 0,-15 0 160,-1 16 224,1-1 96,-16 17-96,-16-1 31,16 0-223,-15 0-32,-1 16 0,0-16 0,1 16-64,-1-1 32,1 1-1471,-1-16-577,16 1-2432</inkml:trace>
  <inkml:trace contextRef="#ctx0" brushRef="#br0" timeOffset="-5922.4546">27146 9241 6400,'15'-31'2464,"-15"31"-1344,0 0-608,0 0 768,0 0-320,0 16 0,0 15-256,0-15-128,-15 15-320,15 0-32,-16 16 96,-15 15-128,0 0 64,-16 16-33,16 0 33,-1-16 64,1 1 128,16-16-192,-1-16 0,0 0-128,16 0-32,0-15 32,16-16 0,15 0-160,16-32 32,0 17 0,15-16 0,-15 0 0,15 15 64,1-15-448,-1 15-224,-15 1-1727,0-17-737,-16 17-1088</inkml:trace>
  <inkml:trace contextRef="#ctx0" brushRef="#br0" timeOffset="-5109.8679">28267 9803 9088,'-46'31'3424,"46"-15"-1856,-16-16-1344,16 0 736,0 0-512,0 0-160,16-16-192,-1 0 0,32-15-64,-16-31-32,16 15 32,-16-15-128,0-1 64,1-15-128,-17 16-32,1 15 96,-16 1 96,-16 14 32,-15 17-32,-16 15 96,0 15 0,1 1-32,-17 31 32,32 0-64,-16-1 64,16 17-64,15-17 64,16 1-224,16 0 32,0-16 32,15-15 32,0-16 96,0-16 32,32 1-32,-32-17-64,16-14 32,-1-1 32,1-31-32,0 0-32,-16-31-64,0 15 32,-15 16 32,0 0 64,-1 16 32,1 0 95,-16 15 193,0 16 128,0 0-64,0-1 64,0 17-160,0 15-32,0-16-64,-16 32 0,16-1-128,-15 17-32,15 30-32,-16 0 32,16 16 64,-16 0 64,1 16-96,-1-1-96,16-15 0,0 16 32,0-16-32,0 0 64,0-16-64,0-15-32,16-16 96,-1 0 0,1-15-832,0-1-352,-1-15-960,1-15-287,15-1-2369</inkml:trace>
  <inkml:trace contextRef="#ctx0" brushRef="#br0" timeOffset="-4813.0166">28876 9350 8960,'-16'0'3328,"16"0"-1792,-16 0-1312,16 16 736,0-1-512,0 1-160,0 15-128,0 0 32,-15 16-96,15 0-64,-16 0 0,16-1-32,-15 1 64,15-16-672,0 1-224,-16-32-640,16 0-288,0 0-256,16-47-32,-1 0-576</inkml:trace>
  <inkml:trace contextRef="#ctx0" brushRef="#br0" timeOffset="-4578.5383">28844 9085 8320,'0'-47'3072,"0"47"-1664,0 0-1216,0 0 640,0 0-608,0 16-160,16-16-1280,-16 16-480,16-1-1824,-1 17-768</inkml:trace>
  <inkml:trace contextRef="#ctx0" brushRef="#br0" timeOffset="-4141.0593">29109 9412 8064,'-16'0'3072,"32"0"-1664,-16 0-1088,0 0 736,15 16-288,-30 0-64,15-16-256,0 31-128,-16 0-160,16 0 31,-15 16 1,-1-16 0,0 16 32,1-16 0,-1 0 32,1 1-128,-1-17-32,16 1-32,0-32-64,16 1-128,-1-32-64,16 0-192,-15 0-96,15 0 129,-15 16 127,-1 0 128,1 0 64,0 31 160,-16 0 64,0 15 127,0 1 33,0 15-160,0 0-64,0 16-64,0-16 32,0 1 0,15-17 32,-15 1-64,16-16-64,-16 0 96,15-16 0,1-15-32,15 0-64,-15-16 32,-1 31-32,16-15-96,-15 16 64,0 15 224,-1-16 128,1 32-96,-1-1-64,1 1-64,-1-1-96,1 17 32,15-1-32,-15 0-352,-1-15-160,1-1-800,15 1-287,-15-16-1153,-1 0-416,1-16-224</inkml:trace>
  <inkml:trace contextRef="#ctx0" brushRef="#br0" timeOffset="-3344.0895">29576 9568 6400,'-31'32'2464,"31"-1"-1344,0 0-608,0-15 704,0-1-288,0-15 0,16 16-448,-16-16-128,15 0-224,1-31-96,15 15 0,0-15-32,-15 0 64,15-1-32,0 1-32,-31 0 96,16 0 0,-32 0 96,16 15 96,-15 0 160,-1 16 32,-15 16-129,15 0-31,-15 15-192,15 0-96,1 16 0,15 0-32,0-1 0,0-14 0,15-1 64,1 0 32,0-15-32,15-1-64,-16-15-256,17 0-160,-1-15-287,-16-32-33,17 16-320,-17-16-128,1 16 352,-16-1 224,15 1 320,1 16 160,-16-17 288,0 17 224,0-1 288,16 1 224,-16 15-192,0-16-32,15 0-256,-15 16 0,16-15-64,-16 15 32,15-16-65,-15 16 33,0 0-64,0 0 0,0 16 96,0-1 96,0 1-192,0 15-32,0 16-128,-15 0-32,15 0-32,0-1 32,0-14-128,-16-1 0,16 0 32,0-15 64,0-1-32,0-15 64,0 0-224,16-31-32,-16 0-224,31 0-96,-15-16 352,-1 31 192,16-15-64,-15 15-64,0 1 160,-1 15 96,-15 15 160,0 1 128,16 15-192,-16 0-96,0 1-96,0-1 0,0 0-64,0 0 64,0-15-128,0-1 0,15 1-1024,-15 0-480,0-32-2207,32 16-929,-32-16 928</inkml:trace>
  <inkml:trace contextRef="#ctx0" brushRef="#br0" timeOffset="-1422.0197">30449 9397 7552,'0'-15'2816,"0"15"-1536,16 0-1280,0 0 512,-16-16-96,15 16 96,-15 0-288,0 0-64,0 0-96,-15 0 32,-1 0 0,-15 16-32,0-1 32,-16 16-64,15 1 64,-30 14 0,31 1 32,0-16 0,-1 16 0,32-16-160,16-15 32,0-1 0,15 1 0,0-1 0,16 17 0,-16-32-96,0 31 64,1-31 96,-32 31 32,0-15 160,-16 15 160,0 0-96,1-16 0,-17 17-192,1-17-96,0 1-96,15-1-32,1-15-1440,15 0-640,15-15-1696</inkml:trace>
  <inkml:trace contextRef="#ctx0" brushRef="#br0" timeOffset="-1171.678">30574 9490 8960,'0'16'3328,"0"-1"-1792,0 17-1216,0-17 736,-16 16-384,16 0-33,0 16-383,0-16-96,-16 32-96,16-17-128,-15 1 32,15 0-384,0-16-223,-16 0-1217,16-15-544,0-16-1440</inkml:trace>
  <inkml:trace contextRef="#ctx0" brushRef="#br0" timeOffset="-984.1334">30527 9132 7424,'-16'0'2816,"16"0"-1536,16 16-1568,-16 0 448,0-1-672,16 17-128,-16-1-2368,15 0-960</inkml:trace>
  <inkml:trace contextRef="#ctx0" brushRef="#br0" timeOffset="-718.8283">30683 9771 7552,'0'16'2816,"0"-16"-1536,0 0-864,0 0 768,16 0-608,-16-16-160,16 1-320,-1-17-96,1-14 0,-16 15 64,0-1 32,0 1-32,-16 16-64,1-1 32,-1 16-32,-15 16 0,15 15 64,0 16-32,1-16-32,-1 0 32,16 0-32,16-15 0,-1-1 64,1 1-96,0-32 0,15 1-480,16-1-128,-16-15-896,-15 0-288,15-16-1440</inkml:trace>
  <inkml:trace contextRef="#ctx0" brushRef="#br0" timeOffset="-468.7988">30932 9444 6784,'16'0'2528,"0"0"-1344,-16 0-672,0 0 704,15 15-352,-15 1-96,0-16-192,0 31 32,0 0-320,0 16 32,-15 0 32,15-16-192,0 0-96,-16 0-32,16 1 32,0-17-32,0-15-32,16-15 32,-1-1 31,1-15-31,15 0-32,0-1-63,0 1-33,-15 16 64,-1 15 64,1 15 191,-16 1 193,16 15-160,-16 16 0,15-16-192,-15 0-128,16 0-128,-16 1-32,15-17-1855,17-15-833,-17 0-1216</inkml:trace>
  <inkml:trace contextRef="#ctx0" brushRef="#br0" timeOffset="1312.6453">29686 10036 7040,'-16'0'2624,"32"0"-1408,-16 16-1408,0-16 384,0 15-64,0-15 64,0 31 288,-16 1 64,16 30-256,-15 0-160,-17 16-32,17 0-64,-32 0 64,0 0 0,16 0 32,15-16-64,1-15 32,-1 0-224,0-1-32,48-46-2912,-1 0-352</inkml:trace>
  <inkml:trace contextRef="#ctx0" brushRef="#br0" timeOffset="1922.1464">29592 10192 7040,'-16'-16'2624,"16"16"-1408,0 0-928,0 0 608,16-16-384,-16 16-64,15 0-192,17 0-96,-1 0-64,0 16-96,0 0 96,1-1-64,-1 1-32,0 15 32,0 16 32,-15-16-32,-16 0-32,0-15 224,0 15 96,-16 0-96,1-15-64,-17 15 0,-14 0-32,14-15-64,-14-1 32,14 1 0,1-1 96,15-15-160,1 16-32,15-16 128,0 16 64,15-1 0,1 1 32,0-1-64,15 1-1,-15 0-95,15-1 32,-16 1-64,17-1-32,-17 1 32,1 0 32,-1-1-96,1-15 0,-16 16-1183,31-16-513,-15-16-2528</inkml:trace>
  <inkml:trace contextRef="#ctx0" brushRef="#br0" timeOffset="2453.3858">30138 10363 8576,'-16'0'3232,"16"0"-1728,-15 16-1248,15 0 672,-16-1-480,16 1-96,0 15-224,-16 0-32,16 0-32,-15 16-64,15-16 96,-16 1-64,1-17 64,15 17-64,-16-32-32,16 15-320,0-15-128,0-15-128,0-17-64,16-15 96,-1-15 64,-15 0 224,16 15 128,-1 16 384,-15-1 128,16 32 384,0 0 160,-16 16-352,15 15-160,1 0-256,-1 16-64,1-16-32,-1 1-64,1-1 160,15 0 31,-31 0 1,31-31 32,-31 16 64,16-16 64,0-16-160,-1 1-64,1-17-64,-16 1 32,0-16-64,0 1-32,-16 14-320,16 1-1759,16 16-353,-16-1-1888</inkml:trace>
  <inkml:trace contextRef="#ctx0" brushRef="#br0" timeOffset="2969.0744">30574 10301 6912,'0'0'2624,"0"0"-1408,0-16-448,0 16 928,0 32-512,0-17-128,0 16-544,0 1-160,-16 14-225,16 1-95,0 0 64,-15 0 0,15 0 32,0-16-64,-16 0-64,16 0 32,0-15 32,0-16-320,0 0-127,0-16-385,0-15-96,16-16 64,-16 0 64,15 1 352,1-1 192,0 16 448,-16-1 128,15 17 320,1 15 128,-1 0-256,1 15-96,0 17-192,-1-1-32,1 0-97,15 0 65,0 0 160,0-15 64,-15 0 256,15-1 128,-15 1-96,15-16 0,-16 0-192,1-16 0,-1 16-192,17-31 32,-32-16-224,15 0-96,1 1-1024,-1-17-416,1 16-2272,-16 16-895</inkml:trace>
  <inkml:trace contextRef="#ctx0" brushRef="#br0" timeOffset="3234.7311">31447 10830 10880,'-16'16'4128,"16"-16"-2241,16 0-3262,-1 0 223,1-16-3168,-1 16-1280</inkml:trace>
  <inkml:trace contextRef="#ctx0" brushRef="#br2" timeOffset="24815.202">19058 3600 4480,'-15'-31'1760,"15"31"-960,0-16-320,0 16 576,0 0-224,0 0-32,0 0-160,-16 0-32,16 16-320,0-16 32,0 31 96,0 16-96,0 31 64,0 31-160,0 31 32,0 47-96,16 31 64,-1 0-128,-15 32-64,16-17 0,-16 1 32,16-16-32,-16 0 64,0 1 224,0-32 96,0 31-128,0-47-96,0 1-96,0-17-96,0-30 32,0 0 32,0-16-32,15-31-32,-15 15 32,0-31-32,0-30 0,16-1 64,-16-16-96,0 1 0,0 0 32,0-16-96,15 0 64,-15-16 32,16 0 64,-1 1-96,-15-1 0,16 1 32,-16-1 64,16 16-96,-16-16 0,0 1 96,15 15 32,1-16-128,-16 16 32,15-15-160,-15 15 32,16-16-224,-16 16-96,0-15 160,0 15 160,0-16 96,0 16 32,-16 0 0,16 0 64,-15 0-32,-1-16 64,1 16-64,-1 0-32,16-15-64,-16-1-800,16 1-384,0-1-64,0 0-32,0 1 416,0 15 224,-15-16 352,15 1 192,-16 15 128,16-16 224,-15 16 128,15-15 608,-16 15 256,16 0 192,-15-16 32,15 16-224,-16 0 0,0-16-320,16 1-129,0 15 129,0 0-416,-15 0-64,15 0-256,0-16-32,15 16 96,-15 0 96,16 0-64,0-15 32,-1-1-96,16 16 0,16 0 96,15-16 160,16 16-96,0-15 0,0-1-192,31 16-96,16 0 0,15-31 32,0 31-32,1-31-32,30 15 96,1 1 64,-1-1-64,0 16 0,16-15-32,-31 15 32,16 0 0,-1-16 96,1 16-96,-17-16-64,-14 16 0,-1-15 32,0-16 32,-31 15 32,-15 1 0,-16-1 0,-16 0-352,-31 1-96,-15-16-1184,-32 0-448,1-16-3871</inkml:trace>
  <inkml:trace contextRef="#ctx0" brushRef="#br2" timeOffset="25596.5317">19027 3771 6784,'-78'16'2624,"62"0"-1408,-15-1-1344,15 1 480,32-16 32,-16 15 64,31 1 32,-15-16 128,31 15-352,46-15 64,16 0 32,0 0-192,47-15-96,31 15 32,0 0 0,16-16-32,15 1-64,-31 15 32,16-16-32,-1 16-96,1-15 64,-32 15 32,-15 0 64,15-16 160,-30 16 192,-1 0-96,-31 16 64,-15-16-32,-16 0 32,-16 15-1,0-15 1,-31 16 64,1-1 128,-1 1-128,0-1 64,-16 17-160,1-17-32,-16 16 0,0 1 128,16 30-128,-16 16 64,0 15-160,0 32-64,15 0 0,-15 15-32,0 31-64,0 1 32,16-1 0,-16 0 96,0 1-32,0-1 0,0-30-32,-16 14 64,16-30-32,0-16 0,0 16-32,-15-47 0,15 0-160,-16-16 32,16-15-512,0-16-192,0-16-1056,0 1-480,0-47-1983,16 0-2241,-1-16 2080</inkml:trace>
  <inkml:trace contextRef="#ctx0" brushRef="#br2" timeOffset="27096.6954">20320 4566 6144,'0'-16'2272,"-16"32"-1216,16-16-800,-15 0 640,15 31-288,0 0-64,0 32 0,0 15-320,0 46 64,0 17 128,-16 46-96,1 15 64,-1 16-160,16 16-64,-15-31-64,-1 15 0,-15 0 224,31-47 96,-31-15-64,31 0 32,-16-31-160,0-16-64,1-16-1,15-30-31,-16-1-64,16-15-64,-15-1 32,15-14 32,-31-1-32,31 0-32,-16-16 32,0 17 32,16-17-32,-15 1-32,15-16 32,-16 0-32,16 0 0,0 0 0,0 0 0,16 0 0,-1 0 0,-15 15 64,16 1-32,-16 0-32,16 15 32,-16 15-32,0-14 0,0-1 0,-16 16 64,0-16-96,16 15 0,0-14 32,-15-17 0,15 1 0,0-1 0,0 1 0,-16 0 64,16-1-32,0-15-32,16-15 32,-1 15 32,17-16 96,-17 0 0,1 1 0,15-1-32,16 16 64,-16-15-32,0 15 64,16-16 0,15 16 32,16-16 0,15 1 0,32 15-64,-16 0 32,47-16-128,31 16 0,-16 0-96,48 0-32,-1 0 96,0-15 32,16 15-32,-1 0-64,-14-16 96,14 16 0,-15 0 96,-15 0 32,15 0-96,-31-15-96,-31 15 0,0-16 32,-47 0-96,0 1 0,-31 15-480,-16-16-128,-15-15-1024,0 15-383,-16-46-2945</inkml:trace>
  <inkml:trace contextRef="#ctx0" brushRef="#br2" timeOffset="28346.7791">20538 4754 3968,'-31'15'1568,"31"-15"-832,-16 0-576,16 0 416,0 0 320,0 0 192,16 0-256,0 0-128,-16 0-384,15 0 288,16 0 128,16 0-224,-16-15-128,1 15-96,14 0-32,1 0-64,-16-16-32,0 16-96,1 0 32,-17 0 0,1 0 96,-1 0 32,1 0 32,-16 0-64,0 0-32,0 0-96,0-16-64,-16 16 32,16 0 32,0 0-96,-15-15 0,15 15 32,0 0 0,0-16 0,0 16 0,0 0 0,0 0 0,-16 0 0,16 0 0,0-15 0,-15 15 0,15 0-96,0 0 64,-16 0 32,0 0 0,16 0 128,0 0 64,-15 0 128,15 0 32,0 0-160,0 0-65,0 0 1,0 0 0,15 0-64,-15 0 32,32 0 0,-1 0 32,-16 15 0,32-15 0,15 0-64,1-15 32,30 15 0,16 0 32,16 0 0,15 0 64,16-16-160,0 16-96,0 0 96,0 0 32,0 0-96,-1 16-32,-14-16-64,-1 0 96,-15 0 64,-16 0 128,-16-16-128,1 16-32,-32 0 64,0 0 32,-15 0 160,-16 0 96,1 0 0,-17 0 96,16 0-96,-31 0-32,16 0-192,-1 0-32,-15 0-96,0 0-32,0 16 32,16-16 0,-16 15 0,16 1 64,-16 31-32,15-1 64,-15 17 128,0 46 128,0 0-64,0 47 0,0 15-96,0 16-32,0 0-32,0 31 64,-15-15-32,15-1 0,0 1 32,0-16 96,15-16-64,-15-15 32,0-16-160,16 1 0,-16-32-32,15 0 32,-15-31-64,0-16 64,0-15-288,16-16-96,-16-15-640,0-16-256,0-16-896,0-46-352,-16-1-2911</inkml:trace>
  <inkml:trace contextRef="#ctx0" brushRef="#br2" timeOffset="29612.546">20368 8072 5888,'15'0'2176,"-15"0"-1152,16 16-640,-16-1 672,0 1-192,0 15 32,0 31-64,-16 32-32,1 46-448,-16 16 224,-16 62 64,-16 32-192,-14 30-32,-17 47-225,16-15-63,0-16-64,16 0 32,15-47-128,-15 16 0,15-31 32,0-31 64,16-16-32,0-47 64,-16-15-64,31-32-32,-15-31-256,16-15-159,-1-31-417,0-16-128,16-16-64,16-31 64,0 1-448,-1-32-224,1 0-1376</inkml:trace>
  <inkml:trace contextRef="#ctx0" brushRef="#br2" timeOffset="30034.4968">19214 11017 8064,'-62'16'2976,"46"-16"-1600,1 0-1120,15 16 672,0-16-64,-16 0 32,16 15-352,0 1-96,0 15-257,16 16-63,-1 15 64,1 16-32,-1-16 64,17 47-64,-1 1 0,-16 45-32,17-30 64,-32 31 32,0-16 32,0 1 64,0-1 32,0-31-32,0-16 32,0-15-128,31-15 32,-16-32-96,17-47-160,-1-15 0,15-31 0,17-32 0,15 1 0,15-16 64,32 0-192,-16 15 32,-15 0-128,-16 17 64,-16-1-672,-15 0-352,0 15-991,-1 1-449,-15 0-1664</inkml:trace>
  <inkml:trace contextRef="#ctx0" brushRef="#br2" timeOffset="31253.378">23562 8088 6272,'16'-16'2368,"-16"16"-1280,0 0-704,0 0 672,0 0-256,0 16-64,-16-1-64,1 1 32,-16 31-384,-16-1 160,-16 32 160,1 16-64,-16 15 31,-15 31-255,-32 16-128,-15 31-128,-1 16 0,-30 15-64,0 16-32,-16 15 96,0-15 0,-1 15-32,17-31 32,15-15-64,63-78 64,30-32-64,-46 32-32,-62 62-64,77-94 32,16 1 96,-15-16 32,31 0-320,-1-16-160,1-15-448,31-16-191,-1-15-385,1-16-96,31-16-736,16-15-256,-1 0-352</inkml:trace>
  <inkml:trace contextRef="#ctx0" brushRef="#br2" timeOffset="31831.5183">21193 10753 5376,'0'-16'2112,"0"16"-1152,0 0-480,0 0 640,0 0-64,-15 0 96,15 16-160,-16 0-32,-15-1-544,0 16 32,15 32 64,-31 30-128,1-15-64,14-16-161,-45 32-63,30-1 32,-31 48 64,0-32 96,16 31 160,-1-31-192,-15 31-64,16-46-96,0 15 0,15-31-64,16-16 64,-16 16-128,31-47 0,16 16 32,0-47 64,32-31-32,-1 15 64,-16 1-64,48-17-32,-17 1 96,32-16 64,-15 16-128,15 0-32,-16 0 0,-15 0 64,-1 15-32,1-15 64,0 15-64,-31 16 64,-1-15-992,1 15-352,-1-16-1631,1 1-641,-16-1-320</inkml:trace>
  <inkml:trace contextRef="#ctx0" brushRef="#br2" timeOffset="53927.6431">17407 13386 5888,'-16'0'2176,"16"0"-1152,0 16-832,0 0 544,0-1-160,0 1 32,0 46-32,0 0-64,0 16-256,-16 32 256,16 14 128,0 32-64,0 0 0,16 46-192,-16-14-64,0 14 0,0 1 32,0 15-97,16-47 1,-16 1-160,15-16 0,1-1 96,-16-30 32,16 0-96,-16-16-96,15-16 0,-15-15 32,16-15-32,-16-1 64,0-15-64,0 0 64,0-16-224,0 0 32,0-15-672,0-1-287,15-30-1217,1-17-480,0-14-960</inkml:trace>
  <inkml:trace contextRef="#ctx0" brushRef="#br2" timeOffset="54662.089">17094 13418 7040,'-46'0'2624,"46"0"-1408,-16 0-1504,32 15 448,-16-15 32,15 0 128,16 16 96,1-16 96,30 0-288,16 0-64,15 0-32,16 0-160,16-16 32,15 16 0,16-15 0,0-1 64,31 0 96,16 1-128,15-1-96,-16 1 96,1-1 32,-32-15 0,16 31-64,-15-16-192,-16 1-32,-16-1 96,-31 16 128,-16 0-32,1 0-64,-32 0 64,0 16 64,1-1-64,-1-15 0,-31 16 96,16 15 32,-31-15 160,15 15 160,-31 0-96,15 0 64,-15 16-32,0 0 32,16 15 64,-16 0 128,0 32-192,16-16 32,-1 31 31,1 31 33,-1-15-128,16 31-32,-15-1-128,0 17-32,-1-1 96,16 1 96,-15 15-192,0-16-96,-1 0 32,16-15 64,-15-15-128,-1-1-32,17-16 64,-32 1 32,0-31-128,0-16 32,0-16-704,-16-15-320,0-16-1823,1-31-801,-1-16-416</inkml:trace>
  <inkml:trace contextRef="#ctx0" brushRef="#br2" timeOffset="55115.2566">17406 14805 7680,'-47'-16'2880,"47"16"-1536,16 0-1632,-1 0 448,17 0 128,14 0 96,17 0 256,15-15 64,31-1-352,31 1 64,16-17 96,47 1-128,15 0 32,15 15-192,17-15-64,-16 15-64,15 1-96,-15-1 32,-32 1 31,-30 15 33,-16 0 32,-16-16-863,-47 16-353,-15-16-1568,-31 16-640,-31 0-32</inkml:trace>
  <inkml:trace contextRef="#ctx0" brushRef="#br2" timeOffset="55615.3157">17235 14181 7552,'-47'0'2816,"63"0"-1536,31 0-1504,-32 16 512,17-16 160,30-16 192,16 16 96,31-15 32,31-1-416,32-15-64,30 0 32,16 15-192,1 1 0,14-1-64,1-15-64,0 15 32,15 1 32,-31-1-32,-31 0-32,-15 1-64,-16-1-32,-32 16-1088,-30 0-480</inkml:trace>
  <inkml:trace contextRef="#ctx0" brushRef="#br2" timeOffset="56177.8666">17219 15817 6528,'-47'-31'2464,"47"31"-1344,32 15-960,-17-15 608,1 0 512,15 0 288,16 0-320,31-15-160,15-1-641,32 1 1,15-17 0,31 1-96,16 0-32,32-16-128,-1 1-32,47 14-192,-16-14 32,0 14 64,1 1 32,-32 0-32,-15 0-64,-1 15 32,-46-15 32,0 16-384,-47-17-192,-15 17-768,-32-1-319,-15 16-2753,-47-15-1472,-16-1 2816</inkml:trace>
  <inkml:trace contextRef="#ctx0" brushRef="#br2" timeOffset="56881.0675">18263 13433 4608,'-31'0'1760,"31"16"-960,0-1-512,0-15 512,-16 16-32,16 0 32,16 15-32,-16 15 64,16 1-448,-1 31 64,1 0 0,-1 16 32,1 30 32,-1 32-64,1-16-32,0 47-96,-1-15-32,1 15-96,-1 0-32,-15 16 160,16-32 192,-16 16-193,16 0-31,-16-16-160,15 1-32,1-47-32,-1-1 32,1-30-64,-1-16-32,17-32-544,14 1-191,-14-31-993,-1-47-416,0-16-1760</inkml:trace>
  <inkml:trace contextRef="#ctx0" brushRef="#br2" timeOffset="57396.7475">18980 13355 6016,'-16'0'2272,"16"16"-1216,0 15-544,0-15 768,0 30-96,0 32 0,0 31-384,0 16-64,16 46-448,0 1-96,-16 46 0,31 16-96,-16-16-64,1 16 0,-1-1 32,1-30-96,0-16 0,-16 0 96,15-31 32,1 0-32,-16-47-64,15 0 32,-15-31 32,16-16-320,-16-31-128,31-15-672,0-32-256,0-31-1952,1-46-1536,-1-32 1824</inkml:trace>
  <inkml:trace contextRef="#ctx0" brushRef="#br2" timeOffset="57787.4121">19775 13433 7296,'-16'-16'2816,"16"16"-1536,16 16-1280,-16-16 512,15 15 192,-15 16 192,16 32 32,-16 15 64,15 46-544,1 17 32,0 30-33,-16 32-95,15 15 32,1 15-32,-16 17 96,31-1-96,-16-15-32,17-32-192,-1 1-96,0-32 0,-15-15 32,15-31-256,-16-16-32,1-15-736,-1-32-320,-15-31-1247,0-15-481,0-32-800</inkml:trace>
  <inkml:trace contextRef="#ctx0" brushRef="#br2" timeOffset="58193.7071">17781 16674 8576,'-32'0'3232,"32"16"-1728,0-16-1760,0 0 576,16 0 0,0 0 160,30 0-160,1 0-32,15 0-160,16 0-96,16-16 64,30 1 352,17-1 256,30-30 63,32 30 97,15-15-288,0 0 0,47-1-352,-16 17-64,1-32-32,-32 16 0,-16 0-64,-30-16-64,-32 16-672,-31 0-288,-31 0-1695,-31-1-705</inkml:trace>
  <inkml:trace contextRef="#ctx0" brushRef="#br2" timeOffset="58818.7737">17172 13590 5888,'0'-32'2272,"63"32"-1216,-17-15-1248,-14-1 384,-1 1-64,31-17 160,0-30 192,16 0 96,16-16-288,-1 0 192,1-16 64,15 16-160,-31 0-64,0 32-160,-16-17-64,0 16-32,-15 16 32,-16 0-64,0 0 64,-15 15-64,0 1-32,-16-1-960,0 16-416</inkml:trace>
  <inkml:trace contextRef="#ctx0" brushRef="#br2" timeOffset="59646.9875">18077 12794 5120,'-32'-16'2016,"32"16"-1088,0 16-1024,0-16 416,0 0 416,0 0 224,16 0-128,0 0-96,15 0-416,0 0 0,16 0 32,15-16-64,16 16 64,15-31-64,32 31 64,0-16-128,31-15-64,-1 16-64,17-16 0,30 15-64,1-15 64,0 15-64,-16 1-32,15-1 32,1 0 32,-32 1-32,1-1-32,-1-15-64,-15 16 32,-16-1 96,0 0 32,-31 1-32,-15-1-64,-1-15-64,-15 15 32,-15 16-32,-1-15 0,-15-1 64,-1 16 64,-14-15-32,-17 15-32,1 0-64,-1 0 32,-15-16-32,0 16 0,0 0 0,0 0 0,0 0 64,0 0 0,-15 0 0,15 0-96,0 16 64,-16-16 32,16 15 0,0 1 0,0-1 0,0 17 0,0-17 128,0 16 64,0 16 192,0 0 160,16 15 0,-16 16-33,15 31-191,1 0-64,0 0-64,15 0-32,-16 1 96,1-1 96,15 0-128,0 15 32,0-30-96,-15 15 64,15-16-192,-15-15-96,-1 0 160,16 0 96,-31-15-192,16-17 32,-16 1-544,0-16-960,-16-15-95,1-16-1121,-1-16-416,-15-31-384</inkml:trace>
  <inkml:trace contextRef="#ctx0" brushRef="#br2" timeOffset="60365.8137">22081 12280 4992,'-16'0'1920,"16"0"-1024,0 16-832,0-16 384,0 15 544,0 16 384,0 16-224,0 0-32,0 15-640,16 16 0,-16 31 32,31 0 32,-15 16-32,-1 15-64,16 16-32,-15 31-33,15-31 65,0 31-32,0 0 0,-15-15-224,0-1-64,-1-15-64,16 0 32,-31-32-64,16 17 64,0-32-64,-1-16 64,-15-30-64,16-1 64,-16-15-416,0-16-192,0-16-352,0-15-191,-16-15-705,1-16-256,15 0-256,-16-1-128,0 17-288</inkml:trace>
  <inkml:trace contextRef="#ctx0" brushRef="#br2" timeOffset="60647.0937">22377 14835 7680,'-15'16'2880,"15"-16"-1536,-31 31-1152,31 0 704,-31 0 0,-1 16 96,1 15-320,-31 16-96,0 0-320,-16 16-161,-16 15-63,1 16-32,-16-1 64,0-15-96,-1 1 0,1-1 32,31-16 64,16-15-32,0-16 64,15 1-224,16-32 32,0 0-1087,31-15-513,-16-47-1664,32-1-1504,-1-30 1728</inkml:trace>
  <inkml:trace contextRef="#ctx0" brushRef="#br2" timeOffset="61053.4338">21817 12483 6656,'-47'-16'2464,"32"16"-1344,-17 31-1088,17-15 448,-32 15 160,0 0 224,-31 16-160,-15 15-96,-1 32-352,1 15-96,-16 0 32,0 0-96,-1 0-64,17 0 0,15-15 32,16-16-256,15-16-96,0-15-992,31-1-416,16-46-1760</inkml:trace>
  <inkml:trace contextRef="#ctx0" brushRef="#br2" timeOffset="61397.2254">21988 12981 7936,'-62'-31'2976,"46"31"-1600,1 16-1600,15-1 512,-16 1-64,-15 15 192,-16 16 64,1 15 0,-32-15-224,-16 31-160,-15 15 0,0 17-64,-16-1 64,16 0-64,-16 0 64,16-16-64,16-15 64,15 16-64,15-32-32,17-15-608,30 0-256,16-32-1120,47-15-480,0-31-608</inkml:trace>
  <inkml:trace contextRef="#ctx0" brushRef="#br2" timeOffset="61678.4599">22238 13495 7040,'-31'16'2624,"31"-16"-1408,-32 15-640,17 1 800,-16-1-224,-16 17-32,0 14-416,-15 1-128,-1 31-321,-30-16-159,-1 16-64,-15 16-32,-15 15 64,14 15-32,-14-14-32,15-17-64,15 16-32,1-31 64,-1 0 64,32-16-575,-1-15-257,63-31-2144,31-16-1152</inkml:trace>
  <inkml:trace contextRef="#ctx0" brushRef="#br2" timeOffset="61959.7341">22362 14321 8704,'-47'32'3232,"16"-17"-1728,-16 32-1120,16-31 832,-31 15-224,-1 15 63,-30 17-415,-1-1-64,-15 16-320,-31 16-96,0 15-32,15 0-160,1 0 32,-1 0 0,0 0 64,16-15-32,16-1-32,15-15-64,15-31 32,17 0-960,30-16-384,0-31-1471,48-16-609,-1-46-224</inkml:trace>
  <inkml:trace contextRef="#ctx0" brushRef="#br2" timeOffset="63475.5499">21146 13075 6656,'-16'-16'2528,"16"32"-1344,0-16-1184,0 15 576,0 1-32,0 0 64,16 30 96,0 17 32,-16 30-384,31 16 128,0 16 96,0 15-320,0 1-64,0 14-192,1 1-32,-1-15 96,0-17 32,0 1 32,0 0 64,-15-16-96,-1-31-64,-15 0 0,16-16 32,0-15-736,-16-16-352,0-31-2080,31-16-736</inkml:trace>
  <inkml:trace contextRef="#ctx0" brushRef="#br2" timeOffset="64616.2744">18029 13060 6400,'0'0'2464,"16"0"-1344,0 0-1376,-1 0 384,16 0 64,0 0 192,16 0 160,0 0 128,15 0-352,32 0-32,-1-32 32,32 17 96,15-1 64,32 0-192,-1 16-96,-15 16-96,31-16-96,-16 16 32,1-1 32,-32 1-32,0 0 64,-15-16-128,-1-16 0,-14 16 96,-1-16 32,0 1-32,-31-1-64,-16 0-480,0 1-160,-15-1-1152</inkml:trace>
  <inkml:trace contextRef="#ctx0" brushRef="#br2" timeOffset="65475.7436">21396 14337 6400,'-16'31'2464,"16"-15"-1344,16 31-896,-1-16 640,-15 15-96,16 17 96,-16 15-288,16 15-96,-1 16-256,1 0 64,-16 0 32,15 0-96,1 1 32,-1-17-160,-15 1-64,16-1 0,-16-31-32,0 16 0,0-31 0,0 0-352,0-32-2080,16-30-512,-16-1-512</inkml:trace>
  <inkml:trace contextRef="#ctx0" brushRef="#br2" timeOffset="68069.8244">18965 10799 7040,'-16'-15'2720,"32"15"-1472,-16-16-1536,0 16 448,0-16-160,15 16 64,-15-15-32,0 15-32,-15-16 288,-16 16-160,0 0 96,-16 16 96,-16 15 0,1 16 64,0 15 160,15 16 32,-15 0-96,15 0-32,16 0-64,15 0 0,16-16-192,16-15-64,31 0-64,-1-16 32,17 0-64,15-31 64,-16 0-352,16-16-64,-16 1-768,0-1-320,1-15-2368,-1-16-1216,-15 16 2464</inkml:trace>
  <inkml:trace contextRef="#ctx0" brushRef="#br2" timeOffset="68616.6925">19338 10830 7680,'-15'-15'2880,"-16"15"-1536,15-16-1344,16 16 576,0 16-96,0-16 96,0 15-32,0 1 32,-16 15-288,16 16-32,0-16-32,-15 31-96,15 1-32,-16-17-32,1 1-64,15 0 32,0-16 32,-16 0-32,16-15 64,0-1-128,16-15 0,-1-15 32,1-16 0,15-16-96,-15-15 0,-1-1 64,1 17 64,-16-1-64,15 16 0,1 15 160,0 0 64,-16 32 64,15 15 63,1 0-159,-1 16-32,16 0-64,-15 0 32,15-1 0,0-14 32,1-1 64,-17-16 32,1 1 96,15-16 128,-16-31-128,1 0 64,0-32-160,-1 1-64,1-16 0,-16 0-32,0 16-160,15 15-32,-15 16-1600,0 0-799,16 15-417,0 16-1408</inkml:trace>
  <inkml:trace contextRef="#ctx0" brushRef="#br2" timeOffset="69163.6295">20149 10769 8448,'-16'-31'3168,"32"31"-1728,-16 0-1600,0-16 480,0 16 160,0 0 160,0 16-64,0-16 64,0 31-352,0 0-96,0 16 0,0-1-96,0 17 0,0-1-96,0 1-32,0-17 32,0 1 0,0-16 0,0 1 0,0-1 0,15-31 63,-15 0 33,16-31 32,-16-1-160,15-30 32,-15-16 0,0 16 64,0-16-96,16 15 0,-16 32 96,0 0 32,0 15 224,16 16 128,-1 16-96,1 15 32,-1 16-160,16 15-64,1 1 64,-1-17 0,16 1-32,-1 0-32,1-16 96,0 0 96,15-31 0,-31 0 96,16-15 64,-16-16 64,0-16-256,1-16-32,-17-30-160,1 15-96,-1 0-288,1 16-160,-16-1-1056,15 1-416,-15 15-2527,0 16-2337,-15 15 2336</inkml:trace>
  <inkml:trace contextRef="#ctx0" brushRef="#br2" timeOffset="69913.7066">22440 12483 8576,'-47'-32'3232,"47"32"-1728,-16 0-1184,16 0 800,0 0-480,0 16-32,0-16-224,16 16-1,15-1-223,0 16 32,47 1 128,0 14-128,31 1 64,0 0-32,47 0 96,0 15-96,16 0 32,15-15-160,-16 16 0,16-17 32,-31 1 64,-16-16-160,-15 16-32,0-16 64,-16-15 32,-31 15-32,0-15 32,-16 15-1408,-15-16-608,-16 1-3135</inkml:trace>
  <inkml:trace contextRef="#ctx0" brushRef="#br2" timeOffset="70351.264">22502 15413 9344,'-47'0'3520,"47"0"-1920,0 0-1952,0 0 512,32 0 0,-1-31 192,47-1 192,15-14 64,1-32-320,46 0-33,31-16 65,1 1-192,30-16-64,16-1 32,-31 1 0,0 16-384,-15-16-128,-1 31-1375,-30 0-481,-1-16-1728</inkml:trace>
  <inkml:trace contextRef="#ctx0" brushRef="#br2" timeOffset="71007.5914">25758 12779 6528,'0'-47'2464,"0"16"-1344,0 0-1248,16-1 480,-16 17 512,0-1 320</inkml:trace>
  <inkml:trace contextRef="#ctx0" brushRef="#br2" timeOffset="72148.3208">25759 12576 13792,'-31'16'864,"0"15"-256,-16 0-352,-31 16-192,0 0-32,0 31 32,-15-1-32,15-14 64,-16 15-64,32-16-32,-16-15 32,31 0-32,-15-16-352,15 0-160,16-15-608,0 15-224,15-16-160,16-15-448,0 16 640,0-16 768,0 0 416,0 0 512,0 0 224,0 0 224,0 0 224,0 0-160,16 0-64,-16 0-192,0 0 0,0 0-64,0 0-64,15 15 96,-15 17 0,0 14-128,0 17 32,0 15-97,0 31 1,0 0-160,0 16 0,0-1-96,-15 1 64,15 0-128,0-16 0,0 0 160,0 0 160,0-16-288,0-15-64,15 0-64,-15-15 0,0-1 64,0-15 32,16-16-32,-16-16-64,0 1-64,0 0-32,0-16-224,0 0-64,-16 0 64,16 0 128,0-16 32,0 16 0,0 0 128,-15-16 64,15 1 0,0 15-32,0-16 32,0 16-32,0 0-96,-16-15 0,16 15 128,0 0 32,0 0 0,0-16-64,0 16 32,0 0-32,0 0 0,0 0 64,0 0-96,0 0 0,0 0 32,16 16 0,-16-16 0,0 0 0,0 0-96,0 0 64,15 0-128,-15 0-32,0 0-128,0 0 32,0 15-415,16-15-161,-16 0-608,16 0-288,-16 0 96,15 0 64,-15 0 800,0 0 480,0 0 704,0 16 320,0-16-128,0 0 0,0 0-352,0 0-64,0 0-160,0 0-32,0 0 320,0 0 96,0 0 96,0 0 128,0 0-160,0 0 0,0-16-192,0 16 0,0 0-96,0 0 64,0 0 0,0 0 32,0 0 64,0 0 128,0 0-128,16 0 64,-16 0-160,15 0-64,1 0 0,15-15-32,0 15-64,0-16 32,32 1 0,15-1 31,15 16 1,16-16 64,0 1 96,1-1 64,30 16-160,-15-15-64,15-1-64,-15 0 32,-16-15-64,0 16 64,0-1-128,-16-15-64,-15 15-1695,-31 1-737,0-1-1888</inkml:trace>
  <inkml:trace contextRef="#ctx0" brushRef="#br2" timeOffset="72617.1302">24839 13340 7936,'-47'0'2976,"47"0"-1600,16 15-1600,0-15 512,-1 0-64,32 16 192,0-16-160,15-16 0,47 16-128,0-15 64,16-1 0,15 0 288,16 1 128,0-1-352,-16-15-160,-15 15 0,15 1 0,-31 15-32,16-16 32,-32 16-640,-15 0-192,-15 0-1664,-32-16-2528</inkml:trace>
  <inkml:trace contextRef="#ctx0" brushRef="#br2" timeOffset="73179.6804">25697 12670 7552,'-63'-16'2880,"48"16"-1536,-1 0-1216,16 0 608,0 0-352,31 0 32,-15 16-64,31-16 96,-1 0-224,17-16 64,46 16 64,0 0 64,16-16 96,-1 1-288,32-1-64,0 1-97,-31 15-63,15-16 32,-15 16-32,-16 0 0,0 16 64,-31-16-96,-16 15 0,-15-15 32,-16 0 64,0 0-32,-15 16 64,0-16-64,-32 15-32,0 1-64,1 15 32,-16-15 32,-1 31 64,1-16-32,-15 15-32,14 17 32,-30-16-32,15-1 0,0 1 0,1 0 0,15-16 0,-1 0-288,1 0-63,16-15 31,-1-1 32,0 17-384,16-17-128,0-15-1504,0 16-640</inkml:trace>
  <inkml:trace contextRef="#ctx0" brushRef="#br2" timeOffset="73742.2412">26756 13137 6656,'-31'-32'2464,"31"32"-1344,0 0-480,0 0 768,0 16-224,16 15 32,-16 0-224,0 16-33,0 16-543,15 46 32,-15 0 0,16 31-160,-16 0-32,0 32-64,0-16 32,-16-1-128,16-14-64,0 15 0,-15-32 32,15 1-32,0-31-32,0-17 32,15-30-672,1-31-224,15-16-831,-15-47-353,15-15-2304</inkml:trace>
  <inkml:trace contextRef="#ctx0" brushRef="#br2" timeOffset="74304.8012">27349 12731 7936,'0'-31'2976,"0"31"-1600,0-15-896,15 15 768,-15-16-320,16 16 0,0 0-97,-16 16-31,15 30-448,1 17 64,-1 30 32,-15 16-224,16 32-64,-16-1-96,16 31-64,-16-30 32,0-1-32,0 0 64,0-15 32,0-16 96,0 0 96,0-15-128,15-32-96,-15 0-32,0-15-32,16-16 0,-16 0 0,0 1-288,0-17-64,0 1 128,0-1 96,0-15 96,0 16 32,-16-16 0,-15 16 0,0-16 0,0 15 0,-16-15 0,0 31 0,-31-15 64,-15 15 32,-1 0-128,0 0-32,16 16 32,-15-31 0,31 31-64,15-32 64,16 1-2432,15-16-2527</inkml:trace>
  <inkml:trace contextRef="#ctx0" brushRef="#br2" timeOffset="75023.6275">23328 13791 8320,'-47'-15'3168,"63"-1"-1728,-1 16-1760,1-16 448,-16 1-160,0-32 64,16 16 0,-16 15-32,0-15 32,-16 0-128,0 15 64,1 16 32,-16 0 64,-16 16-32,16 15-32,-16 16 448,0 15 160,16 1-32,-16 14 64,32-14-224,-1-1 0,16 0-192,16-15-64,-1 0 0,17-31-33,-1-1 1,15 1 0,17-32-511,-1 1-193,0-1-1344,1-15-512,-16-16-1376</inkml:trace>
  <inkml:trace contextRef="#ctx0" brushRef="#br2" timeOffset="75586.1862">23624 13495 9344,'-32'0'3520,"64"0"-1920,-17 16-1856,-15-16 576,0 31 0,0 0 160,16 16-224,-16-1-64,-16 17-128,16-1-64,-15-15 32,-1 15-32,16-15 64,0-16-32,-16 0 64,16 0 0,0-15 32,0 0-64,0-32-64,0 0-320,16-15-128,-16-15-64,16-32 0,-1 0 192,-15 15 192,0 1 448,16 15 192,-1 16-64,-15 0 64,16 15 0,-16 1 63,16 30-255,-1 17-32,16-1-96,-15 15 32,15 17-64,0-1 64,0-15-64,1-16 0,-1 16-96,0-32-64,0 17 96,0-32 0,0 15 160,1-30 160,-17-1-160,1-31 0,-16-15-128,15-16-32,-15 0-32,0 16 32,-15 15-128,15 0 0,0 16-896,0 0-416,0 15-1055,15 16-449,1 0-1440</inkml:trace>
  <inkml:trace contextRef="#ctx0" brushRef="#br2" timeOffset="76054.9871">24216 13449 8704,'0'0'3232,"16"0"-1728,-16 0-1344,0 0 704,15 0-192,-15 15-32,16 17-256,-16 14-97,16 1-159,-16 15-32,0 1 32,0-1-64,0 0-64,0-15 224,0 0 96,-16 0-160,16-16-32,0 0-64,0-15 32,0-16-64,0 0-32,0-16-256,0-15-160,16-16 0,-16-15 64,0-16 225,0 15 63,0 1 128,0 15 32,0 16 319,0 16 193,0-1-128,15 0 64,1 16-128,-1 32 0,17-1-224,-17 0-64,16 0-64,16 16-64,-16-16 32,1 16 32,14-16 32,-14 0 32,-1-15 192,0-1 192,0-15-128,0-15 32,1-16-256,-17-1-32,1-30 0,-16-16 0,15 0-224,-15-15-64,16 15-576,-16 15-256,0 1-1920,0 31-927,0-16-897</inkml:trace>
  <inkml:trace contextRef="#ctx0" brushRef="#br2" timeOffset="76758.1875">24901 13978 6912,'-31'16'2624,"16"-16"-1408,-1 0-704,16 0 768,0 0-544,16 0-64,-1 0-128,16 0 32,16-16-320,16 16 64,30-15 32,32-17 64,-1 17 159,32-16-255,16-1-32,-1 17-160,-30-1-96,-1 1 128,0-1 32,-15 1-352,-32-1-192,1 16-831,-32-16-289,-31 16-3520</inkml:trace>
  <inkml:trace contextRef="#ctx0" brushRef="#br2" timeOffset="77117.602">25026 14540 7808,'-62'31'2976,"31"-31"-1600,15 0-1056,0 0 736,16 0-288,0 16-64,0-16-384,16-16-128,15 16-128,16-31 96,31 15 128,31-15-96,16 0-32,15 0 127,16 0 65,15-1-192,-15 1-96,0 0-32,-31 0-32,15 15-640,-15-15-287,-32 15-1025,-15 1-416,-31-1-1376</inkml:trace>
  <inkml:trace contextRef="#ctx0" brushRef="#br2" timeOffset="77461.3969">25743 13370 8832,'-47'0'3328,"47"32"-1792,-31 45-1376,31-30 704,0 31-192,-16 16-32,1 15-256,15 31-161,0 0-127,-16-15-96,16 15 96,0-31-64,16 16-32,-16-32 32,0 1 32,0-32-448,0 0-223,0-30-673,0-32-2560,15-32-1184,1 1 1600</inkml:trace>
  <inkml:trace contextRef="#ctx0" brushRef="#br2" timeOffset="77727.0773">26304 13402 7296,'-16'-32'2720,"16"32"-1472,0 16-896,0 0 736,0-1 0,0 16 32,0 32-320,0 30-65,0-15-447,0 31-160,16 0-32,-16 0-64,15 0 64,1 0-128,0 1 0,-16-33-607,0 1-289,0-31-576,0 0-288,0-16-1984</inkml:trace>
  <inkml:trace contextRef="#ctx0" brushRef="#br2" timeOffset="78039.5737">26507 12607 7808,'-31'0'2880,"31"31"-1536,-15-15-1504,-1 0 480,-15-16 0,0 31 192,-16 0-128,-15 0-64,-1 31-160,-15-15-128,0 16 64,16-1-64,15 0-32,16 1-608,0-17-320,15 1-1088,16-47-448,16-16-416</inkml:trace>
  <inkml:trace contextRef="#ctx0" brushRef="#br2" timeOffset="79102.2519">25416 12950 6144,'-47'0'2368,"79"0"-1280,-17 0-1344,1 0 384,15 16 512,0-16 256,16 0-64,15 0-32,16-16-448,31 16-64,0 0 32,16-15-128,15 15-32,-15 0-64,15-16-96,-15 16 96,-1 0 64,-15-16-128,-31 16-32,0-15 0,-31 15 0,-16 0 0,0 0 0,1-16 0,-17 16 64,-15 0-32,0 0-32,0 0 32,0 0-32,0 0 0,0 0 0,0 0 0,0 0 64,0 0 32,0 0 96,0 0-32,0 0 0,0 0-32,0 0 64,0 16-32,0-16 0,0 0 32,16 0 96,-16 15 63,0 1 33,0 0-192,0-1 96,0 1 32,0-1-256,0 1 0,15-1 0,-15 17 96,16-17 0,-16 16 64,15 1-128,-15-1-64,0 15 352,16 17 128,-16 15-128,0 31 32,0 15-192,0 17-64,16-17-64,-16 17 0,15-48-128,1 32 0,-16-16 96,15 0 32,1-31-32,-16 0-64,0-16 32,0-15 32,0 0-32,-16-1-32,16 1-128,-15-16-64,15 16-832,0-16-288,0-15-1727,0-16-3137</inkml:trace>
  <inkml:trace contextRef="#ctx0" brushRef="#br2" timeOffset="79680.3827">27006 13978 1024,'-47'32'416,"16"-32"-192,15 15 1408,16 1 928,-15-16-448,-17 15-256,17 1-448,-16-16-96,15 16-736,0-16-64,32 0-32,0-16-192,15 0-96,31-30-192,0-1 0,16-31-512,31 0-192,-15 0-448,-1 0-128,-30 31-2080</inkml:trace>
  <inkml:trace contextRef="#ctx0" brushRef="#br2" timeOffset="80508.6355">26803 13729 4864,'-16'0'1824,"16"0"-960,0 0-448,0 0 960,16-16-352,15-15-384,0 0-224,32-16-256,-1 0 160,16 1 160,31-17-224,0 17-64,0-17-2880,0 16-2048,-15 16 1600</inkml:trace>
  <inkml:trace contextRef="#ctx0" brushRef="#br2" timeOffset="82415.0474">27489 14649 7040,'-16'0'2720,"-15"0"-1472,15 0-896,16 0 960,16 0-512,15-16-160,-15 0-192,30 1-256,17-32 96,15 0 96,15-15-64,16 0 64,0-1-224,16 16-32,0-15-1,-1 15 65,1 0-96,-16 1-64,-15-1-96,-17 16-32,1 0-1087,-15-1-481,-1 1-2592</inkml:trace>
  <inkml:trace contextRef="#ctx0" brushRef="#br2" timeOffset="87306.1981">28953 12607 3712,'-16'0'1472,"16"-16"-768,0 1-480,0 15 480,0 0-64,0-16 96,0 16-416,0 0-192,16 0-64,-16 0-160,0-16 64,0 16 32,0 0 64,0 0-32,0 0 64,0 0-128,0 0 0,0 0-608,0 0-288,0 0-1152,0 16-640,0-16 1344</inkml:trace>
  <inkml:trace contextRef="#ctx0" brushRef="#br2" timeOffset="96729.081">27379 12716 7296,'-16'0'2816,"16"0"-1536,32 0-1088,-17 0 640,16 0-96,16 16 32,16 0-288,-1-1-128,16 1-192,47 15 160,-16 0 96,15 0-128,1 16-32,0 0-128,-1 0-32,-14 0-33,-17-16 33,-15 0-479,-16 0-225,1 0-1728,-32-15-736</inkml:trace>
  <inkml:trace contextRef="#ctx0" brushRef="#br2" timeOffset="97447.8941">27598 13402 6144,'-16'-16'2368,"16"16"-1280,16 0-768,-16 0 640,31 0-224,0 0-32,16 0-192,15-16 0,16 16-288,16-15-128,15 15 0,0-16-64,0 16 64,-15 0-1280,15 0-448,-31 0-1888</inkml:trace>
  <inkml:trace contextRef="#ctx0" brushRef="#br2" timeOffset="97760.4266">27535 13869 7040,'-16'16'2720,"16"-16"-1472,0 0-1120,0 0 608,16 0-224,15 0 96,16-16-320,15-15-96,16 0-128,16-16 32,30 0 0,1 0-128,0 1 32,0 15-2176,15-1-960,-31 1-32</inkml:trace>
  <inkml:trace contextRef="#ctx0" brushRef="#br2" timeOffset="98354.2428">29156 12810 5376,'-16'-16'2112,"16"16"-1152,0 16-704,0-1 576,0 1 64,0 46 192,0 1-480,0 30-96,0 16-320,0 16 96,0 15 32,0-15-96,0 0 32,0-16-96,0-16 0,0 17-32,-16-32 64,16-1-96,0-30-64,-15 0 64,15-16 0,0-15-608,-16-32-288,16 1-1344,0-32-576,16-31-384</inkml:trace>
  <inkml:trace contextRef="#ctx0" brushRef="#br2" timeOffset="98916.802">28953 13028 7936,'-16'-15'2976,"16"15"-1600,0 0-1120,16 0 768,0 0-512,-1-16-32,32 0-288,-16 1-128,31-1-32,1 1-32,15 15 0,0-16 64,-31 0 32,15 16-128,-15 0 32,-16 0 0,0 16 0,-15 0 256,-1 15 224,1 0-32,-16 31 63,0 1-159,0 15 32,0 15-32,-16 32 32,16-16-128,0 0-96,0 16 0,0-32 32,0 16-96,0-15 0,0-16-96,16 0-32,-16-16 96,-16-15 32,16 0 32,-15-1 0,-16-30 0,-1 0 0,-14-16-64,-1 0-64,-16 15-64,17-15 32,-17 16 32,1-16 0,31 15 0,-16 1 0,31-16-352,1 0-160,-1-16-672,32 16-287,15-31-2817,0 0-1824,0-16 2688</inkml:trace>
  <inkml:trace contextRef="#ctx0" brushRef="#br2" timeOffset="99713.8232">29156 13620 8192,'-16'16'3072,"16"-16"-1664,0 0-1280,0 0 672,0 0-320,16-16 64,15 1-320,0-1-64,16 0-96,31 1-128,-15-1 32,-1 1-192,-15-1 0,0 16-1024,-16 0-448,-16 0-832,1 16-1408,-32 15 992</inkml:trace>
  <inkml:trace contextRef="#ctx0" brushRef="#br2" timeOffset="100041.9204">29202 13853 7040,'-15'16'2720,"15"15"-1472,0 16-1024,0-31 576,15-16-288,17 0 32,-1 0-320,31 0-128,1-16-64,-1-15-32,0 31 64,-15-16-800,0 1-320,-31 15-4320,-16 15 1856</inkml:trace>
  <inkml:trace contextRef="#ctx0" brushRef="#br2" timeOffset="100042.9204">29093 14196 8064,'-93'31'2976,"93"1"-1600,-16-17-1312,16-15 544,16 16-128,15-16 32,0 0-192,16-16-128,15 1-96,32-1-1056,-1-15-416,17 0-2400</inkml:trace>
  <inkml:trace contextRef="#ctx0" brushRef="#br2" timeOffset="101073.2812">30683 12919 6656,'-15'-31'2528,"-1"15"-1344,16 16-736,0 0 640,0 0-256,0 16-32,-16 15-256,16 16 0,-15 46-320,15-15 0,-16 16 96,1 30-64,15 1 96,0 0-192,0-16-96,-16 0 32,16-15 0,0-16 31,0 0 65,0-16-32,0 0 0,0-15-96,0-16 32,0-15-576,0-16-191,-16-16-961,16 1-384,0-17-1920</inkml:trace>
  <inkml:trace contextRef="#ctx0" brushRef="#br2" timeOffset="101635.856">30418 13059 6400,'-31'-15'2368,"31"15"-1280,0-16-1056,16 16 512,-1 0-160,1-16 32,15 16-160,0-15-96,16 15-64,0 0 0,15-16 0,1 32-128,-1-32 32,-15 16 0,0 16 64,-16-16 32,0 15 96,-16 1 192,1 15 128,0 0 32,-16 1 32,0 14-96,15 1 32,-15 0-160,0 31 32,16 0-160,-1 15 31,-15 1-95,0-1 0,0-15-32,0 0 0,0 0-64,0 0 32,-31-16 0,16-15 96,-17 15-32,-14-15 0,-1-16-96,0 0 32,16-15-64,-16-16 64,0-16-224,16-15-32,0 16-512,0-1-191,0-15-833,15 15-352</inkml:trace>
  <inkml:trace contextRef="#ctx0" brushRef="#br2" timeOffset="101885.8662">29639 13339 6784,'16'0'2624,"15"0"-1408,31 0-1056,-31 0 544,16 0-384,16 0-96,-1 0-224,32 0 0,-32 0-3328,32 16-1408</inkml:trace>
  <inkml:trace contextRef="#ctx0" brushRef="#br2" timeOffset="102151.52">29670 13745 7424,'-31'15'2816,"47"-30"-1536,15 15-1152,-16 0 672,32 0-448,0-16-96,0-30-256,46 30 0,-15 0 0,16-15 64,-1 16 32,-30-1-736,-1 16-384,-31 16-3968,-31 15 1344</inkml:trace>
  <inkml:trace contextRef="#ctx0" brushRef="#br2" timeOffset="102339.0933">29623 14134 7808,'-16'0'2976,"32"0"-1600,15-16-1120,0 16 672,1 0-480,14-15-96,17-1-224,30 1-96,1-1 0,-1 0-32,1 1 64,-32 15-1728,1-16-768,-1 16-1056</inkml:trace>
  <inkml:trace contextRef="#ctx0" brushRef="#br2" timeOffset="102714.1477">29857 13215 8320,'-46'0'3168,"30"0"-1728,0 16-1408,16-16 960,16 15-256,31 1-384,-1-16-128,32 16-160,16-16-64,15 15 32,0-15-1088,0 0-480,1-15-2400</inkml:trace>
  <inkml:trace contextRef="#ctx0" brushRef="#br2" timeOffset="103776.7417">29733 12981 6272,'-32'-31'2368,"17"31"-1280,-1 0-768,16 0 640,0 16-224,0-1 32,0 1-128,31-1-32,1 17-320,-1-17 32,31 32 96,0 0-32,32-16 32,15 16-224,-16-16-128,1 0 32,-16 0 0,0 0-32,-16 0 32,-15-15-416,-16 0-96,0-1-1152,0 1-416,-15-16-1792</inkml:trace>
  <inkml:trace contextRef="#ctx0" brushRef="#br2" timeOffset="104448.6445">29794 14010 5120,'16'-16'1920,"-16"1"-1024,16-32-544,-16 31 576,15 1-192,1-1 32,-1-15-64,32-32-64,0 1-320,15 0 64,0-16 128,32 15-64,-16-15 64,0 1-224,-16 14-32,0 16-128,-15 1-32,0 14-96,-16 1-32,0 0 32,-15 15 0,-1 1-640,1-16-224,-16 31-608,0 0-224,0-16-1536</inkml:trace>
  <inkml:trace contextRef="#ctx0" brushRef="#br2" timeOffset="105292.4906">29686 12903 4864,'-16'16'1824,"16"0"-960,0-16-576,0 0 448,0 0 0,16 15 96,-1-15-160,17 0-96,-1 0-320,16 16-32,15-16 96,16 0-64,0 0 96,15 16-256,-15-1-64,0 1 32,0-1 32,-31-15-32,-1 16 32,1-16-64,-16 16 64,0-16-576,-15 0-128,0 0-2048,-1 0-1728,1 0 1376</inkml:trace>
  <inkml:trace contextRef="#ctx0" brushRef="#br2" timeOffset="105886.2933">29670 14477 5248,'0'16'2016,"0"-16"-1088,0 0-608,0 0 640,0 0-96,16 0 64,15-16-32,0 1 0,0-1-480,16-15 32,31 0 0,0 0-32,0 15 0,31-15-224,-16 0-64,1 15 0,-16-15 64,-16 15-96,0 1 0,-15-1-32,0 16-64,-16-15-256,0 15-160,-31-16-768,16 16-352,-16-16-2368</inkml:trace>
  <inkml:trace contextRef="#ctx0" brushRef="#br2" timeOffset="107370.8796">30994 13122 5376,'0'-16'2112,"0"0"-1152,0 1-576,16 15 608,-1-16-224,-15 16 0,16 0-416,-16 0-128,16 0-160,15 0-64,-16 0 32,1 0-32,0 0 0,-1 16 64,1-16 32,-16 0-32,0 0-64,0 0 160,0 15 320,-16-15-32,16 0-160,0 0-96,-15 0 32,15 0 0,0 0-32,0 0 32,0 0-128,15 0-64,-15 0 0,16 16-32,-16 0 128,15-1 64,16 1 0,1-1-32,-1 16-96,16 1 32,15-1-64,0 0 64,1 0-64,14 0 64,-14 0-64,-1 1 64,-15-17-64,0 16 64,-16-15 0,0 0 32,0-16-65,-15 15-63,-1-15-767,1 16-353,-16-16-1536,0 0-704</inkml:trace>
  <inkml:trace contextRef="#ctx0" brushRef="#br2" timeOffset="107777.1311">30948 14228 5760,'-16'0'2176,"16"0"-1152,0-15-768,0 15 576,0 0-416,0 0-64,0-16-160,16 16-32,15-15-96,0-17 32,16 17 64,0-16-64,15-1 0,32-14 96,-16-1 96,15 0 0,-15 0 64,0 16-192,0 0-96,-31 0-128,0 0-32,-16 15-1152,0-31-2752</inkml:trace>
  <inkml:trace contextRef="#ctx0" brushRef="#br2" timeOffset="108308.4291">31899 13184 6144,'-16'-16'2368,"16"1"-1280,0 15-576,0 0 768,0-16-320,0 16 0,0 0-256,0 0-128,0 0 224,0 16-448,0 15-96,0 0-96,16 0-32,-16 16 0,0 0 63,0 0 97,0 15 0,0 0 0,0-15-160,0 16-96,0-17-96,0 1 32,0-16 96,0 16 96,-16-16-128,16 0-32,0 1 0,0-1 0,0-31 0,16 0-864,-16 0-415,15-16-1217,-15-15-416,16 15-640</inkml:trace>
  <inkml:trace contextRef="#ctx0" brushRef="#br2" timeOffset="109011.6262">31852 13246 6400,'-31'-16'2464,"15"1"-1344,16-1-544,0 16 800,0 0-64,0 0 0,16 0-512,-16-16-160,15 16-384,1-15-96,15 15-33,0 0-63,16-16 32,0 16-64,0 0-32,15 0 32,-15 0-32,0 0 0,-16 0 0,16 0 0,-16 16 64,-16-16 160,1 15 192,-1-15-32,1 16 32,0-16-160,-1 16 0,1-1-96,-16-15 0,15 31-96,1-15 32,-16 0 0,16 30 96,-16-14-96,15 14 0,-15 17 32,16-17 0,-16 17 0,0-16 0,15-1 0,-15 17 64,0-32-160,0 16-32,0-16 0,0 0 0,0 0 64,0-15 32,0-1-128,0 1-32,0-16 96,0 16 32,0-16 0,0 0 32,0 0-64,0 0 64,0 0-64,0-16-96,-15 16-32,-1 0 64,-15 0 64,15-16 0,-15 16 64,0 0-64,-16 0 64,1 0-128,-17-15 0,16-1 32,1 16 64,-1 0-96,0-15 0,16 15-32,0 15 0,15-30 64,0 30 64,1-30-96,-1 15 0,16 0 32,0 15 0,0-15 0,16 0 0,-16-15-928,15 15-320,1 0-1727,15-16-641,0 16-736</inkml:trace>
  <inkml:trace contextRef="#ctx0" brushRef="#br2" timeOffset="114684.1694">32023 13729 2432,'0'0'960,"0"0"-512,0 0-608,0 0 192,0 0-608,0 0-160,0 0 288,0 0 160,0 0 192,0 0 64,0 0 32,0 0 0,0 0 416,0 0 256,0 0 384,0 0 192,0 0-288,0 0-192,0 0-224,0 0-32,0 0-224,0 0-32,0 0-128,0 0-96,0 0 64,0 0-64,16 0 64,-16 0 0,15 0 96,-15 0-32,16 0 64,-16 0-64,0 0 0,16 0-32,-16 0 0,0 0 0,15 0 64,-15 0-96,0 0 0,0 0 32,0 0 0,16 0-64,-16 0-64,0-16 32,0 16 32,0-15-96,0-1 0,0 0 96,0 16-32,0-15-32,0 15 32,15-16-32,-15 1 0,16-1 0,0 1 0,-1-1 0,1 16 0,-16-16 0,15 1 0,1-1 0,-16 16 0,16-15 0,-16-1 0,15 16-96,-15-16 64,16 16 32,-1-15 64,-15 15-96,16-16 0,-16 16 32,16 0 64,-16 0-96,15-15 0,1 15 96,-16 0 32,15 0 160,-15-16 96,16 16-128,-16 0-64,16 0 0,-16 0-32,15 0-64,1 0-64,-1 0 32,1 0 32,-16 0-32,16 0 64,-16 0-64,0 0-32,0 0-1248,0 0-608</inkml:trace>
  <inkml:trace contextRef="#ctx0" brushRef="#br2" timeOffset="116340.546">31976 13730 5248,'0'0'2016,"0"0"-1088,0 0-800,0 0 416,0 0-64,0 0 32,0 0 0,16 0 96,-16 0-352,15 0 128,-15 0 128,16 0-64,-1 0 64,-15 0-224,16 0-32,0 0-64,-1 0-32,1 0-32,-1 0 64,1 0-32,0 0 128,-1-16-96,16 16 64,-31 0-32,16 0-32,0 0-32,-1-16-96,-15 16-64,16 0 32,-16 0 32,15-15-96,-15 15 64,0 0 64,0-16 32,0 16 0,0-15-64,0-1-64,16 0 32,-16 16 31,0-15-31,0 15-32,0-16 32,0 16-32,0-15 0,16 15 0,-16-16 0,0 16 0,15-16 0,-15 1 0,0 15 0,0-16 64,0 16-96,0-15 0,0 15 32,0-16 0,0 16 0,0-16 0,0 16 0,0-15 0,0 15 0,0-16 64,16 16-32,-16 0-32,0-15 32,15 15 32,-15 0-32,0 0-32,0-16 32,0 16-32,16 0 0,-16 0 0,16-16 0,-1 16 0,-15 0 0,16 0 0,-16 0 0,0 0 0,0 0 0,15 0 64,-15 0 32,0 0 32,16 0 0,0 0-64,-16 0-64,0 0 32,0 0-32,0 0 64,0 0-96,0 0 0,-16 0 32,16 0 0,0 0 64,0 0-32,-16 0-32,16 0 32,0 0 32,0 0-96,-15 0 0,15 0 32,-16 0 0,16 0 0,0 0 0,-15 16-96,15-16 64,0 0 32,-16 0 64,16 0-32,-16 0 64,16 16-64,-15-16-32,-1 0 32,16 0 32,-15 15-32,-1-15-32,16 0 32,-16 16 32,16-16-96,-15 15 0,15-15 32,0 16 64,-16-16-32,1 16-32,15-1 160,-16 1 128,16-16-96,-16 15-32,16 1-64,0 0-160,0-1 32,0 1 96,0-1-32,0 1 64,0 0-64,0-1-32,0 1 32,0-1 32,0 1-32,0-16-32,0 16 32,0-16 32,0 15-32,0-15 64,-15 16-64,-1-16-32,16 16 96,-15-16-64,-1 0 64,0 0-64,1 15-32,15-15-64,-16 0 32,1 0 32,15 0 0,-16 0 64,0 0 32,16 0-128,0 0 32,0 0-64,0 0 0,0 0-576,0 0-224,16-15-959,-16 15-449,31 0-2112</inkml:trace>
  <inkml:trace contextRef="#ctx0" brushRef="#br2" timeOffset="117059.3596">32428 13417 5760,'0'0'2176,"0"0"-1152,0-15-640,0 15 608,0 0-160,0 0 64,0 0-512,0 0-224,0-16-96,0 16 288,0 0 160,0-16-128,0 16-64,-15 0-32,15 0-32,0 0 64,-16 0 128,16 0-64,-15 0 32,15 0-161,-16 0 1,16 0-96,-15 16 64,15-16-64,-16 16 0,0-16-32,16 15 0,0-15-64,0 16 32,0-1-64,0 1-32,0-16 32,0 16 32,0-1-32,16 1 64,-16-16-128,0 15-64,0 1 64,0 0 64,0-1 0,0 1 64,0-16-64,0 31 64,0-15 0,-16-1 96,16-15-32,0 16 0,-15-1-96,15 1 32,-16 0-64,16-1-32,-31-15 96,15 16 0,1-16-32,-1 0-64,1 15-64,-1-15 32,1 0 32,-17 0 64,17 16-32,-1-16-32,16 0 32,-15 0-32,-1 0 64,16 0 32,0 0-256,0 0-128,0 0-1408,0 0-639,31 0-2465</inkml:trace>
  <inkml:trace contextRef="#ctx0" brushRef="#br2" timeOffset="117653.1749">32413 13433 6912,'-16'0'2624,"16"0"-1408,0 0-1056,0 0 544,0 0-192,0 0 32,0 0-160,0-16 0,0 16-224,0 0-32,0 0 0,-15 0 64,-1 0 32,16 16 96,-16-16 32,16 0-32,0 15-32,-15 1 32,15-16 32,-16 15-160,16 1-65,0 0-63,0-1-64,-15 1 32,15-1 32,0 1 32,-16 15 32,16-15 0,0 15 0,0-16 64,0 1 32,-16 0-32,16-1 32,0 1-64,-15-1 64,-1-15-128,0 16 0,-15-16-32,16 16-64,-1-16-1536,0 0-703</inkml:trace>
  <inkml:trace contextRef="#ctx0" brushRef="#br2" timeOffset="118434.5095">30605 13496 5120,'-15'-16'2016,"-1"16"-1088,16 0-160,0 0 768,0 0-416,0 0-160,16 0-416,-1-16-192,1 16-192,31-15-192,15-1 0,0 1 32,-15-1 64,15 16-608,1 0-192,-17 0-1440,1 16-2016,-31-1 864</inkml:trace>
  <inkml:trace contextRef="#ctx0" brushRef="#br2" timeOffset="118622.1066">30683 13823 6016,'16'0'2272,"-1"0"-1216,32-16-800,-31 0 576,15 16-352,0-15-96,16-1-160,-16 16-64,0-16-96,0 16-608,-15 0-192,-16 16-1056,0 0-1728,0-1 608</inkml:trace>
  <inkml:trace contextRef="#ctx0" brushRef="#br2" timeOffset="118793.9704">30636 14025 6272,'0'16'2368,"0"-16"-1280,16 0-864,0 0 576,-1 0-416,16 0-128,0-16-512,1 16-160,14-15-2624,1-1-1184</inkml:trace>
  <inkml:trace contextRef="#ctx0" brushRef="#br2" timeOffset="131654.6785">29546 14711 6784,'-32'0'2528,"32"-16"-1344,-15 16-896,-1 0 704,16 16-320,-15-16-64,-1 16-224,16-1-64,-15 16-192,-1 16-96,16 15 64,-31-15 0,15 31 32,1-16 0,-1 16 64,-15-15 192,0-1 64,15 0-32,1-15 0,-1-16-224,0-15-65,16-16-63,16-16 32,0-31-64,-1 1-32,16-32-192,0 0-31,16 16 95,0-16 64,-16 31-32,-15 16 64,-1 0 32,16-1 0,-31 32 0,16 0 64,0 0 32,-16 32 32,0 14-64,0 1 31,0 0-63,0 15-32,0-15 32,15 0 32,-15-16-32,0 0 64,16-15-64,-1-16 64,1-16-64,0-15 64,-1-16-64,1-15-32,-1-16 32,-15 31-32,16-15 0,-16 31 64,15-1-96,-15 17 0,0 15 96,16 15 96,0 17-64,-1 14 0,1-15-96,-16 16-32,15 16 32,1-17 64,0 1-32,-1-16 64,1 0-704,-1-15-223,1 0-1217,-1-32-448,1 0-1376</inkml:trace>
  <inkml:trace contextRef="#ctx0" brushRef="#br2" timeOffset="132014.0808">30075 14758 6656,'0'-16'2528,"0"16"-1344,0 16-608,0-16 800,0 15-416,0 1-160,0-1-384,-15 1-128,15 31-160,-16 0-32,0 15 32,1-15-64,-1 15 32,0-15 288,-15-1 128,31-14 31,-15-1 65,-1 0-192,16-15 0,0-1-192,16 1 32,-1-16-224,1 0-32,15 0 0,0 0 64,16-16-32,-16 16 64,16-15-64,-16 15-32,1-16-128,-1 16 0,-16-16-800,1 16-256,0-15-1023,-1-1-353,1 1-1344</inkml:trace>
  <inkml:trace contextRef="#ctx0" brushRef="#br2" timeOffset="132514.1883">30434 14867 5120,'0'-16'2016,"0"1"-1088,-31-17-320,46 32 736,-15-15-32,0-1 0,-15 16-448,15-15-128,0-1-416,0 16 64,0-15 64,-16 15-96,16 0-32,0-16-192,0 16-32,16 0-32,-16 0 31,0-16 129,15 16 128,-15 0-64,0 0 0,0 0-160,0 0-32,0 0-32,0 0 96,0 0 32,0 0-64,0 0-32,0 0-32,0 0 32,0 16 64,0-16 64,0 31-32,0-15-32,0 30-32,0 17 0,0-1 64,-15 16 32,15-16-96,0 16-96,0 0 0,-16-15 32,16-17-32,0 1-32,0 0 96,0-16 0,-16 0-32,16-15-64,0-1-128,0 1 0,0-16-1056,0 0-416,0-16-1599,16-15-609,0-16-96</inkml:trace>
  <inkml:trace contextRef="#ctx0" brushRef="#br2" timeOffset="132811.0584">30387 14648 7040,'-16'-15'2624,"32"-1"-1408,0 16-864,15-16 672,-16 1-416,1-1-32,15 1-384,0-1-128,16 16-64,-16 0 0,16 0 64,-16 16-32,0-1 64,-15 16 352,-16-15 192,0 15-64,-16 0 64,-15 16-225,0-16-95,-16 16-32,0 0-32,-15-1-64,31-14-32,0-1-672,31-31-4639</inkml:trace>
  <inkml:trace contextRef="#ctx0" brushRef="#br2" timeOffset="135577.0063">32132 14259 6656,'-31'-32'2464,"31"32"-1344,0 0-736,0 0 672,0 0-320,0 0-32,0 16-288,15 15-96,-15 0-160,0 16-64,16-16 96,-16 32-96,0-16-64,0-1 0,0-14-32,0-1 0,-16 0 64,16 0-32,0-15 64,-15-16-640,15 0-192,0-16-480,15-15-192,1-16 64,-16 0 64,15-15 512,-15 0 288,0 15 960,-15 0 448,15 16 320,-16 15 128,1 1-128,-1-1 32,1 16-352,-1 16-160,0-1-448,-15 16-128,16 1-128,-1-17-64,16 16 32,0-15-32,0 0 0,0-1 64,16-15-672,-1-15-288,16-17-416,1 1-64,-1 0 512,15 15 288,-14-15 544,-17 16 352,16 15 608,-15-16 352,0 32-160,-1-16-32,1 31-544,15-16-160,-16 1-192,1 15-32,0-15-608,-1-1-160,1 17-2176,-16-17-960,15 1 352</inkml:trace>
  <inkml:trace contextRef="#ctx0" brushRef="#br2" timeOffset="136155.1458">31525 15085 7040,'-32'-47'2720,"32"32"-1472,0-17-832,0 32 704,0 0-288,0 0 256,16 16-352,-16 0-384,16 15-128,-1 16-96,1 15 0,-1 0 0,-15 1 0,0 15 0,0 0-65,16 0-63,-16 0 32,0-16 32,0 0-32,0-15 64,16-16-224,-16 0 32,0-15-1023,15-16-449,1 0-1056,-1-16-416,1-30 0</inkml:trace>
  <inkml:trace contextRef="#ctx0" brushRef="#br2" timeOffset="136405.1749">31493 15101 6528,'-62'-16'2464,"62"1"-1344,16-1-1376,-1 16 384,16 0-64,1-16 32,-1-15 32,16 16 0,-1-1-64,1 0-128,-16 16-32,16 16 64,-16 0 64,-15 15 0,-1-16 64,1 17 64,-16 14 128,-16 1 0,1 0 64,-16-16-192,15 0-32,-15 1-64,15-17 32,1 1-992,-1-16-352,16 0-1760</inkml:trace>
  <inkml:trace contextRef="#ctx0" brushRef="#br2" timeOffset="136764.5953">31899 15038 6784,'-16'-15'2624,"16"15"-1408,0 0-928,0 0 608,0 0-256,16 15-32,-16 1-288,15-1-64,-15 17-128,16-17-96,0 16 64,-16 16-64,0-16 64,0 0-64,0-15 64,0 15-64,-16-15 64,16-16-128,0 0 0,0-16 32,0-15 64,0 0-192,0-16-32,16 16-96,-16-16 0,15 16 224,1 0 64,-1 0-64,1 15 32,0 16-768,-1 0-384,17 16-2304</inkml:trace>
  <inkml:trace contextRef="#ctx0" brushRef="#br2" timeOffset="137045.8687">32116 15350 5248,'0'0'2016,"16"0"-1088,-1 0-512,1 0 608,-16-16-512,16 16-192,-1-15-192,16-16-32,-31 15-64,16-15-32,0 15 96,-16-15-64,-16 0-32,0 15 32,-15 1-32,16-1 192,-1 16 192,-15 16-64,15-1 64,1 1-160,15 31-64,-16-32-160,16 16-64,16-15 32,-1 0 0,1-1 32,15-15 0,0 0-928,0-31-320,1 15-1920</inkml:trace>
  <inkml:trace contextRef="#ctx0" brushRef="#br2" timeOffset="137514.674">32397 14617 7552,'-16'0'2880,"32"0"-1536,-32 16-1088,16-16 672,16 0-416,-16 16-64,0 15 32,0 0 0,15 0-256,-15 32 0,0-17 0,16 32 32,-16-15 0,0-1-224,-16 0-64,16 1 0,0-16 64,-15-16 128,15 0 127,0 0-127,0-15-32,0-16-64,0 0 32,0-16-352,31-15-63,-15 0-193,-1 0-32,16 15 320,-15-15 96,15 15 32,-15 16 0,15 0 64,-15 0 0,15 0 32,-16 0 64,17 0 160,-17 16 128,1-1 0,-16 1 96,0 15 127,0-15 97,-31-1-160,15 1-32,0 0-96,-15-1 0,0-15-192,0 0-64,0 0-288,15 0-128,0-15-2176,1-17-927,15 1-1153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3F84-465F-4A04-A039-E1ECEBDC2CD8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EDC-7154-434E-9DCF-1F20AE1E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7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3F84-465F-4A04-A039-E1ECEBDC2CD8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EDC-7154-434E-9DCF-1F20AE1E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9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3F84-465F-4A04-A039-E1ECEBDC2CD8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EDC-7154-434E-9DCF-1F20AE1E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4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3F84-465F-4A04-A039-E1ECEBDC2CD8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EDC-7154-434E-9DCF-1F20AE1E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0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3F84-465F-4A04-A039-E1ECEBDC2CD8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EDC-7154-434E-9DCF-1F20AE1E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7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3F84-465F-4A04-A039-E1ECEBDC2CD8}" type="datetimeFigureOut">
              <a:rPr lang="en-US" smtClean="0"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EDC-7154-434E-9DCF-1F20AE1E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4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3F84-465F-4A04-A039-E1ECEBDC2CD8}" type="datetimeFigureOut">
              <a:rPr lang="en-US" smtClean="0"/>
              <a:t>9/4/17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EDC-7154-434E-9DCF-1F20AE1E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3F84-465F-4A04-A039-E1ECEBDC2CD8}" type="datetimeFigureOut">
              <a:rPr lang="en-US" smtClean="0"/>
              <a:t>9/4/17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EDC-7154-434E-9DCF-1F20AE1E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7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3F84-465F-4A04-A039-E1ECEBDC2CD8}" type="datetimeFigureOut">
              <a:rPr lang="en-US" smtClean="0"/>
              <a:t>9/4/17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EDC-7154-434E-9DCF-1F20AE1E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9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3F84-465F-4A04-A039-E1ECEBDC2CD8}" type="datetimeFigureOut">
              <a:rPr lang="en-US" smtClean="0"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EDC-7154-434E-9DCF-1F20AE1E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4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3F84-465F-4A04-A039-E1ECEBDC2CD8}" type="datetimeFigureOut">
              <a:rPr lang="en-US" smtClean="0"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EDC-7154-434E-9DCF-1F20AE1E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F3F84-465F-4A04-A039-E1ECEBDC2CD8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EAEDC-7154-434E-9DCF-1F20AE1E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customXml" Target="../ink/ink2.xml"/><Relationship Id="rId5" Type="http://schemas.openxmlformats.org/officeDocument/2006/relationships/image" Target="../media/image80.png"/><Relationship Id="rId6" Type="http://schemas.openxmlformats.org/officeDocument/2006/relationships/customXml" Target="../ink/ink3.xml"/><Relationship Id="rId7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ight Brace 41"/>
          <p:cNvSpPr/>
          <p:nvPr/>
        </p:nvSpPr>
        <p:spPr>
          <a:xfrm>
            <a:off x="3533209" y="3260495"/>
            <a:ext cx="504207" cy="1112520"/>
          </a:xfrm>
          <a:prstGeom prst="rightBrace">
            <a:avLst>
              <a:gd name="adj1" fmla="val 53494"/>
              <a:gd name="adj2" fmla="val 2777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58826"/>
              </p:ext>
            </p:extLst>
          </p:nvPr>
        </p:nvGraphicFramePr>
        <p:xfrm>
          <a:off x="1567815" y="5310715"/>
          <a:ext cx="2187576" cy="146304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364596">
                  <a:extLst>
                    <a:ext uri="{9D8B030D-6E8A-4147-A177-3AD203B41FA5}">
                      <a16:colId xmlns:a16="http://schemas.microsoft.com/office/drawing/2014/main" xmlns="" val="1773965451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xmlns="" val="3757064545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xmlns="" val="1896346663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xmlns="" val="4260770793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xmlns="" val="2694448124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xmlns="" val="28045674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20546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02465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54218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40014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88363" y="6773755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363" y="6773755"/>
                <a:ext cx="5018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69363" y="6778926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363" y="6778926"/>
                <a:ext cx="50712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41827" y="6773755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827" y="6773755"/>
                <a:ext cx="5071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02788" y="6778926"/>
                <a:ext cx="50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788" y="6778926"/>
                <a:ext cx="5001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64738" y="6778926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738" y="6778926"/>
                <a:ext cx="5071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26688" y="6778926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688" y="6778926"/>
                <a:ext cx="5071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>
            <a:off x="1567818" y="4357775"/>
            <a:ext cx="120570" cy="95294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915069"/>
              </p:ext>
            </p:extLst>
          </p:nvPr>
        </p:nvGraphicFramePr>
        <p:xfrm>
          <a:off x="1688388" y="3260495"/>
          <a:ext cx="1828800" cy="10972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xmlns="" val="36817434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xmlns="" val="142671836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xmlns="" val="226481538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xmlns="" val="23377393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xmlns="" val="66888444"/>
                    </a:ext>
                  </a:extLst>
                </a:gridCol>
              </a:tblGrid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928069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941851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2264635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2067799" y="4357775"/>
            <a:ext cx="227091" cy="94776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97053"/>
              </p:ext>
            </p:extLst>
          </p:nvPr>
        </p:nvGraphicFramePr>
        <p:xfrm>
          <a:off x="2146223" y="3557587"/>
          <a:ext cx="1463040" cy="1463040"/>
        </p:xfrm>
        <a:graphic>
          <a:graphicData uri="http://schemas.openxmlformats.org/drawingml/2006/table">
            <a:tbl>
              <a:tblPr bandRow="1">
                <a:solidFill>
                  <a:schemeClr val="bg1"/>
                </a:solidFill>
                <a:tableStyleId>{5DA37D80-6434-44D0-A028-1B22A696006F}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xmlns="" val="36817434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xmlns="" val="142671836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xmlns="" val="226481538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xmlns="" val="233773939"/>
                    </a:ext>
                  </a:extLst>
                </a:gridCol>
              </a:tblGrid>
              <a:tr h="343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580926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928069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941851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2264635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 flipH="1">
            <a:off x="1940326" y="5020627"/>
            <a:ext cx="579989" cy="287502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6" idx="2"/>
          </p:cNvCxnSpPr>
          <p:nvPr/>
        </p:nvCxnSpPr>
        <p:spPr>
          <a:xfrm>
            <a:off x="2877743" y="5020627"/>
            <a:ext cx="144222" cy="297092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75271"/>
              </p:ext>
            </p:extLst>
          </p:nvPr>
        </p:nvGraphicFramePr>
        <p:xfrm>
          <a:off x="4129492" y="2909975"/>
          <a:ext cx="365760" cy="10972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xmlns="" val="3681743419"/>
                    </a:ext>
                  </a:extLst>
                </a:gridCol>
              </a:tblGrid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928069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941851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2264635"/>
                  </a:ext>
                </a:extLst>
              </a:tr>
            </a:tbl>
          </a:graphicData>
        </a:graphic>
      </p:graphicFrame>
      <p:sp>
        <p:nvSpPr>
          <p:cNvPr id="43" name="Right Brace 42"/>
          <p:cNvSpPr/>
          <p:nvPr/>
        </p:nvSpPr>
        <p:spPr>
          <a:xfrm>
            <a:off x="3644660" y="3551499"/>
            <a:ext cx="392755" cy="1469128"/>
          </a:xfrm>
          <a:prstGeom prst="rightBrace">
            <a:avLst>
              <a:gd name="adj1" fmla="val 36904"/>
              <a:gd name="adj2" fmla="val 8026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721255"/>
              </p:ext>
            </p:extLst>
          </p:nvPr>
        </p:nvGraphicFramePr>
        <p:xfrm>
          <a:off x="4129492" y="4014875"/>
          <a:ext cx="365760" cy="1463040"/>
        </p:xfrm>
        <a:graphic>
          <a:graphicData uri="http://schemas.openxmlformats.org/drawingml/2006/table">
            <a:tbl>
              <a:tblPr bandRow="1">
                <a:solidFill>
                  <a:schemeClr val="bg1"/>
                </a:solidFill>
                <a:tableStyleId>{5DA37D80-6434-44D0-A028-1B22A696006F}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xmlns="" val="3681743419"/>
                    </a:ext>
                  </a:extLst>
                </a:gridCol>
              </a:tblGrid>
              <a:tr h="343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580926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928069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941851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2264635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624622"/>
              </p:ext>
            </p:extLst>
          </p:nvPr>
        </p:nvGraphicFramePr>
        <p:xfrm>
          <a:off x="4947991" y="2909975"/>
          <a:ext cx="365760" cy="10972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xmlns="" val="3681743419"/>
                    </a:ext>
                  </a:extLst>
                </a:gridCol>
              </a:tblGrid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928069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941851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2264635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620271"/>
              </p:ext>
            </p:extLst>
          </p:nvPr>
        </p:nvGraphicFramePr>
        <p:xfrm>
          <a:off x="4947991" y="4014875"/>
          <a:ext cx="365760" cy="1463040"/>
        </p:xfrm>
        <a:graphic>
          <a:graphicData uri="http://schemas.openxmlformats.org/drawingml/2006/table">
            <a:tbl>
              <a:tblPr bandRow="1">
                <a:solidFill>
                  <a:schemeClr val="bg1"/>
                </a:solidFill>
                <a:tableStyleId>{5DA37D80-6434-44D0-A028-1B22A696006F}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xmlns="" val="3681743419"/>
                    </a:ext>
                  </a:extLst>
                </a:gridCol>
              </a:tblGrid>
              <a:tr h="343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580926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928069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941851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2264635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12441"/>
              </p:ext>
            </p:extLst>
          </p:nvPr>
        </p:nvGraphicFramePr>
        <p:xfrm>
          <a:off x="5766490" y="2909110"/>
          <a:ext cx="365760" cy="10972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xmlns="" val="3681743419"/>
                    </a:ext>
                  </a:extLst>
                </a:gridCol>
              </a:tblGrid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928069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941851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2264635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570741"/>
              </p:ext>
            </p:extLst>
          </p:nvPr>
        </p:nvGraphicFramePr>
        <p:xfrm>
          <a:off x="5766490" y="4014010"/>
          <a:ext cx="365760" cy="1463040"/>
        </p:xfrm>
        <a:graphic>
          <a:graphicData uri="http://schemas.openxmlformats.org/drawingml/2006/table">
            <a:tbl>
              <a:tblPr bandRow="1">
                <a:solidFill>
                  <a:schemeClr val="bg1"/>
                </a:solidFill>
                <a:tableStyleId>{5DA37D80-6434-44D0-A028-1B22A696006F}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xmlns="" val="3681743419"/>
                    </a:ext>
                  </a:extLst>
                </a:gridCol>
              </a:tblGrid>
              <a:tr h="343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580926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928069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941851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2264635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226567"/>
              </p:ext>
            </p:extLst>
          </p:nvPr>
        </p:nvGraphicFramePr>
        <p:xfrm>
          <a:off x="6584989" y="2909110"/>
          <a:ext cx="365760" cy="10972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xmlns="" val="3681743419"/>
                    </a:ext>
                  </a:extLst>
                </a:gridCol>
              </a:tblGrid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928069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941851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2264635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98727"/>
              </p:ext>
            </p:extLst>
          </p:nvPr>
        </p:nvGraphicFramePr>
        <p:xfrm>
          <a:off x="6584989" y="4014010"/>
          <a:ext cx="365760" cy="1463040"/>
        </p:xfrm>
        <a:graphic>
          <a:graphicData uri="http://schemas.openxmlformats.org/drawingml/2006/table">
            <a:tbl>
              <a:tblPr bandRow="1">
                <a:solidFill>
                  <a:schemeClr val="bg1"/>
                </a:solidFill>
                <a:tableStyleId>{5DA37D80-6434-44D0-A028-1B22A696006F}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xmlns="" val="3681743419"/>
                    </a:ext>
                  </a:extLst>
                </a:gridCol>
              </a:tblGrid>
              <a:tr h="343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580926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928069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941851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2264635"/>
                  </a:ext>
                </a:extLst>
              </a:tr>
            </a:tbl>
          </a:graphicData>
        </a:graphic>
      </p:graphicFrame>
      <p:sp>
        <p:nvSpPr>
          <p:cNvPr id="51" name="Rounded Rectangle 50"/>
          <p:cNvSpPr/>
          <p:nvPr/>
        </p:nvSpPr>
        <p:spPr>
          <a:xfrm>
            <a:off x="4130040" y="1447800"/>
            <a:ext cx="365212" cy="1082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4947991" y="1447800"/>
            <a:ext cx="365212" cy="1082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5769101" y="1447800"/>
            <a:ext cx="365212" cy="1082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6584989" y="1447800"/>
            <a:ext cx="365212" cy="1082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95252" y="1737360"/>
            <a:ext cx="452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313203" y="1737360"/>
            <a:ext cx="452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132250" y="1737360"/>
            <a:ext cx="452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495251" y="2232660"/>
            <a:ext cx="452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5302803" y="2232660"/>
            <a:ext cx="452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132250" y="2232660"/>
            <a:ext cx="452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51" idx="2"/>
          </p:cNvCxnSpPr>
          <p:nvPr/>
        </p:nvCxnSpPr>
        <p:spPr>
          <a:xfrm flipV="1">
            <a:off x="4312372" y="2529840"/>
            <a:ext cx="274" cy="379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127591" y="2529840"/>
            <a:ext cx="274" cy="379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942536" y="2522220"/>
            <a:ext cx="274" cy="379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6772447" y="2529840"/>
            <a:ext cx="274" cy="379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Right Brace 69"/>
          <p:cNvSpPr/>
          <p:nvPr/>
        </p:nvSpPr>
        <p:spPr>
          <a:xfrm flipH="1">
            <a:off x="3748487" y="1448855"/>
            <a:ext cx="233364" cy="1073365"/>
          </a:xfrm>
          <a:prstGeom prst="rightBrace">
            <a:avLst>
              <a:gd name="adj1" fmla="val 53494"/>
              <a:gd name="adj2" fmla="val 4901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70" idx="1"/>
            <a:endCxn id="74" idx="3"/>
          </p:cNvCxnSpPr>
          <p:nvPr/>
        </p:nvCxnSpPr>
        <p:spPr>
          <a:xfrm flipH="1">
            <a:off x="3234324" y="1974922"/>
            <a:ext cx="514163" cy="2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869112" y="1249681"/>
            <a:ext cx="365212" cy="14546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 rot="10800000">
            <a:off x="3747919" y="2962648"/>
            <a:ext cx="430887" cy="18141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600" dirty="0"/>
              <a:t>mean pooling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270668" y="2544052"/>
            <a:ext cx="156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document representation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013094" y="609901"/>
            <a:ext cx="598555" cy="342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85" name="Curved Connector 84"/>
          <p:cNvCxnSpPr>
            <a:stCxn id="74" idx="0"/>
            <a:endCxn id="83" idx="2"/>
          </p:cNvCxnSpPr>
          <p:nvPr/>
        </p:nvCxnSpPr>
        <p:spPr>
          <a:xfrm rot="5400000" flipH="1" flipV="1">
            <a:off x="3533455" y="470764"/>
            <a:ext cx="297180" cy="126065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4828313" y="609901"/>
            <a:ext cx="598555" cy="342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650878" y="609901"/>
            <a:ext cx="598555" cy="342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468317" y="614296"/>
            <a:ext cx="598555" cy="342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97" name="Curved Connector 96"/>
          <p:cNvCxnSpPr>
            <a:stCxn id="74" idx="0"/>
            <a:endCxn id="93" idx="2"/>
          </p:cNvCxnSpPr>
          <p:nvPr/>
        </p:nvCxnSpPr>
        <p:spPr>
          <a:xfrm rot="5400000" flipH="1" flipV="1">
            <a:off x="3941064" y="63155"/>
            <a:ext cx="297180" cy="20758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Curved Connector 99"/>
          <p:cNvCxnSpPr>
            <a:stCxn id="74" idx="0"/>
            <a:endCxn id="94" idx="2"/>
          </p:cNvCxnSpPr>
          <p:nvPr/>
        </p:nvCxnSpPr>
        <p:spPr>
          <a:xfrm rot="5400000" flipH="1" flipV="1">
            <a:off x="4352347" y="-348128"/>
            <a:ext cx="297180" cy="28984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74" idx="0"/>
            <a:endCxn id="95" idx="2"/>
          </p:cNvCxnSpPr>
          <p:nvPr/>
        </p:nvCxnSpPr>
        <p:spPr>
          <a:xfrm rot="5400000" flipH="1" flipV="1">
            <a:off x="4763264" y="-754649"/>
            <a:ext cx="292785" cy="37158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51" idx="0"/>
            <a:endCxn id="83" idx="2"/>
          </p:cNvCxnSpPr>
          <p:nvPr/>
        </p:nvCxnSpPr>
        <p:spPr>
          <a:xfrm flipH="1" flipV="1">
            <a:off x="4312372" y="952501"/>
            <a:ext cx="274" cy="495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52" idx="0"/>
            <a:endCxn id="93" idx="2"/>
          </p:cNvCxnSpPr>
          <p:nvPr/>
        </p:nvCxnSpPr>
        <p:spPr>
          <a:xfrm flipH="1" flipV="1">
            <a:off x="5127591" y="952501"/>
            <a:ext cx="3006" cy="495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53" idx="0"/>
            <a:endCxn id="94" idx="2"/>
          </p:cNvCxnSpPr>
          <p:nvPr/>
        </p:nvCxnSpPr>
        <p:spPr>
          <a:xfrm flipH="1" flipV="1">
            <a:off x="5950156" y="952501"/>
            <a:ext cx="1551" cy="495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54" idx="0"/>
            <a:endCxn id="95" idx="2"/>
          </p:cNvCxnSpPr>
          <p:nvPr/>
        </p:nvCxnSpPr>
        <p:spPr>
          <a:xfrm flipV="1">
            <a:off x="6767595" y="956896"/>
            <a:ext cx="0" cy="490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3" idx="0"/>
          </p:cNvCxnSpPr>
          <p:nvPr/>
        </p:nvCxnSpPr>
        <p:spPr>
          <a:xfrm flipH="1" flipV="1">
            <a:off x="4312371" y="320040"/>
            <a:ext cx="1" cy="289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4178806" y="99060"/>
            <a:ext cx="269801" cy="227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30" name="Straight Arrow Connector 129"/>
          <p:cNvCxnSpPr>
            <a:stCxn id="93" idx="0"/>
          </p:cNvCxnSpPr>
          <p:nvPr/>
        </p:nvCxnSpPr>
        <p:spPr>
          <a:xfrm flipH="1" flipV="1">
            <a:off x="5126256" y="325302"/>
            <a:ext cx="1335" cy="284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4992690" y="96701"/>
            <a:ext cx="269801" cy="227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4" name="Straight Arrow Connector 133"/>
          <p:cNvCxnSpPr>
            <a:stCxn id="94" idx="0"/>
            <a:endCxn id="135" idx="2"/>
          </p:cNvCxnSpPr>
          <p:nvPr/>
        </p:nvCxnSpPr>
        <p:spPr>
          <a:xfrm flipV="1">
            <a:off x="5950156" y="326321"/>
            <a:ext cx="158" cy="283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5815413" y="99060"/>
            <a:ext cx="269801" cy="227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8" name="Straight Arrow Connector 137"/>
          <p:cNvCxnSpPr>
            <a:stCxn id="95" idx="0"/>
            <a:endCxn id="139" idx="2"/>
          </p:cNvCxnSpPr>
          <p:nvPr/>
        </p:nvCxnSpPr>
        <p:spPr>
          <a:xfrm flipH="1" flipV="1">
            <a:off x="6764040" y="335280"/>
            <a:ext cx="3555" cy="279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629139" y="108019"/>
            <a:ext cx="269801" cy="227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5" name="Curved Connector 144"/>
          <p:cNvCxnSpPr>
            <a:stCxn id="129" idx="3"/>
            <a:endCxn id="93" idx="1"/>
          </p:cNvCxnSpPr>
          <p:nvPr/>
        </p:nvCxnSpPr>
        <p:spPr>
          <a:xfrm>
            <a:off x="4448607" y="212691"/>
            <a:ext cx="379706" cy="56851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Curved Connector 145"/>
          <p:cNvCxnSpPr>
            <a:stCxn id="131" idx="3"/>
            <a:endCxn id="94" idx="1"/>
          </p:cNvCxnSpPr>
          <p:nvPr/>
        </p:nvCxnSpPr>
        <p:spPr>
          <a:xfrm>
            <a:off x="5262491" y="210332"/>
            <a:ext cx="388387" cy="5708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Curved Connector 148"/>
          <p:cNvCxnSpPr>
            <a:stCxn id="135" idx="3"/>
            <a:endCxn id="95" idx="1"/>
          </p:cNvCxnSpPr>
          <p:nvPr/>
        </p:nvCxnSpPr>
        <p:spPr>
          <a:xfrm>
            <a:off x="6085214" y="212691"/>
            <a:ext cx="383103" cy="5729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26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ight Brace 41"/>
          <p:cNvSpPr/>
          <p:nvPr/>
        </p:nvSpPr>
        <p:spPr>
          <a:xfrm>
            <a:off x="3533209" y="3260495"/>
            <a:ext cx="504207" cy="1112520"/>
          </a:xfrm>
          <a:prstGeom prst="rightBrace">
            <a:avLst>
              <a:gd name="adj1" fmla="val 53494"/>
              <a:gd name="adj2" fmla="val 2777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72861"/>
              </p:ext>
            </p:extLst>
          </p:nvPr>
        </p:nvGraphicFramePr>
        <p:xfrm>
          <a:off x="1567815" y="5310715"/>
          <a:ext cx="2187576" cy="146304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364596">
                  <a:extLst>
                    <a:ext uri="{9D8B030D-6E8A-4147-A177-3AD203B41FA5}">
                      <a16:colId xmlns:a16="http://schemas.microsoft.com/office/drawing/2014/main" xmlns="" val="1773965451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xmlns="" val="3757064545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xmlns="" val="1896346663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xmlns="" val="4260770793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xmlns="" val="2694448124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xmlns="" val="28045674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20546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02465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54218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400149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7"/>
              <p:cNvSpPr txBox="1"/>
              <p:nvPr/>
            </p:nvSpPr>
            <p:spPr>
              <a:xfrm>
                <a:off x="1488363" y="6773755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363" y="6773755"/>
                <a:ext cx="50180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8"/>
              <p:cNvSpPr txBox="1"/>
              <p:nvPr/>
            </p:nvSpPr>
            <p:spPr>
              <a:xfrm>
                <a:off x="1869363" y="6778926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363" y="6778926"/>
                <a:ext cx="50712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9"/>
              <p:cNvSpPr txBox="1"/>
              <p:nvPr/>
            </p:nvSpPr>
            <p:spPr>
              <a:xfrm>
                <a:off x="2241827" y="6773755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827" y="6773755"/>
                <a:ext cx="50712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10"/>
              <p:cNvSpPr txBox="1"/>
              <p:nvPr/>
            </p:nvSpPr>
            <p:spPr>
              <a:xfrm>
                <a:off x="2602788" y="6778926"/>
                <a:ext cx="50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788" y="6778926"/>
                <a:ext cx="50013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11"/>
              <p:cNvSpPr txBox="1"/>
              <p:nvPr/>
            </p:nvSpPr>
            <p:spPr>
              <a:xfrm>
                <a:off x="2964738" y="6778926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738" y="6778926"/>
                <a:ext cx="50712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12"/>
              <p:cNvSpPr txBox="1"/>
              <p:nvPr/>
            </p:nvSpPr>
            <p:spPr>
              <a:xfrm>
                <a:off x="3326688" y="6778926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688" y="6778926"/>
                <a:ext cx="50712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15"/>
          <p:cNvCxnSpPr/>
          <p:nvPr/>
        </p:nvCxnSpPr>
        <p:spPr>
          <a:xfrm flipH="1">
            <a:off x="1567818" y="4357775"/>
            <a:ext cx="120570" cy="95294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994028"/>
              </p:ext>
            </p:extLst>
          </p:nvPr>
        </p:nvGraphicFramePr>
        <p:xfrm>
          <a:off x="1688388" y="3260495"/>
          <a:ext cx="1828800" cy="10972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xmlns="" val="36817434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xmlns="" val="142671836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xmlns="" val="226481538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xmlns="" val="23377393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xmlns="" val="66888444"/>
                    </a:ext>
                  </a:extLst>
                </a:gridCol>
              </a:tblGrid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928069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941851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2264635"/>
                  </a:ext>
                </a:extLst>
              </a:tr>
            </a:tbl>
          </a:graphicData>
        </a:graphic>
      </p:graphicFrame>
      <p:cxnSp>
        <p:nvCxnSpPr>
          <p:cNvPr id="77" name="Straight Connector 17"/>
          <p:cNvCxnSpPr/>
          <p:nvPr/>
        </p:nvCxnSpPr>
        <p:spPr>
          <a:xfrm>
            <a:off x="2067799" y="4357775"/>
            <a:ext cx="227091" cy="94776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38833"/>
              </p:ext>
            </p:extLst>
          </p:nvPr>
        </p:nvGraphicFramePr>
        <p:xfrm>
          <a:off x="2146223" y="3557587"/>
          <a:ext cx="1463040" cy="1463040"/>
        </p:xfrm>
        <a:graphic>
          <a:graphicData uri="http://schemas.openxmlformats.org/drawingml/2006/table">
            <a:tbl>
              <a:tblPr bandRow="1">
                <a:solidFill>
                  <a:schemeClr val="bg1"/>
                </a:solidFill>
                <a:tableStyleId>{5DA37D80-6434-44D0-A028-1B22A696006F}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xmlns="" val="36817434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xmlns="" val="142671836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xmlns="" val="226481538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xmlns="" val="233773939"/>
                    </a:ext>
                  </a:extLst>
                </a:gridCol>
              </a:tblGrid>
              <a:tr h="343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580926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928069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941851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2264635"/>
                  </a:ext>
                </a:extLst>
              </a:tr>
            </a:tbl>
          </a:graphicData>
        </a:graphic>
      </p:graphicFrame>
      <p:cxnSp>
        <p:nvCxnSpPr>
          <p:cNvPr id="79" name="Straight Connector 28"/>
          <p:cNvCxnSpPr/>
          <p:nvPr/>
        </p:nvCxnSpPr>
        <p:spPr>
          <a:xfrm flipH="1">
            <a:off x="1940326" y="5020627"/>
            <a:ext cx="579989" cy="287502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36"/>
          <p:cNvCxnSpPr>
            <a:stCxn id="91" idx="2"/>
          </p:cNvCxnSpPr>
          <p:nvPr/>
        </p:nvCxnSpPr>
        <p:spPr>
          <a:xfrm>
            <a:off x="2877743" y="5020627"/>
            <a:ext cx="144222" cy="297092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81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513254"/>
              </p:ext>
            </p:extLst>
          </p:nvPr>
        </p:nvGraphicFramePr>
        <p:xfrm>
          <a:off x="4129492" y="2909975"/>
          <a:ext cx="365760" cy="10972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xmlns="" val="3681743419"/>
                    </a:ext>
                  </a:extLst>
                </a:gridCol>
              </a:tblGrid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928069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941851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2264635"/>
                  </a:ext>
                </a:extLst>
              </a:tr>
            </a:tbl>
          </a:graphicData>
        </a:graphic>
      </p:graphicFrame>
      <p:sp>
        <p:nvSpPr>
          <p:cNvPr id="82" name="Right Brace 42"/>
          <p:cNvSpPr/>
          <p:nvPr/>
        </p:nvSpPr>
        <p:spPr>
          <a:xfrm>
            <a:off x="3644660" y="3551499"/>
            <a:ext cx="392755" cy="1469128"/>
          </a:xfrm>
          <a:prstGeom prst="rightBrace">
            <a:avLst>
              <a:gd name="adj1" fmla="val 36904"/>
              <a:gd name="adj2" fmla="val 8026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3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522095"/>
              </p:ext>
            </p:extLst>
          </p:nvPr>
        </p:nvGraphicFramePr>
        <p:xfrm>
          <a:off x="4129492" y="4014875"/>
          <a:ext cx="365760" cy="1463040"/>
        </p:xfrm>
        <a:graphic>
          <a:graphicData uri="http://schemas.openxmlformats.org/drawingml/2006/table">
            <a:tbl>
              <a:tblPr bandRow="1">
                <a:solidFill>
                  <a:schemeClr val="bg1"/>
                </a:solidFill>
                <a:tableStyleId>{5DA37D80-6434-44D0-A028-1B22A696006F}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xmlns="" val="3681743419"/>
                    </a:ext>
                  </a:extLst>
                </a:gridCol>
              </a:tblGrid>
              <a:tr h="343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580926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928069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941851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2264635"/>
                  </a:ext>
                </a:extLst>
              </a:tr>
            </a:tbl>
          </a:graphicData>
        </a:graphic>
      </p:graphicFrame>
      <p:graphicFrame>
        <p:nvGraphicFramePr>
          <p:cNvPr id="84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889513"/>
              </p:ext>
            </p:extLst>
          </p:nvPr>
        </p:nvGraphicFramePr>
        <p:xfrm>
          <a:off x="4947991" y="2909975"/>
          <a:ext cx="365760" cy="10972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xmlns="" val="3681743419"/>
                    </a:ext>
                  </a:extLst>
                </a:gridCol>
              </a:tblGrid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928069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941851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2264635"/>
                  </a:ext>
                </a:extLst>
              </a:tr>
            </a:tbl>
          </a:graphicData>
        </a:graphic>
      </p:graphicFrame>
      <p:graphicFrame>
        <p:nvGraphicFramePr>
          <p:cNvPr id="85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63926"/>
              </p:ext>
            </p:extLst>
          </p:nvPr>
        </p:nvGraphicFramePr>
        <p:xfrm>
          <a:off x="4947991" y="4014875"/>
          <a:ext cx="365760" cy="1463040"/>
        </p:xfrm>
        <a:graphic>
          <a:graphicData uri="http://schemas.openxmlformats.org/drawingml/2006/table">
            <a:tbl>
              <a:tblPr bandRow="1">
                <a:solidFill>
                  <a:schemeClr val="bg1"/>
                </a:solidFill>
                <a:tableStyleId>{5DA37D80-6434-44D0-A028-1B22A696006F}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xmlns="" val="3681743419"/>
                    </a:ext>
                  </a:extLst>
                </a:gridCol>
              </a:tblGrid>
              <a:tr h="343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580926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928069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941851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2264635"/>
                  </a:ext>
                </a:extLst>
              </a:tr>
            </a:tbl>
          </a:graphicData>
        </a:graphic>
      </p:graphicFrame>
      <p:graphicFrame>
        <p:nvGraphicFramePr>
          <p:cNvPr id="86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412849"/>
              </p:ext>
            </p:extLst>
          </p:nvPr>
        </p:nvGraphicFramePr>
        <p:xfrm>
          <a:off x="5766490" y="2909110"/>
          <a:ext cx="365760" cy="10972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xmlns="" val="3681743419"/>
                    </a:ext>
                  </a:extLst>
                </a:gridCol>
              </a:tblGrid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928069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941851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2264635"/>
                  </a:ext>
                </a:extLst>
              </a:tr>
            </a:tbl>
          </a:graphicData>
        </a:graphic>
      </p:graphicFrame>
      <p:graphicFrame>
        <p:nvGraphicFramePr>
          <p:cNvPr id="87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86014"/>
              </p:ext>
            </p:extLst>
          </p:nvPr>
        </p:nvGraphicFramePr>
        <p:xfrm>
          <a:off x="5766490" y="4014010"/>
          <a:ext cx="365760" cy="1463040"/>
        </p:xfrm>
        <a:graphic>
          <a:graphicData uri="http://schemas.openxmlformats.org/drawingml/2006/table">
            <a:tbl>
              <a:tblPr bandRow="1">
                <a:solidFill>
                  <a:schemeClr val="bg1"/>
                </a:solidFill>
                <a:tableStyleId>{5DA37D80-6434-44D0-A028-1B22A696006F}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xmlns="" val="3681743419"/>
                    </a:ext>
                  </a:extLst>
                </a:gridCol>
              </a:tblGrid>
              <a:tr h="343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580926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928069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941851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2264635"/>
                  </a:ext>
                </a:extLst>
              </a:tr>
            </a:tbl>
          </a:graphicData>
        </a:graphic>
      </p:graphicFrame>
      <p:graphicFrame>
        <p:nvGraphicFramePr>
          <p:cNvPr id="88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384879"/>
              </p:ext>
            </p:extLst>
          </p:nvPr>
        </p:nvGraphicFramePr>
        <p:xfrm>
          <a:off x="6584989" y="2909110"/>
          <a:ext cx="365760" cy="10972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xmlns="" val="3681743419"/>
                    </a:ext>
                  </a:extLst>
                </a:gridCol>
              </a:tblGrid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928069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941851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2264635"/>
                  </a:ext>
                </a:extLst>
              </a:tr>
            </a:tbl>
          </a:graphicData>
        </a:graphic>
      </p:graphicFrame>
      <p:graphicFrame>
        <p:nvGraphicFramePr>
          <p:cNvPr id="89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3051"/>
              </p:ext>
            </p:extLst>
          </p:nvPr>
        </p:nvGraphicFramePr>
        <p:xfrm>
          <a:off x="6584989" y="4014010"/>
          <a:ext cx="365760" cy="1463040"/>
        </p:xfrm>
        <a:graphic>
          <a:graphicData uri="http://schemas.openxmlformats.org/drawingml/2006/table">
            <a:tbl>
              <a:tblPr bandRow="1">
                <a:solidFill>
                  <a:schemeClr val="bg1"/>
                </a:solidFill>
                <a:tableStyleId>{5DA37D80-6434-44D0-A028-1B22A696006F}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xmlns="" val="3681743419"/>
                    </a:ext>
                  </a:extLst>
                </a:gridCol>
              </a:tblGrid>
              <a:tr h="343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580926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928069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941851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2264635"/>
                  </a:ext>
                </a:extLst>
              </a:tr>
            </a:tbl>
          </a:graphicData>
        </a:graphic>
      </p:graphicFrame>
      <p:sp>
        <p:nvSpPr>
          <p:cNvPr id="90" name="Rounded Rectangle 50"/>
          <p:cNvSpPr/>
          <p:nvPr/>
        </p:nvSpPr>
        <p:spPr>
          <a:xfrm>
            <a:off x="4130040" y="1447800"/>
            <a:ext cx="365212" cy="1082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ounded Rectangle 51"/>
          <p:cNvSpPr/>
          <p:nvPr/>
        </p:nvSpPr>
        <p:spPr>
          <a:xfrm>
            <a:off x="4947991" y="1447800"/>
            <a:ext cx="365212" cy="1082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ounded Rectangle 52"/>
          <p:cNvSpPr/>
          <p:nvPr/>
        </p:nvSpPr>
        <p:spPr>
          <a:xfrm>
            <a:off x="5769101" y="1447800"/>
            <a:ext cx="365212" cy="1082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ounded Rectangle 53"/>
          <p:cNvSpPr/>
          <p:nvPr/>
        </p:nvSpPr>
        <p:spPr>
          <a:xfrm>
            <a:off x="6584989" y="1447800"/>
            <a:ext cx="365212" cy="1082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Straight Arrow Connector 55"/>
          <p:cNvCxnSpPr/>
          <p:nvPr/>
        </p:nvCxnSpPr>
        <p:spPr>
          <a:xfrm>
            <a:off x="4495252" y="1737360"/>
            <a:ext cx="452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56"/>
          <p:cNvCxnSpPr/>
          <p:nvPr/>
        </p:nvCxnSpPr>
        <p:spPr>
          <a:xfrm>
            <a:off x="5313203" y="1737360"/>
            <a:ext cx="452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57"/>
          <p:cNvCxnSpPr/>
          <p:nvPr/>
        </p:nvCxnSpPr>
        <p:spPr>
          <a:xfrm>
            <a:off x="6132250" y="1737360"/>
            <a:ext cx="452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58"/>
          <p:cNvCxnSpPr/>
          <p:nvPr/>
        </p:nvCxnSpPr>
        <p:spPr>
          <a:xfrm flipH="1">
            <a:off x="4495251" y="2232660"/>
            <a:ext cx="452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59"/>
          <p:cNvCxnSpPr/>
          <p:nvPr/>
        </p:nvCxnSpPr>
        <p:spPr>
          <a:xfrm flipH="1">
            <a:off x="5302803" y="2232660"/>
            <a:ext cx="452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60"/>
          <p:cNvCxnSpPr/>
          <p:nvPr/>
        </p:nvCxnSpPr>
        <p:spPr>
          <a:xfrm flipH="1">
            <a:off x="6132250" y="2232660"/>
            <a:ext cx="452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64"/>
          <p:cNvCxnSpPr>
            <a:endCxn id="116" idx="2"/>
          </p:cNvCxnSpPr>
          <p:nvPr/>
        </p:nvCxnSpPr>
        <p:spPr>
          <a:xfrm flipV="1">
            <a:off x="4312372" y="2529840"/>
            <a:ext cx="274" cy="379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65"/>
          <p:cNvCxnSpPr/>
          <p:nvPr/>
        </p:nvCxnSpPr>
        <p:spPr>
          <a:xfrm flipV="1">
            <a:off x="5127591" y="2529840"/>
            <a:ext cx="274" cy="379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66"/>
          <p:cNvCxnSpPr/>
          <p:nvPr/>
        </p:nvCxnSpPr>
        <p:spPr>
          <a:xfrm flipV="1">
            <a:off x="5942536" y="2522220"/>
            <a:ext cx="274" cy="379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67"/>
          <p:cNvCxnSpPr/>
          <p:nvPr/>
        </p:nvCxnSpPr>
        <p:spPr>
          <a:xfrm flipV="1">
            <a:off x="6772447" y="2529840"/>
            <a:ext cx="274" cy="379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" name="Right Brace 69"/>
          <p:cNvSpPr/>
          <p:nvPr/>
        </p:nvSpPr>
        <p:spPr>
          <a:xfrm flipH="1">
            <a:off x="3748487" y="1448855"/>
            <a:ext cx="233364" cy="1073365"/>
          </a:xfrm>
          <a:prstGeom prst="rightBrace">
            <a:avLst>
              <a:gd name="adj1" fmla="val 53494"/>
              <a:gd name="adj2" fmla="val 4901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72"/>
          <p:cNvCxnSpPr/>
          <p:nvPr/>
        </p:nvCxnSpPr>
        <p:spPr>
          <a:xfrm flipH="1">
            <a:off x="3234324" y="1974922"/>
            <a:ext cx="514163" cy="2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73"/>
          <p:cNvSpPr/>
          <p:nvPr/>
        </p:nvSpPr>
        <p:spPr>
          <a:xfrm>
            <a:off x="2869112" y="1249681"/>
            <a:ext cx="365212" cy="14546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79"/>
          <p:cNvSpPr txBox="1"/>
          <p:nvPr/>
        </p:nvSpPr>
        <p:spPr>
          <a:xfrm rot="10800000">
            <a:off x="3747919" y="2962648"/>
            <a:ext cx="430887" cy="18141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600" dirty="0"/>
              <a:t>mean pooling</a:t>
            </a:r>
          </a:p>
        </p:txBody>
      </p:sp>
      <p:sp>
        <p:nvSpPr>
          <p:cNvPr id="108" name="TextBox 81"/>
          <p:cNvSpPr txBox="1"/>
          <p:nvPr/>
        </p:nvSpPr>
        <p:spPr>
          <a:xfrm>
            <a:off x="2270668" y="2544052"/>
            <a:ext cx="156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document representation</a:t>
            </a:r>
          </a:p>
        </p:txBody>
      </p:sp>
      <p:sp>
        <p:nvSpPr>
          <p:cNvPr id="109" name="Rectangle 82"/>
          <p:cNvSpPr/>
          <p:nvPr/>
        </p:nvSpPr>
        <p:spPr>
          <a:xfrm>
            <a:off x="4013094" y="609901"/>
            <a:ext cx="598555" cy="342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10" name="Curved Connector 84"/>
          <p:cNvCxnSpPr/>
          <p:nvPr/>
        </p:nvCxnSpPr>
        <p:spPr>
          <a:xfrm rot="5400000" flipH="1" flipV="1">
            <a:off x="3533455" y="470764"/>
            <a:ext cx="297180" cy="126065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Rectangle 92"/>
          <p:cNvSpPr/>
          <p:nvPr/>
        </p:nvSpPr>
        <p:spPr>
          <a:xfrm>
            <a:off x="4828313" y="609901"/>
            <a:ext cx="598555" cy="342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sp>
        <p:nvSpPr>
          <p:cNvPr id="112" name="Rectangle 93"/>
          <p:cNvSpPr/>
          <p:nvPr/>
        </p:nvSpPr>
        <p:spPr>
          <a:xfrm>
            <a:off x="5650878" y="609901"/>
            <a:ext cx="598555" cy="342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sp>
        <p:nvSpPr>
          <p:cNvPr id="113" name="Rectangle 94"/>
          <p:cNvSpPr/>
          <p:nvPr/>
        </p:nvSpPr>
        <p:spPr>
          <a:xfrm>
            <a:off x="6468317" y="614296"/>
            <a:ext cx="598555" cy="342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14" name="Curved Connector 96"/>
          <p:cNvCxnSpPr/>
          <p:nvPr/>
        </p:nvCxnSpPr>
        <p:spPr>
          <a:xfrm rot="5400000" flipH="1" flipV="1">
            <a:off x="3941064" y="63155"/>
            <a:ext cx="297180" cy="20758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5" name="Curved Connector 99"/>
          <p:cNvCxnSpPr/>
          <p:nvPr/>
        </p:nvCxnSpPr>
        <p:spPr>
          <a:xfrm rot="5400000" flipH="1" flipV="1">
            <a:off x="4352347" y="-348128"/>
            <a:ext cx="297180" cy="28984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6" name="Curved Connector 103"/>
          <p:cNvCxnSpPr/>
          <p:nvPr/>
        </p:nvCxnSpPr>
        <p:spPr>
          <a:xfrm rot="5400000" flipH="1" flipV="1">
            <a:off x="4763264" y="-754649"/>
            <a:ext cx="292785" cy="37158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6" idx="0"/>
          </p:cNvCxnSpPr>
          <p:nvPr/>
        </p:nvCxnSpPr>
        <p:spPr>
          <a:xfrm flipH="1" flipV="1">
            <a:off x="4312372" y="952501"/>
            <a:ext cx="274" cy="495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7" idx="0"/>
          </p:cNvCxnSpPr>
          <p:nvPr/>
        </p:nvCxnSpPr>
        <p:spPr>
          <a:xfrm flipH="1" flipV="1">
            <a:off x="5127591" y="952501"/>
            <a:ext cx="3006" cy="495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20"/>
          <p:cNvCxnSpPr>
            <a:stCxn id="118" idx="0"/>
          </p:cNvCxnSpPr>
          <p:nvPr/>
        </p:nvCxnSpPr>
        <p:spPr>
          <a:xfrm flipH="1" flipV="1">
            <a:off x="5950156" y="952501"/>
            <a:ext cx="1551" cy="495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23"/>
          <p:cNvCxnSpPr>
            <a:stCxn id="119" idx="0"/>
          </p:cNvCxnSpPr>
          <p:nvPr/>
        </p:nvCxnSpPr>
        <p:spPr>
          <a:xfrm flipV="1">
            <a:off x="6767595" y="956896"/>
            <a:ext cx="0" cy="490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7"/>
          <p:cNvCxnSpPr/>
          <p:nvPr/>
        </p:nvCxnSpPr>
        <p:spPr>
          <a:xfrm flipH="1" flipV="1">
            <a:off x="4312371" y="320040"/>
            <a:ext cx="1" cy="289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2" name="Rectangle 128"/>
          <p:cNvSpPr/>
          <p:nvPr/>
        </p:nvSpPr>
        <p:spPr>
          <a:xfrm>
            <a:off x="4178806" y="99060"/>
            <a:ext cx="269801" cy="227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23" name="Straight Arrow Connector 129"/>
          <p:cNvCxnSpPr/>
          <p:nvPr/>
        </p:nvCxnSpPr>
        <p:spPr>
          <a:xfrm flipH="1" flipV="1">
            <a:off x="5126256" y="325302"/>
            <a:ext cx="1335" cy="284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4" name="Rectangle 130"/>
          <p:cNvSpPr/>
          <p:nvPr/>
        </p:nvSpPr>
        <p:spPr>
          <a:xfrm>
            <a:off x="4992690" y="96701"/>
            <a:ext cx="269801" cy="227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25" name="Straight Arrow Connector 133"/>
          <p:cNvCxnSpPr/>
          <p:nvPr/>
        </p:nvCxnSpPr>
        <p:spPr>
          <a:xfrm flipV="1">
            <a:off x="5950156" y="326321"/>
            <a:ext cx="158" cy="283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6" name="Rectangle 134"/>
          <p:cNvSpPr/>
          <p:nvPr/>
        </p:nvSpPr>
        <p:spPr>
          <a:xfrm>
            <a:off x="5815413" y="99060"/>
            <a:ext cx="269801" cy="227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27" name="Straight Arrow Connector 137"/>
          <p:cNvCxnSpPr/>
          <p:nvPr/>
        </p:nvCxnSpPr>
        <p:spPr>
          <a:xfrm flipH="1" flipV="1">
            <a:off x="6764040" y="335280"/>
            <a:ext cx="3555" cy="279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8" name="Rectangle 138"/>
          <p:cNvSpPr/>
          <p:nvPr/>
        </p:nvSpPr>
        <p:spPr>
          <a:xfrm>
            <a:off x="6629139" y="108019"/>
            <a:ext cx="269801" cy="227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29" name="Curved Connector 144"/>
          <p:cNvCxnSpPr/>
          <p:nvPr/>
        </p:nvCxnSpPr>
        <p:spPr>
          <a:xfrm>
            <a:off x="4448607" y="212691"/>
            <a:ext cx="379706" cy="56851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urved Connector 145"/>
          <p:cNvCxnSpPr/>
          <p:nvPr/>
        </p:nvCxnSpPr>
        <p:spPr>
          <a:xfrm>
            <a:off x="5262491" y="210332"/>
            <a:ext cx="388387" cy="5708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urved Connector 148"/>
          <p:cNvCxnSpPr/>
          <p:nvPr/>
        </p:nvCxnSpPr>
        <p:spPr>
          <a:xfrm>
            <a:off x="6085214" y="212691"/>
            <a:ext cx="383103" cy="5729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3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xmlns="" id="{DC7ECDBC-5E4C-44AB-BEE2-01D9AD477070}"/>
                  </a:ext>
                </a:extLst>
              </p14:cNvPr>
              <p14:cNvContentPartPr/>
              <p14:nvPr/>
            </p14:nvContentPartPr>
            <p14:xfrm>
              <a:off x="9188704" y="5104777"/>
              <a:ext cx="180" cy="18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DC7ECDBC-5E4C-44AB-BEE2-01D9AD4770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86544" y="5102617"/>
                <a:ext cx="4500" cy="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xmlns="" id="{104E3612-17C7-44DD-961B-7C281042CC5D}"/>
                  </a:ext>
                </a:extLst>
              </p14:cNvPr>
              <p14:cNvContentPartPr/>
              <p14:nvPr/>
            </p14:nvContentPartPr>
            <p14:xfrm>
              <a:off x="10619344" y="4841257"/>
              <a:ext cx="196560" cy="180"/>
            </p14:xfrm>
          </p:contentPart>
        </mc:Choice>
        <mc:Fallback xmlns=""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104E3612-17C7-44DD-961B-7C281042CC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15024" y="4839097"/>
                <a:ext cx="205200" cy="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xmlns="" id="{4C5E3046-24B9-46DA-868F-2BF2AF14FE35}"/>
                  </a:ext>
                </a:extLst>
              </p14:cNvPr>
              <p14:cNvContentPartPr/>
              <p14:nvPr/>
            </p14:nvContentPartPr>
            <p14:xfrm>
              <a:off x="151444" y="84037"/>
              <a:ext cx="11775600" cy="6014520"/>
            </p14:xfrm>
          </p:contentPart>
        </mc:Choice>
        <mc:Fallback xmlns=""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4C5E3046-24B9-46DA-868F-2BF2AF14FE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124" y="79717"/>
                <a:ext cx="11784240" cy="602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962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6820</TotalTime>
  <Words>24</Words>
  <Application>Microsoft Macintosh PowerPoint</Application>
  <PresentationFormat>宽屏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Cambria Math</vt:lpstr>
      <vt:lpstr>Arial</vt:lpstr>
      <vt:lpstr>Office Theme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Yuxiang WU</dc:creator>
  <cp:lastModifiedBy>保田 户</cp:lastModifiedBy>
  <cp:revision>18</cp:revision>
  <dcterms:created xsi:type="dcterms:W3CDTF">2017-08-31T13:01:06Z</dcterms:created>
  <dcterms:modified xsi:type="dcterms:W3CDTF">2017-09-09T17:34:10Z</dcterms:modified>
</cp:coreProperties>
</file>