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8" r:id="rId3"/>
    <p:sldId id="265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>
        <p:scale>
          <a:sx n="100" d="100"/>
          <a:sy n="100" d="100"/>
        </p:scale>
        <p:origin x="-354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83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9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9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8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3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8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34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668661D6-DBD1-4304-BFF4-2679D95EF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3" r="12614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1D577-2CAA-4955-BC3C-4A55E75A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r>
              <a:rPr lang="en-US" sz="6000"/>
              <a:t>Stock Purchasing Financial Analysis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02649-1049-4C58-A7ED-E5FDEF87D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 fontScale="40000" lnSpcReduction="20000"/>
          </a:bodyPr>
          <a:lstStyle/>
          <a:p>
            <a:r>
              <a:rPr lang="en-US" dirty="0"/>
              <a:t>Project 2</a:t>
            </a:r>
          </a:p>
          <a:p>
            <a:r>
              <a:rPr lang="en-US" dirty="0" err="1"/>
              <a:t>Jabin</a:t>
            </a:r>
            <a:r>
              <a:rPr lang="en-US" dirty="0"/>
              <a:t> Barcelo</a:t>
            </a:r>
          </a:p>
          <a:p>
            <a:r>
              <a:rPr lang="en-US" dirty="0"/>
              <a:t>Derek Herr</a:t>
            </a:r>
          </a:p>
          <a:p>
            <a:r>
              <a:rPr lang="en-US" dirty="0"/>
              <a:t>Karina Manzo</a:t>
            </a:r>
          </a:p>
          <a:p>
            <a:r>
              <a:rPr lang="en-US" dirty="0"/>
              <a:t>Kristina Valenzuela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7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442220"/>
            <a:ext cx="9506247" cy="1345269"/>
          </a:xfrm>
        </p:spPr>
        <p:txBody>
          <a:bodyPr/>
          <a:lstStyle/>
          <a:p>
            <a:r>
              <a:rPr lang="en-US" dirty="0"/>
              <a:t>Presentation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312276"/>
            <a:ext cx="10222576" cy="3651504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at least 8 to 10 minutes long (check with the instructor for the official presentation time).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core message or hypothesis for your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predictive model chose and why this model was chosen.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data preparation and model training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the techniques used to evaluate the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Summarize your conclusions and predictions. This should include a numerical summary (what data your model yielded), as well as visualizations of that summary (plots of the final model evaluation and predictions).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implications of your findings. This is where you get to have an open-ended discussion about what your findings mean.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4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442220"/>
            <a:ext cx="9506247" cy="1345269"/>
          </a:xfrm>
        </p:spPr>
        <p:txBody>
          <a:bodyPr/>
          <a:lstStyle/>
          <a:p>
            <a:r>
              <a:rPr lang="en-US" dirty="0"/>
              <a:t>3 Key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312276"/>
            <a:ext cx="9506247" cy="36515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MACD (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Moving Average Convergence Divergence)</a:t>
            </a:r>
          </a:p>
          <a:p>
            <a:pPr lvl="2"/>
            <a:r>
              <a:rPr lang="en-US" dirty="0"/>
              <a:t>Analysis of the difference between the 12-day &amp; 26-day Exponential Moving Average, overlayed on the 9-day Exponential moving Average. Signals are the points at which these lines cross</a:t>
            </a:r>
          </a:p>
          <a:p>
            <a:r>
              <a:rPr lang="en-US" dirty="0"/>
              <a:t>RSI 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(Relative Strength Index)</a:t>
            </a:r>
          </a:p>
          <a:p>
            <a:pPr lvl="2"/>
            <a:r>
              <a:rPr lang="en-US" dirty="0"/>
              <a:t>Evaluation of recent pricing fluctuations to determine whether a security is being overbought or oversold. </a:t>
            </a:r>
          </a:p>
          <a:p>
            <a:r>
              <a:rPr lang="en-US" dirty="0"/>
              <a:t>Momentum</a:t>
            </a:r>
          </a:p>
          <a:p>
            <a:pPr lvl="2"/>
            <a:r>
              <a:rPr lang="en-US" dirty="0"/>
              <a:t>Acceleration of a security’s price or volume. Relies on short-term movements over fundamental value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442220"/>
            <a:ext cx="9506247" cy="1345269"/>
          </a:xfrm>
        </p:spPr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312276"/>
            <a:ext cx="10222576" cy="3651504"/>
          </a:xfrm>
        </p:spPr>
        <p:txBody>
          <a:bodyPr>
            <a:normAutofit/>
          </a:bodyPr>
          <a:lstStyle/>
          <a:p>
            <a:r>
              <a:rPr lang="en-US" dirty="0"/>
              <a:t>Historical Stock Data from </a:t>
            </a:r>
            <a:r>
              <a:rPr lang="en-US" dirty="0" err="1"/>
              <a:t>Yfinance</a:t>
            </a:r>
            <a:r>
              <a:rPr lang="en-US" dirty="0"/>
              <a:t> API</a:t>
            </a:r>
          </a:p>
          <a:p>
            <a:r>
              <a:rPr lang="en-US" dirty="0"/>
              <a:t>CSV Files</a:t>
            </a:r>
          </a:p>
          <a:p>
            <a:r>
              <a:rPr lang="en-US" dirty="0"/>
              <a:t>Coding challenges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8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442220"/>
            <a:ext cx="9506247" cy="1345269"/>
          </a:xfrm>
        </p:spPr>
        <p:txBody>
          <a:bodyPr/>
          <a:lstStyle/>
          <a:p>
            <a:r>
              <a:rPr lang="en-US" dirty="0"/>
              <a:t>Plotting graphics - ABBV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312276"/>
            <a:ext cx="9506247" cy="36515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5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442220"/>
            <a:ext cx="9506247" cy="1345269"/>
          </a:xfrm>
        </p:spPr>
        <p:txBody>
          <a:bodyPr/>
          <a:lstStyle/>
          <a:p>
            <a:r>
              <a:rPr lang="en-US" dirty="0"/>
              <a:t>Plotting graphics - 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312276"/>
            <a:ext cx="9506247" cy="36515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9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442220"/>
            <a:ext cx="9506247" cy="1345269"/>
          </a:xfrm>
        </p:spPr>
        <p:txBody>
          <a:bodyPr/>
          <a:lstStyle/>
          <a:p>
            <a:r>
              <a:rPr lang="en-US" dirty="0"/>
              <a:t>Plotting graphics - CVX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312276"/>
            <a:ext cx="9506247" cy="36515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11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442220"/>
            <a:ext cx="9506247" cy="1345269"/>
          </a:xfrm>
        </p:spPr>
        <p:txBody>
          <a:bodyPr/>
          <a:lstStyle/>
          <a:p>
            <a:r>
              <a:rPr lang="en-US" dirty="0"/>
              <a:t>Testing &amp;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312276"/>
            <a:ext cx="9506247" cy="3651504"/>
          </a:xfrm>
        </p:spPr>
        <p:txBody>
          <a:bodyPr>
            <a:normAutofit/>
          </a:bodyPr>
          <a:lstStyle/>
          <a:p>
            <a:r>
              <a:rPr lang="en-US" dirty="0"/>
              <a:t>Insert image of code?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6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ECBB-980B-46F0-9CEF-54905FA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442220"/>
            <a:ext cx="9506247" cy="1345269"/>
          </a:xfrm>
        </p:spPr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01CE-1F33-42EB-A124-4F34B9B6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564" y="2312276"/>
            <a:ext cx="9506247" cy="3651504"/>
          </a:xfrm>
        </p:spPr>
        <p:txBody>
          <a:bodyPr>
            <a:normAutofit/>
          </a:bodyPr>
          <a:lstStyle/>
          <a:p>
            <a:r>
              <a:rPr lang="en-US" dirty="0"/>
              <a:t>Insert image of code?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6BED3-DE26-495A-8F0E-0EE5850354BD}"/>
              </a:ext>
            </a:extLst>
          </p:cNvPr>
          <p:cNvCxnSpPr>
            <a:cxnSpLocks/>
          </p:cNvCxnSpPr>
          <p:nvPr/>
        </p:nvCxnSpPr>
        <p:spPr>
          <a:xfrm flipH="1">
            <a:off x="1287464" y="2175509"/>
            <a:ext cx="1011967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7144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1D30"/>
      </a:dk2>
      <a:lt2>
        <a:srgbClr val="F0F3F2"/>
      </a:lt2>
      <a:accent1>
        <a:srgbClr val="C34D8B"/>
      </a:accent1>
      <a:accent2>
        <a:srgbClr val="B13BAB"/>
      </a:accent2>
      <a:accent3>
        <a:srgbClr val="994DC3"/>
      </a:accent3>
      <a:accent4>
        <a:srgbClr val="553BB1"/>
      </a:accent4>
      <a:accent5>
        <a:srgbClr val="4D64C3"/>
      </a:accent5>
      <a:accent6>
        <a:srgbClr val="3B83B1"/>
      </a:accent6>
      <a:hlink>
        <a:srgbClr val="5C5EC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254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Arial</vt:lpstr>
      <vt:lpstr>Corbel</vt:lpstr>
      <vt:lpstr>SourceSansPro</vt:lpstr>
      <vt:lpstr>SketchLinesVTI</vt:lpstr>
      <vt:lpstr>Stock Purchasing Financial Analysis</vt:lpstr>
      <vt:lpstr>Presentation Requirements</vt:lpstr>
      <vt:lpstr>3 Key Signals</vt:lpstr>
      <vt:lpstr>Data Gathering</vt:lpstr>
      <vt:lpstr>Plotting graphics - ABBV</vt:lpstr>
      <vt:lpstr>Plotting graphics - BAC</vt:lpstr>
      <vt:lpstr>Plotting graphics - CVX</vt:lpstr>
      <vt:lpstr>Testing &amp; Training Data</vt:lpstr>
      <vt:lpstr>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Purchasing Financial Analysis</dc:title>
  <dc:creator>Kristina Valenzuela</dc:creator>
  <cp:lastModifiedBy>Kristina Valenzuela</cp:lastModifiedBy>
  <cp:revision>10</cp:revision>
  <dcterms:created xsi:type="dcterms:W3CDTF">2021-01-18T17:41:48Z</dcterms:created>
  <dcterms:modified xsi:type="dcterms:W3CDTF">2021-01-18T22:07:05Z</dcterms:modified>
</cp:coreProperties>
</file>