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70FA-B1AB-407F-80C2-9D387BA36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4E1F21-C616-4985-99E0-46F64212E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CEEFE-3DDB-4CAD-A7E6-B5B05869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83B88-17D6-4CDA-B6D0-967FE0B1C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CA961-B3CE-46A8-9C87-9323C681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4167-8554-4A43-8087-18B4C8B5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8ED80-FE16-4BC5-9469-C96E8A521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C8CE3-1010-4DA6-A81C-1E7D4568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757CB-80C6-4485-BD77-7181B355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FFAD-0A82-42B0-8A28-7DC4DC47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3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745704-79B7-4850-96EF-530E1D280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DD5C6-0C59-4FD1-A925-D158608DB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1F0C-DD1D-4CAD-A8F8-2B36EB277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DBEA9-8E33-4CEC-A8C1-7060C256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03898-1197-49A6-8D17-4B4B5D49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DF299-A027-4FAA-9CA4-4EB9109E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9C994-CB0E-4C9D-AB5E-EAADF76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C58B-6C87-4F2D-9C75-C5F2E6B4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A89F-5EDD-44BD-BA65-8FC6F2A8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83D1-D11B-41C0-AA36-EB10CEFAB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96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4800-E30E-4D4E-B90B-C069DEB8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F42E0-EB98-4294-8E76-5D35D0B6B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2598-E753-4A28-A888-48730038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8090-F41D-472F-94DC-01806980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F5F8-AFFB-4AF6-82F0-42C3AC0D9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452A0-63B7-4313-AAB5-2DE7B2DE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BC37-017A-4715-9F50-A751A4D6D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54195C-D700-40EA-ABC6-99A168AAB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372B3-3A55-41CB-9F63-9F49B7F84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AF7E8-4FE9-4DBA-803F-6AE21DCD0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D7849-AECE-4A66-AE8A-2710A1CB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7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653B-F639-4FA1-88CF-38A24EC26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A43E6-B6A5-4F2C-9809-1C5853EB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CBE21-4921-465D-871C-1CB16974B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7D805-0564-40BB-A3B1-7D497817C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46B9A-54D9-4CD7-B239-47E8C1A06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7A09D-281B-4377-8CE0-8CF95040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B9BB2-7993-4106-8A2F-E5301AFA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9CE0A-D8A0-4C72-8549-399AFC9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11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9B49-728F-4F8B-AE51-6A74B732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8306F-280F-4444-9771-0EF90EF0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DEBC5-1558-47F4-855D-E2AB56C2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F7B19-C5DB-438E-8AF6-A789CA3B8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1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63923-A4F6-4E01-A9E7-92272B85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2298F5-DC89-4F7E-B577-D9A53EEA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85E81-5E06-482C-9477-15A56A64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5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8C17-10DF-4873-9BE7-7F23C9B2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0D618-95E4-483C-A5D4-04D7DCA5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FE796-E14E-4734-927E-6239F4362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C3A20-1A54-47AA-A781-F80B013C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A46-0B6D-4831-9789-E331A099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99269-6909-4C30-8F4C-D342D351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0D5-6FDC-4A7D-80D0-666E6EE2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B836B-A04C-4AB6-8E68-A5AFE0AA6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9076F-30BF-4041-BCB9-D9D53AC9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6F258-A515-4504-A750-17A4A769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5B548-A4F8-4BBE-ACC0-3B16FF989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9E7FB-80EE-4806-B8D8-ADE0D3E7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9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90B81-AFA1-4882-B478-605D6346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A450-11D9-44D9-8C2C-C5C3CACB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3DB6D-E5C6-46D0-A9B8-13CFB3CF58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204-6EE5-4CDD-89EF-EBA81A3250DF}" type="datetimeFigureOut">
              <a:rPr lang="en-US" smtClean="0"/>
              <a:t>12/10/2019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830C3-0BE4-41B7-85CB-B796A9234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653D-55E9-4AD1-A36A-5C7FB2771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56BF-7B1B-4851-8E15-15EE1839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3187B3-07D6-45E2-B51D-14EE6BFA3111}"/>
              </a:ext>
            </a:extLst>
          </p:cNvPr>
          <p:cNvSpPr/>
          <p:nvPr/>
        </p:nvSpPr>
        <p:spPr>
          <a:xfrm>
            <a:off x="468682" y="270357"/>
            <a:ext cx="2565748" cy="3006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Nurse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Nurse_id</a:t>
            </a:r>
            <a:r>
              <a:rPr lang="en-US" sz="1400" dirty="0">
                <a:solidFill>
                  <a:schemeClr val="tx1"/>
                </a:solidFill>
              </a:rPr>
              <a:t> | char(7)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Nur_fname</a:t>
            </a:r>
            <a:r>
              <a:rPr lang="en-US" sz="1400" dirty="0">
                <a:solidFill>
                  <a:schemeClr val="tx1"/>
                </a:solidFill>
              </a:rPr>
              <a:t> | varchar(15)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Nur_lname</a:t>
            </a:r>
            <a:r>
              <a:rPr lang="en-US" sz="1400" dirty="0">
                <a:solidFill>
                  <a:schemeClr val="tx1"/>
                </a:solidFill>
              </a:rPr>
              <a:t> | varchar(15)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M_init</a:t>
            </a:r>
            <a:r>
              <a:rPr lang="en-US" sz="1400" dirty="0">
                <a:solidFill>
                  <a:schemeClr val="tx1"/>
                </a:solidFill>
              </a:rPr>
              <a:t> | char(1)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Gender | char(1)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phone_num</a:t>
            </a:r>
            <a:r>
              <a:rPr lang="en-US" sz="1400" dirty="0">
                <a:solidFill>
                  <a:schemeClr val="tx1"/>
                </a:solidFill>
              </a:rPr>
              <a:t> | char(12)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email | varchar(50)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birth_date</a:t>
            </a:r>
            <a:r>
              <a:rPr lang="en-US" sz="1400" dirty="0">
                <a:solidFill>
                  <a:schemeClr val="tx1"/>
                </a:solidFill>
              </a:rPr>
              <a:t> | date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4D7C7-2A91-4C83-B69D-6BB3F01B4A49}"/>
              </a:ext>
            </a:extLst>
          </p:cNvPr>
          <p:cNvSpPr/>
          <p:nvPr/>
        </p:nvSpPr>
        <p:spPr>
          <a:xfrm>
            <a:off x="9064654" y="203413"/>
            <a:ext cx="2931091" cy="3006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patient_id</a:t>
            </a:r>
            <a:r>
              <a:rPr lang="en-US" sz="1400" dirty="0">
                <a:solidFill>
                  <a:schemeClr val="tx1"/>
                </a:solidFill>
              </a:rPr>
              <a:t> | char(5)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fname</a:t>
            </a:r>
            <a:r>
              <a:rPr lang="en-US" sz="1400" dirty="0">
                <a:solidFill>
                  <a:schemeClr val="tx1"/>
                </a:solidFill>
              </a:rPr>
              <a:t> | varchar(15)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lname</a:t>
            </a:r>
            <a:r>
              <a:rPr lang="en-US" sz="1400" dirty="0">
                <a:solidFill>
                  <a:schemeClr val="tx1"/>
                </a:solidFill>
              </a:rPr>
              <a:t> | varchar(15)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M_init</a:t>
            </a:r>
            <a:r>
              <a:rPr lang="en-US" sz="1400" dirty="0">
                <a:solidFill>
                  <a:schemeClr val="tx1"/>
                </a:solidFill>
              </a:rPr>
              <a:t> | char(1)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Room_Number</a:t>
            </a:r>
            <a:r>
              <a:rPr lang="en-US" sz="1400" dirty="0">
                <a:solidFill>
                  <a:schemeClr val="tx1"/>
                </a:solidFill>
              </a:rPr>
              <a:t>  | char(3)  FK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Gender | char(1)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Birth_Date</a:t>
            </a:r>
            <a:r>
              <a:rPr lang="en-US" sz="1400" dirty="0">
                <a:solidFill>
                  <a:schemeClr val="tx1"/>
                </a:solidFill>
              </a:rPr>
              <a:t> | date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Room_num</a:t>
            </a:r>
            <a:r>
              <a:rPr lang="en-US" sz="1400" dirty="0">
                <a:solidFill>
                  <a:schemeClr val="tx1"/>
                </a:solidFill>
              </a:rPr>
              <a:t> | varchar(3)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Has_Insurance</a:t>
            </a:r>
            <a:r>
              <a:rPr lang="en-US" sz="1400" dirty="0">
                <a:solidFill>
                  <a:schemeClr val="tx1"/>
                </a:solidFill>
              </a:rPr>
              <a:t> | char(1)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Insur_company</a:t>
            </a:r>
            <a:r>
              <a:rPr lang="en-US" sz="1400" dirty="0">
                <a:solidFill>
                  <a:schemeClr val="tx1"/>
                </a:solidFill>
              </a:rPr>
              <a:t> | varchar(20)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46482-130F-4037-84D2-F47824E81EF7}"/>
              </a:ext>
            </a:extLst>
          </p:cNvPr>
          <p:cNvSpPr/>
          <p:nvPr/>
        </p:nvSpPr>
        <p:spPr>
          <a:xfrm>
            <a:off x="286010" y="4337148"/>
            <a:ext cx="2931091" cy="158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Check ID | char(10)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Nurse_id</a:t>
            </a:r>
            <a:r>
              <a:rPr lang="en-US" sz="1400" dirty="0">
                <a:solidFill>
                  <a:schemeClr val="tx1"/>
                </a:solidFill>
              </a:rPr>
              <a:t> | char(7) FK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shifts_worked</a:t>
            </a:r>
            <a:r>
              <a:rPr lang="en-US" sz="1400" dirty="0">
                <a:solidFill>
                  <a:schemeClr val="tx1"/>
                </a:solidFill>
              </a:rPr>
              <a:t> | integer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Amount_earned</a:t>
            </a:r>
            <a:r>
              <a:rPr lang="en-US" sz="1400" dirty="0">
                <a:solidFill>
                  <a:schemeClr val="tx1"/>
                </a:solidFill>
              </a:rPr>
              <a:t> | Decimal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Nurse_Salary</a:t>
            </a:r>
            <a:r>
              <a:rPr lang="en-US" sz="1400" dirty="0">
                <a:solidFill>
                  <a:schemeClr val="tx1"/>
                </a:solidFill>
              </a:rPr>
              <a:t> | Integer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532FE-169A-4062-AF0C-0D02FC94EF1E}"/>
              </a:ext>
            </a:extLst>
          </p:cNvPr>
          <p:cNvSpPr/>
          <p:nvPr/>
        </p:nvSpPr>
        <p:spPr>
          <a:xfrm>
            <a:off x="4691621" y="2110040"/>
            <a:ext cx="2931091" cy="1864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Department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Department_ID</a:t>
            </a:r>
            <a:r>
              <a:rPr lang="en-US" sz="1400" dirty="0">
                <a:solidFill>
                  <a:schemeClr val="tx1"/>
                </a:solidFill>
              </a:rPr>
              <a:t> | char(3)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num_rooms</a:t>
            </a:r>
            <a:r>
              <a:rPr lang="en-US" sz="1400" dirty="0">
                <a:solidFill>
                  <a:schemeClr val="tx1"/>
                </a:solidFill>
              </a:rPr>
              <a:t> | integer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room_num</a:t>
            </a:r>
            <a:r>
              <a:rPr lang="en-US" sz="1400" dirty="0">
                <a:solidFill>
                  <a:schemeClr val="tx1"/>
                </a:solidFill>
              </a:rPr>
              <a:t> | varchar(3) FK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patient_ID</a:t>
            </a:r>
            <a:r>
              <a:rPr lang="en-US" sz="1400" dirty="0">
                <a:solidFill>
                  <a:schemeClr val="tx1"/>
                </a:solidFill>
              </a:rPr>
              <a:t> | char(5) FK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31D0A-FF36-4EB5-8731-51078DDA55C5}"/>
              </a:ext>
            </a:extLst>
          </p:cNvPr>
          <p:cNvSpPr/>
          <p:nvPr/>
        </p:nvSpPr>
        <p:spPr>
          <a:xfrm>
            <a:off x="4670962" y="1"/>
            <a:ext cx="2982672" cy="1653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shift_ID</a:t>
            </a:r>
            <a:r>
              <a:rPr lang="en-US" sz="1100" dirty="0">
                <a:solidFill>
                  <a:schemeClr val="tx1"/>
                </a:solidFill>
              </a:rPr>
              <a:t> | char(8) PK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Shift_num</a:t>
            </a:r>
            <a:r>
              <a:rPr lang="en-US" sz="1100" dirty="0">
                <a:solidFill>
                  <a:schemeClr val="tx1"/>
                </a:solidFill>
              </a:rPr>
              <a:t> | char(1)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Shift_Date</a:t>
            </a:r>
            <a:r>
              <a:rPr lang="en-US" sz="1100" dirty="0">
                <a:solidFill>
                  <a:schemeClr val="tx1"/>
                </a:solidFill>
              </a:rPr>
              <a:t> | date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NurseID</a:t>
            </a:r>
            <a:r>
              <a:rPr lang="en-US" sz="1100" dirty="0">
                <a:solidFill>
                  <a:schemeClr val="tx1"/>
                </a:solidFill>
              </a:rPr>
              <a:t> | char(7) FK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Pat_ID1 | char(6) FK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Pat_ID2 | char(6) FK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Pat_ID3 | char(6) FK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E7BD9-A78D-4A68-A526-938E9DE5C245}"/>
              </a:ext>
            </a:extLst>
          </p:cNvPr>
          <p:cNvSpPr/>
          <p:nvPr/>
        </p:nvSpPr>
        <p:spPr>
          <a:xfrm>
            <a:off x="4634875" y="4688751"/>
            <a:ext cx="2931091" cy="1864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Room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room_num</a:t>
            </a:r>
            <a:r>
              <a:rPr lang="en-US" sz="1400" dirty="0">
                <a:solidFill>
                  <a:schemeClr val="tx1"/>
                </a:solidFill>
              </a:rPr>
              <a:t> | varchar(3)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Department_ID</a:t>
            </a:r>
            <a:r>
              <a:rPr lang="en-US" sz="1400" dirty="0">
                <a:solidFill>
                  <a:schemeClr val="tx1"/>
                </a:solidFill>
              </a:rPr>
              <a:t> | char(3) FK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7C6DB6-8295-40B9-A71D-BCCC6CF19996}"/>
              </a:ext>
            </a:extLst>
          </p:cNvPr>
          <p:cNvCxnSpPr>
            <a:cxnSpLocks/>
          </p:cNvCxnSpPr>
          <p:nvPr/>
        </p:nvCxnSpPr>
        <p:spPr>
          <a:xfrm>
            <a:off x="3013647" y="1761058"/>
            <a:ext cx="6039630" cy="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29E88-1DBF-4992-BEE7-88C4B791657F}"/>
              </a:ext>
            </a:extLst>
          </p:cNvPr>
          <p:cNvCxnSpPr>
            <a:cxnSpLocks/>
          </p:cNvCxnSpPr>
          <p:nvPr/>
        </p:nvCxnSpPr>
        <p:spPr>
          <a:xfrm flipV="1">
            <a:off x="8817708" y="1647506"/>
            <a:ext cx="246946" cy="135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99C-6EBA-4573-91A7-9C5DB0F64B2F}"/>
              </a:ext>
            </a:extLst>
          </p:cNvPr>
          <p:cNvCxnSpPr>
            <a:cxnSpLocks/>
          </p:cNvCxnSpPr>
          <p:nvPr/>
        </p:nvCxnSpPr>
        <p:spPr>
          <a:xfrm>
            <a:off x="8813767" y="1781973"/>
            <a:ext cx="228133" cy="134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6546DD-8C59-4A4C-A19E-9318F9247724}"/>
              </a:ext>
            </a:extLst>
          </p:cNvPr>
          <p:cNvCxnSpPr>
            <a:cxnSpLocks/>
          </p:cNvCxnSpPr>
          <p:nvPr/>
        </p:nvCxnSpPr>
        <p:spPr>
          <a:xfrm flipV="1">
            <a:off x="3161842" y="1638405"/>
            <a:ext cx="0" cy="26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212483-55DB-4F34-9C8E-1BA566E5B748}"/>
              </a:ext>
            </a:extLst>
          </p:cNvPr>
          <p:cNvSpPr txBox="1"/>
          <p:nvPr/>
        </p:nvSpPr>
        <p:spPr>
          <a:xfrm>
            <a:off x="2994408" y="1311579"/>
            <a:ext cx="83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Takes Care Of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C44E8F-771D-4025-B6EE-B5CD4CF463C4}"/>
              </a:ext>
            </a:extLst>
          </p:cNvPr>
          <p:cNvSpPr txBox="1"/>
          <p:nvPr/>
        </p:nvSpPr>
        <p:spPr>
          <a:xfrm>
            <a:off x="7880703" y="1846867"/>
            <a:ext cx="106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Taken Care Of By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BFCA72-F594-4FC9-A58A-008E387D5A87}"/>
              </a:ext>
            </a:extLst>
          </p:cNvPr>
          <p:cNvCxnSpPr>
            <a:cxnSpLocks/>
          </p:cNvCxnSpPr>
          <p:nvPr/>
        </p:nvCxnSpPr>
        <p:spPr>
          <a:xfrm>
            <a:off x="1762446" y="3276604"/>
            <a:ext cx="0" cy="106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55B438-96F5-4E74-88E6-7CB739E806F2}"/>
              </a:ext>
            </a:extLst>
          </p:cNvPr>
          <p:cNvCxnSpPr/>
          <p:nvPr/>
        </p:nvCxnSpPr>
        <p:spPr>
          <a:xfrm>
            <a:off x="1613718" y="3429000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4B7F74-7132-4DFB-9FAC-DC239758F259}"/>
              </a:ext>
            </a:extLst>
          </p:cNvPr>
          <p:cNvCxnSpPr/>
          <p:nvPr/>
        </p:nvCxnSpPr>
        <p:spPr>
          <a:xfrm>
            <a:off x="1602827" y="4180898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E6661F-EABC-4388-9EF0-D821B3907F37}"/>
              </a:ext>
            </a:extLst>
          </p:cNvPr>
          <p:cNvSpPr txBox="1"/>
          <p:nvPr/>
        </p:nvSpPr>
        <p:spPr>
          <a:xfrm>
            <a:off x="2004467" y="3290500"/>
            <a:ext cx="78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CFE669-F10D-479C-BB4F-6C37B64DD2D1}"/>
              </a:ext>
            </a:extLst>
          </p:cNvPr>
          <p:cNvSpPr txBox="1"/>
          <p:nvPr/>
        </p:nvSpPr>
        <p:spPr>
          <a:xfrm>
            <a:off x="450712" y="4017612"/>
            <a:ext cx="117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Received By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8D8444-C720-4F7E-9BB5-AB9126C22EEA}"/>
              </a:ext>
            </a:extLst>
          </p:cNvPr>
          <p:cNvCxnSpPr>
            <a:cxnSpLocks/>
          </p:cNvCxnSpPr>
          <p:nvPr/>
        </p:nvCxnSpPr>
        <p:spPr>
          <a:xfrm>
            <a:off x="3034430" y="3276604"/>
            <a:ext cx="1958435" cy="1280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61817C-D601-4419-B164-D37FCC3B5F79}"/>
              </a:ext>
            </a:extLst>
          </p:cNvPr>
          <p:cNvCxnSpPr>
            <a:cxnSpLocks/>
          </p:cNvCxnSpPr>
          <p:nvPr/>
        </p:nvCxnSpPr>
        <p:spPr>
          <a:xfrm>
            <a:off x="4940793" y="4518457"/>
            <a:ext cx="152564" cy="168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5C1A46-6D59-4ECE-8845-F2B61B0137F7}"/>
              </a:ext>
            </a:extLst>
          </p:cNvPr>
          <p:cNvCxnSpPr>
            <a:cxnSpLocks/>
          </p:cNvCxnSpPr>
          <p:nvPr/>
        </p:nvCxnSpPr>
        <p:spPr>
          <a:xfrm>
            <a:off x="4952895" y="4520589"/>
            <a:ext cx="281991" cy="166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CF1A7E-FE1A-487F-B2B4-C7733E400F9F}"/>
              </a:ext>
            </a:extLst>
          </p:cNvPr>
          <p:cNvCxnSpPr/>
          <p:nvPr/>
        </p:nvCxnSpPr>
        <p:spPr>
          <a:xfrm flipV="1">
            <a:off x="3055150" y="3204969"/>
            <a:ext cx="182671" cy="24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4EBFBA-108A-4040-A5CE-E8DA179FDE17}"/>
              </a:ext>
            </a:extLst>
          </p:cNvPr>
          <p:cNvSpPr txBox="1"/>
          <p:nvPr/>
        </p:nvSpPr>
        <p:spPr>
          <a:xfrm>
            <a:off x="2992227" y="2948698"/>
            <a:ext cx="126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Responsible for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B5BDD-53EF-4F3D-A431-7BCE5934BE1E}"/>
              </a:ext>
            </a:extLst>
          </p:cNvPr>
          <p:cNvSpPr txBox="1"/>
          <p:nvPr/>
        </p:nvSpPr>
        <p:spPr>
          <a:xfrm>
            <a:off x="4040811" y="4389866"/>
            <a:ext cx="109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389DE9-48C1-4CF6-8A18-8BAB0E139913}"/>
              </a:ext>
            </a:extLst>
          </p:cNvPr>
          <p:cNvCxnSpPr>
            <a:cxnSpLocks/>
          </p:cNvCxnSpPr>
          <p:nvPr/>
        </p:nvCxnSpPr>
        <p:spPr>
          <a:xfrm flipH="1">
            <a:off x="7529609" y="3194409"/>
            <a:ext cx="1624407" cy="153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806303-E7E8-44A2-A5F2-D6074C473BEB}"/>
              </a:ext>
            </a:extLst>
          </p:cNvPr>
          <p:cNvCxnSpPr>
            <a:cxnSpLocks/>
          </p:cNvCxnSpPr>
          <p:nvPr/>
        </p:nvCxnSpPr>
        <p:spPr>
          <a:xfrm>
            <a:off x="8844934" y="3304579"/>
            <a:ext cx="235145" cy="16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A2C751-11B0-4E99-B513-0ACB3925BB20}"/>
              </a:ext>
            </a:extLst>
          </p:cNvPr>
          <p:cNvCxnSpPr>
            <a:cxnSpLocks/>
          </p:cNvCxnSpPr>
          <p:nvPr/>
        </p:nvCxnSpPr>
        <p:spPr>
          <a:xfrm>
            <a:off x="7575687" y="4475101"/>
            <a:ext cx="214794" cy="17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DA03C9-856C-4F7E-98A1-F97F77987929}"/>
              </a:ext>
            </a:extLst>
          </p:cNvPr>
          <p:cNvSpPr txBox="1"/>
          <p:nvPr/>
        </p:nvSpPr>
        <p:spPr>
          <a:xfrm rot="21086042">
            <a:off x="8486141" y="3092809"/>
            <a:ext cx="73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094D93-9014-497F-B6D2-8534CD083EA3}"/>
              </a:ext>
            </a:extLst>
          </p:cNvPr>
          <p:cNvSpPr txBox="1"/>
          <p:nvPr/>
        </p:nvSpPr>
        <p:spPr>
          <a:xfrm>
            <a:off x="7786225" y="4640701"/>
            <a:ext cx="84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88EB04-FBCC-46C0-9AF2-60086ED48872}"/>
              </a:ext>
            </a:extLst>
          </p:cNvPr>
          <p:cNvCxnSpPr>
            <a:cxnSpLocks/>
          </p:cNvCxnSpPr>
          <p:nvPr/>
        </p:nvCxnSpPr>
        <p:spPr>
          <a:xfrm flipV="1">
            <a:off x="3044138" y="559868"/>
            <a:ext cx="1639282" cy="508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F2E8D-BB0B-4B4F-9D86-1489050BEFD0}"/>
              </a:ext>
            </a:extLst>
          </p:cNvPr>
          <p:cNvCxnSpPr/>
          <p:nvPr/>
        </p:nvCxnSpPr>
        <p:spPr>
          <a:xfrm flipH="1" flipV="1">
            <a:off x="3161842" y="908803"/>
            <a:ext cx="100721" cy="240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29AB72-70FC-457F-A533-5B495DAAC872}"/>
              </a:ext>
            </a:extLst>
          </p:cNvPr>
          <p:cNvCxnSpPr>
            <a:cxnSpLocks/>
          </p:cNvCxnSpPr>
          <p:nvPr/>
        </p:nvCxnSpPr>
        <p:spPr>
          <a:xfrm flipV="1">
            <a:off x="4473801" y="432563"/>
            <a:ext cx="199778" cy="19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F032A83-18BB-4C47-943D-FDBF1487E0FB}"/>
              </a:ext>
            </a:extLst>
          </p:cNvPr>
          <p:cNvCxnSpPr>
            <a:cxnSpLocks/>
          </p:cNvCxnSpPr>
          <p:nvPr/>
        </p:nvCxnSpPr>
        <p:spPr>
          <a:xfrm>
            <a:off x="4473801" y="627438"/>
            <a:ext cx="227421" cy="15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20EFA2-10D2-46C7-8AE8-213608990599}"/>
              </a:ext>
            </a:extLst>
          </p:cNvPr>
          <p:cNvSpPr txBox="1"/>
          <p:nvPr/>
        </p:nvSpPr>
        <p:spPr>
          <a:xfrm>
            <a:off x="3015258" y="623392"/>
            <a:ext cx="54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667E48-7BD7-4FF1-856D-AE35112CA05F}"/>
              </a:ext>
            </a:extLst>
          </p:cNvPr>
          <p:cNvSpPr txBox="1"/>
          <p:nvPr/>
        </p:nvSpPr>
        <p:spPr>
          <a:xfrm>
            <a:off x="3877425" y="736553"/>
            <a:ext cx="90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Belongs 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5BF447-5F68-4C58-B029-50ACAC5EF626}"/>
              </a:ext>
            </a:extLst>
          </p:cNvPr>
          <p:cNvCxnSpPr/>
          <p:nvPr/>
        </p:nvCxnSpPr>
        <p:spPr>
          <a:xfrm>
            <a:off x="7602053" y="559868"/>
            <a:ext cx="1462601" cy="424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AC2A5BD-5D29-4C48-98AF-FDDAF9E7DABB}"/>
              </a:ext>
            </a:extLst>
          </p:cNvPr>
          <p:cNvCxnSpPr/>
          <p:nvPr/>
        </p:nvCxnSpPr>
        <p:spPr>
          <a:xfrm flipV="1">
            <a:off x="8897261" y="813900"/>
            <a:ext cx="167393" cy="102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B84DAE-2336-4DEA-9249-7179E571B9AC}"/>
              </a:ext>
            </a:extLst>
          </p:cNvPr>
          <p:cNvCxnSpPr/>
          <p:nvPr/>
        </p:nvCxnSpPr>
        <p:spPr>
          <a:xfrm>
            <a:off x="8884686" y="944802"/>
            <a:ext cx="163887" cy="14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4C6BCD-2320-4D92-9986-C9B21B30AB5C}"/>
              </a:ext>
            </a:extLst>
          </p:cNvPr>
          <p:cNvCxnSpPr/>
          <p:nvPr/>
        </p:nvCxnSpPr>
        <p:spPr>
          <a:xfrm flipV="1">
            <a:off x="7706340" y="494592"/>
            <a:ext cx="107397" cy="2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EDAB6C-A8E8-4562-832B-0E0A2D833A27}"/>
              </a:ext>
            </a:extLst>
          </p:cNvPr>
          <p:cNvSpPr txBox="1"/>
          <p:nvPr/>
        </p:nvSpPr>
        <p:spPr>
          <a:xfrm>
            <a:off x="7595962" y="658514"/>
            <a:ext cx="123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Assigns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DA8E4E-7BDF-47D7-8799-46923086C19B}"/>
              </a:ext>
            </a:extLst>
          </p:cNvPr>
          <p:cNvSpPr txBox="1"/>
          <p:nvPr/>
        </p:nvSpPr>
        <p:spPr>
          <a:xfrm>
            <a:off x="8141574" y="495269"/>
            <a:ext cx="107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BDD99E-7EEA-4364-AFB6-ACA92AD2E39F}"/>
              </a:ext>
            </a:extLst>
          </p:cNvPr>
          <p:cNvCxnSpPr/>
          <p:nvPr/>
        </p:nvCxnSpPr>
        <p:spPr>
          <a:xfrm>
            <a:off x="3119386" y="2431973"/>
            <a:ext cx="1496600" cy="17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5AC3C-8A35-478D-A277-8AC860D352DD}"/>
              </a:ext>
            </a:extLst>
          </p:cNvPr>
          <p:cNvCxnSpPr/>
          <p:nvPr/>
        </p:nvCxnSpPr>
        <p:spPr>
          <a:xfrm flipH="1" flipV="1">
            <a:off x="3014209" y="2306989"/>
            <a:ext cx="114065" cy="13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56AE3-FE02-481A-8960-25610F5F974C}"/>
              </a:ext>
            </a:extLst>
          </p:cNvPr>
          <p:cNvCxnSpPr/>
          <p:nvPr/>
        </p:nvCxnSpPr>
        <p:spPr>
          <a:xfrm flipH="1">
            <a:off x="3014209" y="2431973"/>
            <a:ext cx="10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55142A-4482-4A13-BBFC-B484720D0549}"/>
              </a:ext>
            </a:extLst>
          </p:cNvPr>
          <p:cNvCxnSpPr/>
          <p:nvPr/>
        </p:nvCxnSpPr>
        <p:spPr>
          <a:xfrm flipH="1">
            <a:off x="3034430" y="2442867"/>
            <a:ext cx="84956" cy="7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E0EA65-5361-4250-8AB1-9F54FE0C7125}"/>
              </a:ext>
            </a:extLst>
          </p:cNvPr>
          <p:cNvCxnSpPr/>
          <p:nvPr/>
        </p:nvCxnSpPr>
        <p:spPr>
          <a:xfrm flipV="1">
            <a:off x="4573690" y="2464580"/>
            <a:ext cx="127532" cy="126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4BABC-59EC-4D42-8588-4A30C9C87CEF}"/>
              </a:ext>
            </a:extLst>
          </p:cNvPr>
          <p:cNvCxnSpPr/>
          <p:nvPr/>
        </p:nvCxnSpPr>
        <p:spPr>
          <a:xfrm>
            <a:off x="4568809" y="2603079"/>
            <a:ext cx="132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76DBAB-8557-45AF-B811-C3A127861E30}"/>
              </a:ext>
            </a:extLst>
          </p:cNvPr>
          <p:cNvCxnSpPr/>
          <p:nvPr/>
        </p:nvCxnSpPr>
        <p:spPr>
          <a:xfrm>
            <a:off x="4573410" y="2615276"/>
            <a:ext cx="127532" cy="9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EB3D-4ED7-4813-AC96-F5C6A07A4991}"/>
              </a:ext>
            </a:extLst>
          </p:cNvPr>
          <p:cNvSpPr txBox="1"/>
          <p:nvPr/>
        </p:nvSpPr>
        <p:spPr>
          <a:xfrm>
            <a:off x="2982629" y="2082936"/>
            <a:ext cx="120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 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1503AF-A4A9-457D-98C6-197EF48D512C}"/>
              </a:ext>
            </a:extLst>
          </p:cNvPr>
          <p:cNvSpPr txBox="1"/>
          <p:nvPr/>
        </p:nvSpPr>
        <p:spPr>
          <a:xfrm>
            <a:off x="4177164" y="2583830"/>
            <a:ext cx="5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D957FC3-21D9-472F-B665-CDA1164BC8BB}"/>
              </a:ext>
            </a:extLst>
          </p:cNvPr>
          <p:cNvSpPr/>
          <p:nvPr/>
        </p:nvSpPr>
        <p:spPr>
          <a:xfrm>
            <a:off x="4510865" y="2548027"/>
            <a:ext cx="93107" cy="1152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6B984266-E6A3-46BC-B119-742C04892546}"/>
              </a:ext>
            </a:extLst>
          </p:cNvPr>
          <p:cNvSpPr/>
          <p:nvPr/>
        </p:nvSpPr>
        <p:spPr>
          <a:xfrm>
            <a:off x="3077985" y="2370066"/>
            <a:ext cx="93107" cy="1152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239209-D5C6-41FE-908F-80D2C822FEC4}"/>
              </a:ext>
            </a:extLst>
          </p:cNvPr>
          <p:cNvCxnSpPr>
            <a:cxnSpLocks/>
          </p:cNvCxnSpPr>
          <p:nvPr/>
        </p:nvCxnSpPr>
        <p:spPr>
          <a:xfrm>
            <a:off x="4922273" y="4513046"/>
            <a:ext cx="49142" cy="21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B9CE69-7415-4048-9473-E92E132D7C1D}"/>
              </a:ext>
            </a:extLst>
          </p:cNvPr>
          <p:cNvCxnSpPr/>
          <p:nvPr/>
        </p:nvCxnSpPr>
        <p:spPr>
          <a:xfrm flipH="1" flipV="1">
            <a:off x="4436666" y="494592"/>
            <a:ext cx="74199" cy="2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03754F-72F7-4700-AE08-101BBDBD8878}"/>
              </a:ext>
            </a:extLst>
          </p:cNvPr>
          <p:cNvCxnSpPr/>
          <p:nvPr/>
        </p:nvCxnSpPr>
        <p:spPr>
          <a:xfrm flipV="1">
            <a:off x="8884686" y="813900"/>
            <a:ext cx="12575" cy="25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233C47-CE14-4C2C-930D-731E4894DD7C}"/>
              </a:ext>
            </a:extLst>
          </p:cNvPr>
          <p:cNvCxnSpPr/>
          <p:nvPr/>
        </p:nvCxnSpPr>
        <p:spPr>
          <a:xfrm flipV="1">
            <a:off x="8830807" y="1636097"/>
            <a:ext cx="0" cy="26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B7B6BC-06BA-4F5C-AEE1-EDC093CD3112}"/>
              </a:ext>
            </a:extLst>
          </p:cNvPr>
          <p:cNvCxnSpPr>
            <a:cxnSpLocks/>
          </p:cNvCxnSpPr>
          <p:nvPr/>
        </p:nvCxnSpPr>
        <p:spPr>
          <a:xfrm flipV="1">
            <a:off x="3086090" y="1636097"/>
            <a:ext cx="0" cy="26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F2A2AF-DB61-4CAF-ADC0-F287D4A910B0}"/>
              </a:ext>
            </a:extLst>
          </p:cNvPr>
          <p:cNvCxnSpPr/>
          <p:nvPr/>
        </p:nvCxnSpPr>
        <p:spPr>
          <a:xfrm flipH="1" flipV="1">
            <a:off x="3085027" y="928931"/>
            <a:ext cx="100721" cy="240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E23F901-023C-4443-81F1-3C583C23C465}"/>
              </a:ext>
            </a:extLst>
          </p:cNvPr>
          <p:cNvCxnSpPr/>
          <p:nvPr/>
        </p:nvCxnSpPr>
        <p:spPr>
          <a:xfrm flipV="1">
            <a:off x="7629386" y="470380"/>
            <a:ext cx="107397" cy="2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2DAE90-03AC-4AAC-BB4C-617BDC936AE4}"/>
              </a:ext>
            </a:extLst>
          </p:cNvPr>
          <p:cNvCxnSpPr>
            <a:cxnSpLocks/>
          </p:cNvCxnSpPr>
          <p:nvPr/>
        </p:nvCxnSpPr>
        <p:spPr>
          <a:xfrm>
            <a:off x="7494656" y="4535843"/>
            <a:ext cx="214794" cy="17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6FF323-8059-4D51-A4CA-146430F1D182}"/>
              </a:ext>
            </a:extLst>
          </p:cNvPr>
          <p:cNvCxnSpPr>
            <a:cxnSpLocks/>
          </p:cNvCxnSpPr>
          <p:nvPr/>
        </p:nvCxnSpPr>
        <p:spPr>
          <a:xfrm>
            <a:off x="8770997" y="3387724"/>
            <a:ext cx="214794" cy="17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4D9DCB-8593-46E0-B7F2-ACF84A61E325}"/>
              </a:ext>
            </a:extLst>
          </p:cNvPr>
          <p:cNvCxnSpPr/>
          <p:nvPr/>
        </p:nvCxnSpPr>
        <p:spPr>
          <a:xfrm>
            <a:off x="1613718" y="4294611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278637-545F-445D-BE74-FBEDF6C55CCA}"/>
              </a:ext>
            </a:extLst>
          </p:cNvPr>
          <p:cNvCxnSpPr/>
          <p:nvPr/>
        </p:nvCxnSpPr>
        <p:spPr>
          <a:xfrm>
            <a:off x="1613718" y="3327531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4876C0-911B-4589-98FE-382F525D34FA}"/>
              </a:ext>
            </a:extLst>
          </p:cNvPr>
          <p:cNvCxnSpPr/>
          <p:nvPr/>
        </p:nvCxnSpPr>
        <p:spPr>
          <a:xfrm flipV="1">
            <a:off x="3134669" y="3281612"/>
            <a:ext cx="182671" cy="24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0FFD7E-D2E8-4C04-8100-CE83C0BC4E91}"/>
              </a:ext>
            </a:extLst>
          </p:cNvPr>
          <p:cNvCxnSpPr>
            <a:stCxn id="13" idx="2"/>
          </p:cNvCxnSpPr>
          <p:nvPr/>
        </p:nvCxnSpPr>
        <p:spPr>
          <a:xfrm flipH="1">
            <a:off x="6157166" y="3974328"/>
            <a:ext cx="1" cy="756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21DB-2599-43ED-8AA7-D5C1BBE0017A}"/>
              </a:ext>
            </a:extLst>
          </p:cNvPr>
          <p:cNvCxnSpPr/>
          <p:nvPr/>
        </p:nvCxnSpPr>
        <p:spPr>
          <a:xfrm flipH="1">
            <a:off x="5974762" y="4508595"/>
            <a:ext cx="169314" cy="18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D381BA-44BC-456A-8C6A-DEE5AA86F436}"/>
              </a:ext>
            </a:extLst>
          </p:cNvPr>
          <p:cNvCxnSpPr>
            <a:cxnSpLocks/>
          </p:cNvCxnSpPr>
          <p:nvPr/>
        </p:nvCxnSpPr>
        <p:spPr>
          <a:xfrm flipH="1" flipV="1">
            <a:off x="6150713" y="4506970"/>
            <a:ext cx="151143" cy="18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26CE72-9D90-413F-A2C6-B2DEC6473523}"/>
              </a:ext>
            </a:extLst>
          </p:cNvPr>
          <p:cNvCxnSpPr/>
          <p:nvPr/>
        </p:nvCxnSpPr>
        <p:spPr>
          <a:xfrm>
            <a:off x="6019868" y="4017612"/>
            <a:ext cx="26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499228-25BC-494D-833C-0F59310A4FD7}"/>
              </a:ext>
            </a:extLst>
          </p:cNvPr>
          <p:cNvCxnSpPr/>
          <p:nvPr/>
        </p:nvCxnSpPr>
        <p:spPr>
          <a:xfrm>
            <a:off x="6019868" y="4156111"/>
            <a:ext cx="26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4E80BA-174C-480B-B1C3-43CADF11D126}"/>
              </a:ext>
            </a:extLst>
          </p:cNvPr>
          <p:cNvCxnSpPr/>
          <p:nvPr/>
        </p:nvCxnSpPr>
        <p:spPr>
          <a:xfrm>
            <a:off x="6035432" y="4506970"/>
            <a:ext cx="26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FA74B24-6EC0-4A0F-8298-6C9D395198C5}"/>
              </a:ext>
            </a:extLst>
          </p:cNvPr>
          <p:cNvSpPr txBox="1"/>
          <p:nvPr/>
        </p:nvSpPr>
        <p:spPr>
          <a:xfrm>
            <a:off x="6294296" y="3947596"/>
            <a:ext cx="75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6F52E9-6927-48E1-A695-B7A278FCD33E}"/>
              </a:ext>
            </a:extLst>
          </p:cNvPr>
          <p:cNvSpPr txBox="1"/>
          <p:nvPr/>
        </p:nvSpPr>
        <p:spPr>
          <a:xfrm>
            <a:off x="5169787" y="4365843"/>
            <a:ext cx="102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located in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69497E-B5E3-479D-9C81-DBB2BB38CAC7}"/>
              </a:ext>
            </a:extLst>
          </p:cNvPr>
          <p:cNvCxnSpPr>
            <a:cxnSpLocks/>
          </p:cNvCxnSpPr>
          <p:nvPr/>
        </p:nvCxnSpPr>
        <p:spPr>
          <a:xfrm flipV="1">
            <a:off x="3204025" y="1797427"/>
            <a:ext cx="1328184" cy="256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B85EE00-6D65-44AA-9828-FCFB1619A66B}"/>
              </a:ext>
            </a:extLst>
          </p:cNvPr>
          <p:cNvCxnSpPr>
            <a:cxnSpLocks/>
          </p:cNvCxnSpPr>
          <p:nvPr/>
        </p:nvCxnSpPr>
        <p:spPr>
          <a:xfrm flipV="1">
            <a:off x="4509804" y="1587126"/>
            <a:ext cx="184311" cy="211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3FBC1-26D5-4D0D-8312-717D0EB42DAE}"/>
              </a:ext>
            </a:extLst>
          </p:cNvPr>
          <p:cNvCxnSpPr>
            <a:cxnSpLocks/>
          </p:cNvCxnSpPr>
          <p:nvPr/>
        </p:nvCxnSpPr>
        <p:spPr>
          <a:xfrm flipV="1">
            <a:off x="4526648" y="1647181"/>
            <a:ext cx="303766" cy="166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AE174E8-9516-48AF-991A-26F04D4B761C}"/>
              </a:ext>
            </a:extLst>
          </p:cNvPr>
          <p:cNvCxnSpPr>
            <a:cxnSpLocks/>
          </p:cNvCxnSpPr>
          <p:nvPr/>
        </p:nvCxnSpPr>
        <p:spPr>
          <a:xfrm flipV="1">
            <a:off x="4506623" y="1412279"/>
            <a:ext cx="163776" cy="38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3891E93-A8A5-4E05-B14F-BAA8FBD0DEE0}"/>
              </a:ext>
            </a:extLst>
          </p:cNvPr>
          <p:cNvCxnSpPr/>
          <p:nvPr/>
        </p:nvCxnSpPr>
        <p:spPr>
          <a:xfrm>
            <a:off x="4405995" y="1730644"/>
            <a:ext cx="229356" cy="13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F8DA5C-2C01-4460-8470-2F980207A94B}"/>
              </a:ext>
            </a:extLst>
          </p:cNvPr>
          <p:cNvCxnSpPr/>
          <p:nvPr/>
        </p:nvCxnSpPr>
        <p:spPr>
          <a:xfrm>
            <a:off x="3169534" y="4189740"/>
            <a:ext cx="229356" cy="13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F485F26-97C1-4F2F-93DF-7631C394424B}"/>
              </a:ext>
            </a:extLst>
          </p:cNvPr>
          <p:cNvCxnSpPr/>
          <p:nvPr/>
        </p:nvCxnSpPr>
        <p:spPr>
          <a:xfrm>
            <a:off x="3219780" y="4066658"/>
            <a:ext cx="229356" cy="13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EFFF6E-9E6D-4F0C-900C-1B775E874CA8}"/>
              </a:ext>
            </a:extLst>
          </p:cNvPr>
          <p:cNvCxnSpPr/>
          <p:nvPr/>
        </p:nvCxnSpPr>
        <p:spPr>
          <a:xfrm flipV="1">
            <a:off x="4827207" y="4398027"/>
            <a:ext cx="182671" cy="24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35E0454-119E-4A90-A18D-386587E01E88}"/>
              </a:ext>
            </a:extLst>
          </p:cNvPr>
          <p:cNvSpPr txBox="1"/>
          <p:nvPr/>
        </p:nvSpPr>
        <p:spPr>
          <a:xfrm>
            <a:off x="2497204" y="3894991"/>
            <a:ext cx="7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  <a:r>
              <a:rPr lang="en-US" dirty="0"/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2B15823-FC66-4FAE-AD7E-08AECF48367C}"/>
              </a:ext>
            </a:extLst>
          </p:cNvPr>
          <p:cNvSpPr txBox="1"/>
          <p:nvPr/>
        </p:nvSpPr>
        <p:spPr>
          <a:xfrm>
            <a:off x="4577598" y="1718039"/>
            <a:ext cx="724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Counted On</a:t>
            </a:r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639D6FF-D018-49CA-AAB7-B71A796643C8}"/>
              </a:ext>
            </a:extLst>
          </p:cNvPr>
          <p:cNvCxnSpPr>
            <a:cxnSpLocks/>
          </p:cNvCxnSpPr>
          <p:nvPr/>
        </p:nvCxnSpPr>
        <p:spPr>
          <a:xfrm flipV="1">
            <a:off x="7629386" y="2483006"/>
            <a:ext cx="1290059" cy="33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D488F4-F233-4CB6-9085-75536F9FA07D}"/>
              </a:ext>
            </a:extLst>
          </p:cNvPr>
          <p:cNvCxnSpPr/>
          <p:nvPr/>
        </p:nvCxnSpPr>
        <p:spPr>
          <a:xfrm flipV="1">
            <a:off x="8878394" y="2299971"/>
            <a:ext cx="195011" cy="18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11EE0F-88FB-40E2-9F69-0C466AB31470}"/>
              </a:ext>
            </a:extLst>
          </p:cNvPr>
          <p:cNvCxnSpPr/>
          <p:nvPr/>
        </p:nvCxnSpPr>
        <p:spPr>
          <a:xfrm flipV="1">
            <a:off x="8889841" y="2464580"/>
            <a:ext cx="209325" cy="1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AC63F5-344E-46C4-B266-4378DB991CFB}"/>
              </a:ext>
            </a:extLst>
          </p:cNvPr>
          <p:cNvCxnSpPr>
            <a:cxnSpLocks/>
          </p:cNvCxnSpPr>
          <p:nvPr/>
        </p:nvCxnSpPr>
        <p:spPr>
          <a:xfrm>
            <a:off x="8855329" y="2494801"/>
            <a:ext cx="255284" cy="10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B948DBF-3BF1-421B-9B5C-8C6CE5BCE88D}"/>
              </a:ext>
            </a:extLst>
          </p:cNvPr>
          <p:cNvCxnSpPr>
            <a:cxnSpLocks/>
          </p:cNvCxnSpPr>
          <p:nvPr/>
        </p:nvCxnSpPr>
        <p:spPr>
          <a:xfrm>
            <a:off x="7820284" y="2663303"/>
            <a:ext cx="72568" cy="197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D710AE-0170-48CE-A32D-A619C97669F4}"/>
              </a:ext>
            </a:extLst>
          </p:cNvPr>
          <p:cNvCxnSpPr/>
          <p:nvPr/>
        </p:nvCxnSpPr>
        <p:spPr>
          <a:xfrm flipH="1" flipV="1">
            <a:off x="7602053" y="2683188"/>
            <a:ext cx="157985" cy="9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1ED4583-7424-41DD-9B7D-3FD5362CA7F3}"/>
              </a:ext>
            </a:extLst>
          </p:cNvPr>
          <p:cNvCxnSpPr>
            <a:cxnSpLocks/>
          </p:cNvCxnSpPr>
          <p:nvPr/>
        </p:nvCxnSpPr>
        <p:spPr>
          <a:xfrm flipH="1">
            <a:off x="7613135" y="2772109"/>
            <a:ext cx="153330" cy="24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0B13A51-2B92-45FB-94F7-8CA170B329AB}"/>
              </a:ext>
            </a:extLst>
          </p:cNvPr>
          <p:cNvSpPr txBox="1"/>
          <p:nvPr/>
        </p:nvSpPr>
        <p:spPr>
          <a:xfrm>
            <a:off x="7622712" y="2904994"/>
            <a:ext cx="79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houses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DEE3C8E3-76A7-405C-9DC5-468FAEFB8972}"/>
              </a:ext>
            </a:extLst>
          </p:cNvPr>
          <p:cNvSpPr/>
          <p:nvPr/>
        </p:nvSpPr>
        <p:spPr>
          <a:xfrm>
            <a:off x="8830807" y="2427704"/>
            <a:ext cx="112635" cy="145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00F965-AF5D-4D83-91B0-9488266C4D2A}"/>
              </a:ext>
            </a:extLst>
          </p:cNvPr>
          <p:cNvSpPr txBox="1"/>
          <p:nvPr/>
        </p:nvSpPr>
        <p:spPr>
          <a:xfrm>
            <a:off x="8606249" y="2171054"/>
            <a:ext cx="62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in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51A39E7C-8641-4AD7-B466-AE0F5BBD5EF4}"/>
              </a:ext>
            </a:extLst>
          </p:cNvPr>
          <p:cNvCxnSpPr/>
          <p:nvPr/>
        </p:nvCxnSpPr>
        <p:spPr>
          <a:xfrm rot="16200000" flipH="1">
            <a:off x="6378702" y="3181760"/>
            <a:ext cx="5019013" cy="134937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3CDD7EF-2337-4B1B-9067-8EC878A3054E}"/>
              </a:ext>
            </a:extLst>
          </p:cNvPr>
          <p:cNvCxnSpPr>
            <a:cxnSpLocks/>
          </p:cNvCxnSpPr>
          <p:nvPr/>
        </p:nvCxnSpPr>
        <p:spPr>
          <a:xfrm>
            <a:off x="7628351" y="1352811"/>
            <a:ext cx="610259" cy="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F38B04-0954-420A-AA70-95944E163572}"/>
              </a:ext>
            </a:extLst>
          </p:cNvPr>
          <p:cNvCxnSpPr>
            <a:cxnSpLocks/>
          </p:cNvCxnSpPr>
          <p:nvPr/>
        </p:nvCxnSpPr>
        <p:spPr>
          <a:xfrm>
            <a:off x="7575687" y="6365952"/>
            <a:ext cx="20081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E0C4AE7-9050-4383-97D6-287C5F378FE4}"/>
              </a:ext>
            </a:extLst>
          </p:cNvPr>
          <p:cNvCxnSpPr>
            <a:cxnSpLocks/>
          </p:cNvCxnSpPr>
          <p:nvPr/>
        </p:nvCxnSpPr>
        <p:spPr>
          <a:xfrm flipH="1" flipV="1">
            <a:off x="7565966" y="6154298"/>
            <a:ext cx="326888" cy="211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83E7AA-FDC4-4701-AE4C-DC39C3AA5BF4}"/>
              </a:ext>
            </a:extLst>
          </p:cNvPr>
          <p:cNvCxnSpPr>
            <a:cxnSpLocks/>
          </p:cNvCxnSpPr>
          <p:nvPr/>
        </p:nvCxnSpPr>
        <p:spPr>
          <a:xfrm flipH="1">
            <a:off x="7529206" y="6363408"/>
            <a:ext cx="351497" cy="189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3EE77D2-0C91-4293-A8F2-601A12408C87}"/>
              </a:ext>
            </a:extLst>
          </p:cNvPr>
          <p:cNvCxnSpPr>
            <a:cxnSpLocks/>
          </p:cNvCxnSpPr>
          <p:nvPr/>
        </p:nvCxnSpPr>
        <p:spPr>
          <a:xfrm flipV="1">
            <a:off x="7685498" y="1199858"/>
            <a:ext cx="0" cy="294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12A69B76-637F-47B9-A566-11FF9368EC70}"/>
              </a:ext>
            </a:extLst>
          </p:cNvPr>
          <p:cNvSpPr/>
          <p:nvPr/>
        </p:nvSpPr>
        <p:spPr>
          <a:xfrm flipH="1">
            <a:off x="7747263" y="1294595"/>
            <a:ext cx="133440" cy="1176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1DC54DF-7F22-47D3-B6F7-EDCCFA9D6DB7}"/>
              </a:ext>
            </a:extLst>
          </p:cNvPr>
          <p:cNvCxnSpPr/>
          <p:nvPr/>
        </p:nvCxnSpPr>
        <p:spPr>
          <a:xfrm flipV="1">
            <a:off x="7892852" y="6205824"/>
            <a:ext cx="0" cy="31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A09B78-4C44-420F-851F-C273151192CB}"/>
              </a:ext>
            </a:extLst>
          </p:cNvPr>
          <p:cNvSpPr txBox="1"/>
          <p:nvPr/>
        </p:nvSpPr>
        <p:spPr>
          <a:xfrm>
            <a:off x="7563889" y="5939511"/>
            <a:ext cx="120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 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11589D8-7A16-41A0-AAE8-576721C447F9}"/>
              </a:ext>
            </a:extLst>
          </p:cNvPr>
          <p:cNvSpPr txBox="1"/>
          <p:nvPr/>
        </p:nvSpPr>
        <p:spPr>
          <a:xfrm>
            <a:off x="7613401" y="1425930"/>
            <a:ext cx="83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Assigns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15AAAC9-34E3-47BE-B9CB-2567A3AAADB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30834" y="1653899"/>
            <a:ext cx="31464" cy="477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4A1C41-2ECD-4222-B8B9-31AA96EF03EB}"/>
              </a:ext>
            </a:extLst>
          </p:cNvPr>
          <p:cNvCxnSpPr>
            <a:cxnSpLocks/>
          </p:cNvCxnSpPr>
          <p:nvPr/>
        </p:nvCxnSpPr>
        <p:spPr>
          <a:xfrm flipH="1" flipV="1">
            <a:off x="6140774" y="1961816"/>
            <a:ext cx="163127" cy="17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11B6192-C81E-406A-92A2-320B08F9C410}"/>
              </a:ext>
            </a:extLst>
          </p:cNvPr>
          <p:cNvCxnSpPr>
            <a:cxnSpLocks/>
          </p:cNvCxnSpPr>
          <p:nvPr/>
        </p:nvCxnSpPr>
        <p:spPr>
          <a:xfrm flipH="1">
            <a:off x="5952771" y="1953800"/>
            <a:ext cx="175334" cy="163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416CFA8-AB1B-4733-95C1-750D2D1AE60D}"/>
              </a:ext>
            </a:extLst>
          </p:cNvPr>
          <p:cNvCxnSpPr/>
          <p:nvPr/>
        </p:nvCxnSpPr>
        <p:spPr>
          <a:xfrm flipH="1" flipV="1">
            <a:off x="5974762" y="1647181"/>
            <a:ext cx="161745" cy="113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D2A7113-7007-4626-B8AF-4449E72A628C}"/>
              </a:ext>
            </a:extLst>
          </p:cNvPr>
          <p:cNvCxnSpPr>
            <a:cxnSpLocks/>
          </p:cNvCxnSpPr>
          <p:nvPr/>
        </p:nvCxnSpPr>
        <p:spPr>
          <a:xfrm flipH="1">
            <a:off x="6116151" y="1631338"/>
            <a:ext cx="185705" cy="11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DEF54A98-6DF5-4314-9256-4A848414A2B3}"/>
              </a:ext>
            </a:extLst>
          </p:cNvPr>
          <p:cNvSpPr/>
          <p:nvPr/>
        </p:nvSpPr>
        <p:spPr>
          <a:xfrm>
            <a:off x="6089143" y="1942067"/>
            <a:ext cx="77923" cy="7773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75A47D9-F8C7-4010-A6ED-917DCC26561F}"/>
              </a:ext>
            </a:extLst>
          </p:cNvPr>
          <p:cNvCxnSpPr/>
          <p:nvPr/>
        </p:nvCxnSpPr>
        <p:spPr>
          <a:xfrm flipV="1">
            <a:off x="6019868" y="1750084"/>
            <a:ext cx="202469" cy="31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A614009-7A12-4F3A-BDC4-1BC37C6D21DD}"/>
              </a:ext>
            </a:extLst>
          </p:cNvPr>
          <p:cNvSpPr txBox="1"/>
          <p:nvPr/>
        </p:nvSpPr>
        <p:spPr>
          <a:xfrm>
            <a:off x="6173194" y="1854986"/>
            <a:ext cx="4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A55CD89-9047-40B9-88AE-6D8AD524B50A}"/>
              </a:ext>
            </a:extLst>
          </p:cNvPr>
          <p:cNvSpPr txBox="1"/>
          <p:nvPr/>
        </p:nvSpPr>
        <p:spPr>
          <a:xfrm>
            <a:off x="5600787" y="1580615"/>
            <a:ext cx="60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</a:t>
            </a:r>
          </a:p>
        </p:txBody>
      </p:sp>
    </p:spTree>
    <p:extLst>
      <p:ext uri="{BB962C8B-B14F-4D97-AF65-F5344CB8AC3E}">
        <p14:creationId xmlns:p14="http://schemas.microsoft.com/office/powerpoint/2010/main" val="332572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3187B3-07D6-45E2-B51D-14EE6BFA3111}"/>
              </a:ext>
            </a:extLst>
          </p:cNvPr>
          <p:cNvSpPr/>
          <p:nvPr/>
        </p:nvSpPr>
        <p:spPr>
          <a:xfrm>
            <a:off x="468682" y="270357"/>
            <a:ext cx="2565748" cy="3006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Nurse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Nurse_id</a:t>
            </a:r>
            <a:r>
              <a:rPr lang="en-US" sz="1400" dirty="0">
                <a:solidFill>
                  <a:schemeClr val="tx1"/>
                </a:solidFill>
              </a:rPr>
              <a:t> | char(7)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fname</a:t>
            </a:r>
            <a:r>
              <a:rPr lang="en-US" sz="1400" dirty="0">
                <a:solidFill>
                  <a:schemeClr val="tx1"/>
                </a:solidFill>
              </a:rPr>
              <a:t> | varchar(15)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lname</a:t>
            </a:r>
            <a:r>
              <a:rPr lang="en-US" sz="1400" dirty="0">
                <a:solidFill>
                  <a:schemeClr val="tx1"/>
                </a:solidFill>
              </a:rPr>
              <a:t> | varchar(15)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M_init</a:t>
            </a:r>
            <a:r>
              <a:rPr lang="en-US" sz="1400" dirty="0">
                <a:solidFill>
                  <a:schemeClr val="tx1"/>
                </a:solidFill>
              </a:rPr>
              <a:t> | char(1)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Gender | char(1)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phone_num</a:t>
            </a:r>
            <a:r>
              <a:rPr lang="en-US" sz="1400" dirty="0">
                <a:solidFill>
                  <a:schemeClr val="tx1"/>
                </a:solidFill>
              </a:rPr>
              <a:t> | char(12)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email | varchar(50)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birth_date</a:t>
            </a:r>
            <a:r>
              <a:rPr lang="en-US" sz="1400" dirty="0">
                <a:solidFill>
                  <a:schemeClr val="tx1"/>
                </a:solidFill>
              </a:rPr>
              <a:t> | date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Nurse_Salary</a:t>
            </a:r>
            <a:r>
              <a:rPr lang="en-US" sz="1400" dirty="0">
                <a:solidFill>
                  <a:schemeClr val="tx1"/>
                </a:solidFill>
              </a:rPr>
              <a:t> | Integer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C4D7C7-2A91-4C83-B69D-6BB3F01B4A49}"/>
              </a:ext>
            </a:extLst>
          </p:cNvPr>
          <p:cNvSpPr/>
          <p:nvPr/>
        </p:nvSpPr>
        <p:spPr>
          <a:xfrm>
            <a:off x="9064654" y="203413"/>
            <a:ext cx="2931091" cy="3006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Patient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patient_id</a:t>
            </a:r>
            <a:r>
              <a:rPr lang="en-US" sz="1400" dirty="0">
                <a:solidFill>
                  <a:schemeClr val="tx1"/>
                </a:solidFill>
              </a:rPr>
              <a:t> | char(5)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fname</a:t>
            </a:r>
            <a:r>
              <a:rPr lang="en-US" sz="1400" dirty="0">
                <a:solidFill>
                  <a:schemeClr val="tx1"/>
                </a:solidFill>
              </a:rPr>
              <a:t> | varchar(15)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lname</a:t>
            </a:r>
            <a:r>
              <a:rPr lang="en-US" sz="1400" dirty="0">
                <a:solidFill>
                  <a:schemeClr val="tx1"/>
                </a:solidFill>
              </a:rPr>
              <a:t> | varchar(15)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M_init</a:t>
            </a:r>
            <a:r>
              <a:rPr lang="en-US" sz="1400" dirty="0">
                <a:solidFill>
                  <a:schemeClr val="tx1"/>
                </a:solidFill>
              </a:rPr>
              <a:t> | char(1)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Gender | char(1)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Birth_Date</a:t>
            </a:r>
            <a:r>
              <a:rPr lang="en-US" sz="1400" dirty="0">
                <a:solidFill>
                  <a:schemeClr val="tx1"/>
                </a:solidFill>
              </a:rPr>
              <a:t> | date 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Insur_company_ID</a:t>
            </a:r>
            <a:r>
              <a:rPr lang="en-US" sz="1400" dirty="0">
                <a:solidFill>
                  <a:schemeClr val="tx1"/>
                </a:solidFill>
              </a:rPr>
              <a:t> | char(12) FK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Room_Num</a:t>
            </a:r>
            <a:r>
              <a:rPr lang="en-US" sz="1400" dirty="0">
                <a:solidFill>
                  <a:schemeClr val="tx1"/>
                </a:solidFill>
              </a:rPr>
              <a:t>  | varchar(3)  FK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46482-130F-4037-84D2-F47824E81EF7}"/>
              </a:ext>
            </a:extLst>
          </p:cNvPr>
          <p:cNvSpPr/>
          <p:nvPr/>
        </p:nvSpPr>
        <p:spPr>
          <a:xfrm>
            <a:off x="286010" y="4337148"/>
            <a:ext cx="2931091" cy="15897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Check ID | char(10)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nurse_id</a:t>
            </a:r>
            <a:r>
              <a:rPr lang="en-US" sz="1400" dirty="0">
                <a:solidFill>
                  <a:schemeClr val="tx1"/>
                </a:solidFill>
              </a:rPr>
              <a:t> | char(7) FK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Amount_Earned</a:t>
            </a:r>
            <a:r>
              <a:rPr lang="en-US" sz="1400" dirty="0">
                <a:solidFill>
                  <a:schemeClr val="tx1"/>
                </a:solidFill>
              </a:rPr>
              <a:t>| integer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532FE-169A-4062-AF0C-0D02FC94EF1E}"/>
              </a:ext>
            </a:extLst>
          </p:cNvPr>
          <p:cNvSpPr/>
          <p:nvPr/>
        </p:nvSpPr>
        <p:spPr>
          <a:xfrm>
            <a:off x="4691621" y="2110040"/>
            <a:ext cx="2931091" cy="1864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Department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Department_ID</a:t>
            </a:r>
            <a:r>
              <a:rPr lang="en-US" sz="1400" dirty="0">
                <a:solidFill>
                  <a:schemeClr val="tx1"/>
                </a:solidFill>
              </a:rPr>
              <a:t> | char(9)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Department_Name</a:t>
            </a:r>
            <a:r>
              <a:rPr lang="en-US" sz="1400" dirty="0">
                <a:solidFill>
                  <a:schemeClr val="tx1"/>
                </a:solidFill>
              </a:rPr>
              <a:t> | varchar(30)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E31D0A-FF36-4EB5-8731-51078DDA55C5}"/>
              </a:ext>
            </a:extLst>
          </p:cNvPr>
          <p:cNvSpPr/>
          <p:nvPr/>
        </p:nvSpPr>
        <p:spPr>
          <a:xfrm>
            <a:off x="4657257" y="-43746"/>
            <a:ext cx="2931091" cy="1682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shift_ID</a:t>
            </a:r>
            <a:r>
              <a:rPr lang="en-US" sz="1100" dirty="0">
                <a:solidFill>
                  <a:schemeClr val="tx1"/>
                </a:solidFill>
              </a:rPr>
              <a:t> | char(8) PK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Shift_num</a:t>
            </a:r>
            <a:r>
              <a:rPr lang="en-US" sz="1100" dirty="0">
                <a:solidFill>
                  <a:schemeClr val="tx1"/>
                </a:solidFill>
              </a:rPr>
              <a:t> | char(1)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Shift_Date</a:t>
            </a:r>
            <a:r>
              <a:rPr lang="en-US" sz="1100" dirty="0">
                <a:solidFill>
                  <a:schemeClr val="tx1"/>
                </a:solidFill>
              </a:rPr>
              <a:t> | Date</a:t>
            </a:r>
          </a:p>
          <a:p>
            <a:pPr algn="ctr"/>
            <a:r>
              <a:rPr lang="en-US" sz="1100" dirty="0" err="1">
                <a:solidFill>
                  <a:schemeClr val="tx1"/>
                </a:solidFill>
              </a:rPr>
              <a:t>Nurse_id</a:t>
            </a:r>
            <a:r>
              <a:rPr lang="en-US" sz="1100" dirty="0">
                <a:solidFill>
                  <a:schemeClr val="tx1"/>
                </a:solidFill>
              </a:rPr>
              <a:t> | char(7) FK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Pat_id1 | char(6) FK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Pat_id2 | char(6) FK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Pat_id3 | char(6) FK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E7BD9-A78D-4A68-A526-938E9DE5C245}"/>
              </a:ext>
            </a:extLst>
          </p:cNvPr>
          <p:cNvSpPr/>
          <p:nvPr/>
        </p:nvSpPr>
        <p:spPr>
          <a:xfrm>
            <a:off x="4634875" y="4688751"/>
            <a:ext cx="2931091" cy="1864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Room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room_num</a:t>
            </a:r>
            <a:r>
              <a:rPr lang="en-US" sz="1400" dirty="0">
                <a:solidFill>
                  <a:schemeClr val="tx1"/>
                </a:solidFill>
              </a:rPr>
              <a:t> | varchar(3)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Department_ID</a:t>
            </a:r>
            <a:r>
              <a:rPr lang="en-US" sz="1400" dirty="0">
                <a:solidFill>
                  <a:schemeClr val="tx1"/>
                </a:solidFill>
              </a:rPr>
              <a:t> | char(3) FK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7C6DB6-8295-40B9-A71D-BCCC6CF19996}"/>
              </a:ext>
            </a:extLst>
          </p:cNvPr>
          <p:cNvCxnSpPr>
            <a:cxnSpLocks/>
          </p:cNvCxnSpPr>
          <p:nvPr/>
        </p:nvCxnSpPr>
        <p:spPr>
          <a:xfrm>
            <a:off x="3013647" y="1761058"/>
            <a:ext cx="6039630" cy="83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129E88-1DBF-4992-BEE7-88C4B791657F}"/>
              </a:ext>
            </a:extLst>
          </p:cNvPr>
          <p:cNvCxnSpPr>
            <a:cxnSpLocks/>
          </p:cNvCxnSpPr>
          <p:nvPr/>
        </p:nvCxnSpPr>
        <p:spPr>
          <a:xfrm flipV="1">
            <a:off x="8817708" y="1647506"/>
            <a:ext cx="246946" cy="1350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99C-6EBA-4573-91A7-9C5DB0F64B2F}"/>
              </a:ext>
            </a:extLst>
          </p:cNvPr>
          <p:cNvCxnSpPr>
            <a:cxnSpLocks/>
          </p:cNvCxnSpPr>
          <p:nvPr/>
        </p:nvCxnSpPr>
        <p:spPr>
          <a:xfrm>
            <a:off x="8813767" y="1781973"/>
            <a:ext cx="228133" cy="134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D6546DD-8C59-4A4C-A19E-9318F9247724}"/>
              </a:ext>
            </a:extLst>
          </p:cNvPr>
          <p:cNvCxnSpPr>
            <a:cxnSpLocks/>
          </p:cNvCxnSpPr>
          <p:nvPr/>
        </p:nvCxnSpPr>
        <p:spPr>
          <a:xfrm flipV="1">
            <a:off x="3161842" y="1638405"/>
            <a:ext cx="0" cy="26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212483-55DB-4F34-9C8E-1BA566E5B748}"/>
              </a:ext>
            </a:extLst>
          </p:cNvPr>
          <p:cNvSpPr txBox="1"/>
          <p:nvPr/>
        </p:nvSpPr>
        <p:spPr>
          <a:xfrm>
            <a:off x="2994408" y="1311579"/>
            <a:ext cx="837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Takes Care Of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C44E8F-771D-4025-B6EE-B5CD4CF463C4}"/>
              </a:ext>
            </a:extLst>
          </p:cNvPr>
          <p:cNvSpPr txBox="1"/>
          <p:nvPr/>
        </p:nvSpPr>
        <p:spPr>
          <a:xfrm>
            <a:off x="7880703" y="1846867"/>
            <a:ext cx="1060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Taken Care Of By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BFCA72-F594-4FC9-A58A-008E387D5A87}"/>
              </a:ext>
            </a:extLst>
          </p:cNvPr>
          <p:cNvCxnSpPr>
            <a:cxnSpLocks/>
          </p:cNvCxnSpPr>
          <p:nvPr/>
        </p:nvCxnSpPr>
        <p:spPr>
          <a:xfrm>
            <a:off x="1762446" y="3276604"/>
            <a:ext cx="0" cy="1060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55B438-96F5-4E74-88E6-7CB739E806F2}"/>
              </a:ext>
            </a:extLst>
          </p:cNvPr>
          <p:cNvCxnSpPr/>
          <p:nvPr/>
        </p:nvCxnSpPr>
        <p:spPr>
          <a:xfrm>
            <a:off x="1613718" y="3429000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84B7F74-7132-4DFB-9FAC-DC239758F259}"/>
              </a:ext>
            </a:extLst>
          </p:cNvPr>
          <p:cNvCxnSpPr/>
          <p:nvPr/>
        </p:nvCxnSpPr>
        <p:spPr>
          <a:xfrm>
            <a:off x="1602827" y="4180898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7E6661F-EABC-4388-9EF0-D821B3907F37}"/>
              </a:ext>
            </a:extLst>
          </p:cNvPr>
          <p:cNvSpPr txBox="1"/>
          <p:nvPr/>
        </p:nvSpPr>
        <p:spPr>
          <a:xfrm>
            <a:off x="2004467" y="3290500"/>
            <a:ext cx="7879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Receives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CFE669-F10D-479C-BB4F-6C37B64DD2D1}"/>
              </a:ext>
            </a:extLst>
          </p:cNvPr>
          <p:cNvSpPr txBox="1"/>
          <p:nvPr/>
        </p:nvSpPr>
        <p:spPr>
          <a:xfrm>
            <a:off x="450712" y="4017612"/>
            <a:ext cx="1178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Received By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08D8444-C720-4F7E-9BB5-AB9126C22EEA}"/>
              </a:ext>
            </a:extLst>
          </p:cNvPr>
          <p:cNvCxnSpPr>
            <a:cxnSpLocks/>
          </p:cNvCxnSpPr>
          <p:nvPr/>
        </p:nvCxnSpPr>
        <p:spPr>
          <a:xfrm>
            <a:off x="3034430" y="3276604"/>
            <a:ext cx="1958435" cy="1280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61817C-D601-4419-B164-D37FCC3B5F79}"/>
              </a:ext>
            </a:extLst>
          </p:cNvPr>
          <p:cNvCxnSpPr>
            <a:cxnSpLocks/>
          </p:cNvCxnSpPr>
          <p:nvPr/>
        </p:nvCxnSpPr>
        <p:spPr>
          <a:xfrm>
            <a:off x="4940793" y="4518457"/>
            <a:ext cx="152564" cy="1682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5C1A46-6D59-4ECE-8845-F2B61B0137F7}"/>
              </a:ext>
            </a:extLst>
          </p:cNvPr>
          <p:cNvCxnSpPr>
            <a:cxnSpLocks/>
          </p:cNvCxnSpPr>
          <p:nvPr/>
        </p:nvCxnSpPr>
        <p:spPr>
          <a:xfrm>
            <a:off x="4952895" y="4520589"/>
            <a:ext cx="281991" cy="1661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CF1A7E-FE1A-487F-B2B4-C7733E400F9F}"/>
              </a:ext>
            </a:extLst>
          </p:cNvPr>
          <p:cNvCxnSpPr/>
          <p:nvPr/>
        </p:nvCxnSpPr>
        <p:spPr>
          <a:xfrm flipV="1">
            <a:off x="3055150" y="3204969"/>
            <a:ext cx="182671" cy="24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B4EBFBA-108A-4040-A5CE-E8DA179FDE17}"/>
              </a:ext>
            </a:extLst>
          </p:cNvPr>
          <p:cNvSpPr txBox="1"/>
          <p:nvPr/>
        </p:nvSpPr>
        <p:spPr>
          <a:xfrm>
            <a:off x="2992227" y="2948698"/>
            <a:ext cx="1262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Responsible for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EB5BDD-53EF-4F3D-A431-7BCE5934BE1E}"/>
              </a:ext>
            </a:extLst>
          </p:cNvPr>
          <p:cNvSpPr txBox="1"/>
          <p:nvPr/>
        </p:nvSpPr>
        <p:spPr>
          <a:xfrm>
            <a:off x="4040811" y="4389866"/>
            <a:ext cx="109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0389DE9-48C1-4CF6-8A18-8BAB0E139913}"/>
              </a:ext>
            </a:extLst>
          </p:cNvPr>
          <p:cNvCxnSpPr>
            <a:cxnSpLocks/>
          </p:cNvCxnSpPr>
          <p:nvPr/>
        </p:nvCxnSpPr>
        <p:spPr>
          <a:xfrm flipH="1">
            <a:off x="7529609" y="3194409"/>
            <a:ext cx="1624407" cy="153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806303-E7E8-44A2-A5F2-D6074C473BEB}"/>
              </a:ext>
            </a:extLst>
          </p:cNvPr>
          <p:cNvCxnSpPr>
            <a:cxnSpLocks/>
          </p:cNvCxnSpPr>
          <p:nvPr/>
        </p:nvCxnSpPr>
        <p:spPr>
          <a:xfrm>
            <a:off x="8844934" y="3304579"/>
            <a:ext cx="235145" cy="166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A2C751-11B0-4E99-B513-0ACB3925BB20}"/>
              </a:ext>
            </a:extLst>
          </p:cNvPr>
          <p:cNvCxnSpPr>
            <a:cxnSpLocks/>
          </p:cNvCxnSpPr>
          <p:nvPr/>
        </p:nvCxnSpPr>
        <p:spPr>
          <a:xfrm>
            <a:off x="7575687" y="4475101"/>
            <a:ext cx="214794" cy="17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CDA03C9-856C-4F7E-98A1-F97F77987929}"/>
              </a:ext>
            </a:extLst>
          </p:cNvPr>
          <p:cNvSpPr txBox="1"/>
          <p:nvPr/>
        </p:nvSpPr>
        <p:spPr>
          <a:xfrm rot="21086042">
            <a:off x="8486141" y="3092809"/>
            <a:ext cx="73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F094D93-9014-497F-B6D2-8534CD083EA3}"/>
              </a:ext>
            </a:extLst>
          </p:cNvPr>
          <p:cNvSpPr txBox="1"/>
          <p:nvPr/>
        </p:nvSpPr>
        <p:spPr>
          <a:xfrm>
            <a:off x="7786225" y="4640701"/>
            <a:ext cx="849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88EB04-FBCC-46C0-9AF2-60086ED48872}"/>
              </a:ext>
            </a:extLst>
          </p:cNvPr>
          <p:cNvCxnSpPr>
            <a:cxnSpLocks/>
          </p:cNvCxnSpPr>
          <p:nvPr/>
        </p:nvCxnSpPr>
        <p:spPr>
          <a:xfrm flipV="1">
            <a:off x="3044138" y="559868"/>
            <a:ext cx="1639282" cy="5087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BF2E8D-BB0B-4B4F-9D86-1489050BEFD0}"/>
              </a:ext>
            </a:extLst>
          </p:cNvPr>
          <p:cNvCxnSpPr/>
          <p:nvPr/>
        </p:nvCxnSpPr>
        <p:spPr>
          <a:xfrm flipH="1" flipV="1">
            <a:off x="3161842" y="908803"/>
            <a:ext cx="100721" cy="240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929AB72-70FC-457F-A533-5B495DAAC872}"/>
              </a:ext>
            </a:extLst>
          </p:cNvPr>
          <p:cNvCxnSpPr>
            <a:cxnSpLocks/>
          </p:cNvCxnSpPr>
          <p:nvPr/>
        </p:nvCxnSpPr>
        <p:spPr>
          <a:xfrm flipV="1">
            <a:off x="4473801" y="432563"/>
            <a:ext cx="199778" cy="19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F032A83-18BB-4C47-943D-FDBF1487E0FB}"/>
              </a:ext>
            </a:extLst>
          </p:cNvPr>
          <p:cNvCxnSpPr>
            <a:cxnSpLocks/>
          </p:cNvCxnSpPr>
          <p:nvPr/>
        </p:nvCxnSpPr>
        <p:spPr>
          <a:xfrm>
            <a:off x="4473801" y="627438"/>
            <a:ext cx="227421" cy="15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20EFA2-10D2-46C7-8AE8-213608990599}"/>
              </a:ext>
            </a:extLst>
          </p:cNvPr>
          <p:cNvSpPr txBox="1"/>
          <p:nvPr/>
        </p:nvSpPr>
        <p:spPr>
          <a:xfrm>
            <a:off x="3015258" y="623392"/>
            <a:ext cx="548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A667E48-7BD7-4FF1-856D-AE35112CA05F}"/>
              </a:ext>
            </a:extLst>
          </p:cNvPr>
          <p:cNvSpPr txBox="1"/>
          <p:nvPr/>
        </p:nvSpPr>
        <p:spPr>
          <a:xfrm>
            <a:off x="3877425" y="736553"/>
            <a:ext cx="906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Belongs to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5BF447-5F68-4C58-B029-50ACAC5EF626}"/>
              </a:ext>
            </a:extLst>
          </p:cNvPr>
          <p:cNvCxnSpPr/>
          <p:nvPr/>
        </p:nvCxnSpPr>
        <p:spPr>
          <a:xfrm>
            <a:off x="7602053" y="559868"/>
            <a:ext cx="1462601" cy="424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AC2A5BD-5D29-4C48-98AF-FDDAF9E7DABB}"/>
              </a:ext>
            </a:extLst>
          </p:cNvPr>
          <p:cNvCxnSpPr/>
          <p:nvPr/>
        </p:nvCxnSpPr>
        <p:spPr>
          <a:xfrm flipV="1">
            <a:off x="8897261" y="813900"/>
            <a:ext cx="167393" cy="102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B84DAE-2336-4DEA-9249-7179E571B9AC}"/>
              </a:ext>
            </a:extLst>
          </p:cNvPr>
          <p:cNvCxnSpPr/>
          <p:nvPr/>
        </p:nvCxnSpPr>
        <p:spPr>
          <a:xfrm>
            <a:off x="8884686" y="944802"/>
            <a:ext cx="163887" cy="148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94C6BCD-2320-4D92-9986-C9B21B30AB5C}"/>
              </a:ext>
            </a:extLst>
          </p:cNvPr>
          <p:cNvCxnSpPr/>
          <p:nvPr/>
        </p:nvCxnSpPr>
        <p:spPr>
          <a:xfrm flipV="1">
            <a:off x="7706340" y="494592"/>
            <a:ext cx="107397" cy="2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0EDAB6C-A8E8-4562-832B-0E0A2D833A27}"/>
              </a:ext>
            </a:extLst>
          </p:cNvPr>
          <p:cNvSpPr txBox="1"/>
          <p:nvPr/>
        </p:nvSpPr>
        <p:spPr>
          <a:xfrm>
            <a:off x="7595962" y="658514"/>
            <a:ext cx="1234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Assigns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DA8E4E-7BDF-47D7-8799-46923086C19B}"/>
              </a:ext>
            </a:extLst>
          </p:cNvPr>
          <p:cNvSpPr txBox="1"/>
          <p:nvPr/>
        </p:nvSpPr>
        <p:spPr>
          <a:xfrm>
            <a:off x="8141574" y="495269"/>
            <a:ext cx="107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 to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EBDD99E-7EEA-4364-AFB6-ACA92AD2E39F}"/>
              </a:ext>
            </a:extLst>
          </p:cNvPr>
          <p:cNvCxnSpPr/>
          <p:nvPr/>
        </p:nvCxnSpPr>
        <p:spPr>
          <a:xfrm>
            <a:off x="3119386" y="2431973"/>
            <a:ext cx="1496600" cy="1711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5AC3C-8A35-478D-A277-8AC860D352DD}"/>
              </a:ext>
            </a:extLst>
          </p:cNvPr>
          <p:cNvCxnSpPr/>
          <p:nvPr/>
        </p:nvCxnSpPr>
        <p:spPr>
          <a:xfrm flipH="1" flipV="1">
            <a:off x="3014209" y="2306989"/>
            <a:ext cx="114065" cy="13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B56AE3-FE02-481A-8960-25610F5F974C}"/>
              </a:ext>
            </a:extLst>
          </p:cNvPr>
          <p:cNvCxnSpPr/>
          <p:nvPr/>
        </p:nvCxnSpPr>
        <p:spPr>
          <a:xfrm flipH="1">
            <a:off x="3014209" y="2431973"/>
            <a:ext cx="105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55142A-4482-4A13-BBFC-B484720D0549}"/>
              </a:ext>
            </a:extLst>
          </p:cNvPr>
          <p:cNvCxnSpPr/>
          <p:nvPr/>
        </p:nvCxnSpPr>
        <p:spPr>
          <a:xfrm flipH="1">
            <a:off x="3034430" y="2442867"/>
            <a:ext cx="84956" cy="74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E0EA65-5361-4250-8AB1-9F54FE0C7125}"/>
              </a:ext>
            </a:extLst>
          </p:cNvPr>
          <p:cNvCxnSpPr/>
          <p:nvPr/>
        </p:nvCxnSpPr>
        <p:spPr>
          <a:xfrm flipV="1">
            <a:off x="4573690" y="2464580"/>
            <a:ext cx="127532" cy="1267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4BABC-59EC-4D42-8588-4A30C9C87CEF}"/>
              </a:ext>
            </a:extLst>
          </p:cNvPr>
          <p:cNvCxnSpPr/>
          <p:nvPr/>
        </p:nvCxnSpPr>
        <p:spPr>
          <a:xfrm>
            <a:off x="4568809" y="2603079"/>
            <a:ext cx="1321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76DBAB-8557-45AF-B811-C3A127861E30}"/>
              </a:ext>
            </a:extLst>
          </p:cNvPr>
          <p:cNvCxnSpPr/>
          <p:nvPr/>
        </p:nvCxnSpPr>
        <p:spPr>
          <a:xfrm>
            <a:off x="4573410" y="2615276"/>
            <a:ext cx="127532" cy="96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77EB3D-4ED7-4813-AC96-F5C6A07A4991}"/>
              </a:ext>
            </a:extLst>
          </p:cNvPr>
          <p:cNvSpPr txBox="1"/>
          <p:nvPr/>
        </p:nvSpPr>
        <p:spPr>
          <a:xfrm>
            <a:off x="2982629" y="2082936"/>
            <a:ext cx="1201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 To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1503AF-A4A9-457D-98C6-197EF48D512C}"/>
              </a:ext>
            </a:extLst>
          </p:cNvPr>
          <p:cNvSpPr txBox="1"/>
          <p:nvPr/>
        </p:nvSpPr>
        <p:spPr>
          <a:xfrm>
            <a:off x="4177164" y="2583830"/>
            <a:ext cx="519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0D957FC3-21D9-472F-B665-CDA1164BC8BB}"/>
              </a:ext>
            </a:extLst>
          </p:cNvPr>
          <p:cNvSpPr/>
          <p:nvPr/>
        </p:nvSpPr>
        <p:spPr>
          <a:xfrm>
            <a:off x="4510865" y="2548027"/>
            <a:ext cx="93107" cy="1152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Connector 61">
            <a:extLst>
              <a:ext uri="{FF2B5EF4-FFF2-40B4-BE49-F238E27FC236}">
                <a16:creationId xmlns:a16="http://schemas.microsoft.com/office/drawing/2014/main" id="{6B984266-E6A3-46BC-B119-742C04892546}"/>
              </a:ext>
            </a:extLst>
          </p:cNvPr>
          <p:cNvSpPr/>
          <p:nvPr/>
        </p:nvSpPr>
        <p:spPr>
          <a:xfrm>
            <a:off x="3077985" y="2370066"/>
            <a:ext cx="93107" cy="11527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9239209-D5C6-41FE-908F-80D2C822FEC4}"/>
              </a:ext>
            </a:extLst>
          </p:cNvPr>
          <p:cNvCxnSpPr>
            <a:cxnSpLocks/>
          </p:cNvCxnSpPr>
          <p:nvPr/>
        </p:nvCxnSpPr>
        <p:spPr>
          <a:xfrm>
            <a:off x="4922273" y="4513046"/>
            <a:ext cx="49142" cy="2174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B9CE69-7415-4048-9473-E92E132D7C1D}"/>
              </a:ext>
            </a:extLst>
          </p:cNvPr>
          <p:cNvCxnSpPr/>
          <p:nvPr/>
        </p:nvCxnSpPr>
        <p:spPr>
          <a:xfrm flipH="1" flipV="1">
            <a:off x="4436666" y="494592"/>
            <a:ext cx="74199" cy="2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03754F-72F7-4700-AE08-101BBDBD8878}"/>
              </a:ext>
            </a:extLst>
          </p:cNvPr>
          <p:cNvCxnSpPr/>
          <p:nvPr/>
        </p:nvCxnSpPr>
        <p:spPr>
          <a:xfrm flipV="1">
            <a:off x="8884686" y="813900"/>
            <a:ext cx="12575" cy="254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233C47-CE14-4C2C-930D-731E4894DD7C}"/>
              </a:ext>
            </a:extLst>
          </p:cNvPr>
          <p:cNvCxnSpPr/>
          <p:nvPr/>
        </p:nvCxnSpPr>
        <p:spPr>
          <a:xfrm flipV="1">
            <a:off x="8830807" y="1636097"/>
            <a:ext cx="0" cy="26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AB7B6BC-06BA-4F5C-AEE1-EDC093CD3112}"/>
              </a:ext>
            </a:extLst>
          </p:cNvPr>
          <p:cNvCxnSpPr>
            <a:cxnSpLocks/>
          </p:cNvCxnSpPr>
          <p:nvPr/>
        </p:nvCxnSpPr>
        <p:spPr>
          <a:xfrm flipV="1">
            <a:off x="3086090" y="1636097"/>
            <a:ext cx="0" cy="2696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7F2A2AF-DB61-4CAF-ADC0-F287D4A910B0}"/>
              </a:ext>
            </a:extLst>
          </p:cNvPr>
          <p:cNvCxnSpPr/>
          <p:nvPr/>
        </p:nvCxnSpPr>
        <p:spPr>
          <a:xfrm flipH="1" flipV="1">
            <a:off x="3085027" y="928931"/>
            <a:ext cx="100721" cy="240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E23F901-023C-4443-81F1-3C583C23C465}"/>
              </a:ext>
            </a:extLst>
          </p:cNvPr>
          <p:cNvCxnSpPr/>
          <p:nvPr/>
        </p:nvCxnSpPr>
        <p:spPr>
          <a:xfrm flipV="1">
            <a:off x="7629386" y="470380"/>
            <a:ext cx="107397" cy="2419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A2DAE90-03AC-4AAC-BB4C-617BDC936AE4}"/>
              </a:ext>
            </a:extLst>
          </p:cNvPr>
          <p:cNvCxnSpPr>
            <a:cxnSpLocks/>
          </p:cNvCxnSpPr>
          <p:nvPr/>
        </p:nvCxnSpPr>
        <p:spPr>
          <a:xfrm>
            <a:off x="7494656" y="4535843"/>
            <a:ext cx="214794" cy="17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6FF323-8059-4D51-A4CA-146430F1D182}"/>
              </a:ext>
            </a:extLst>
          </p:cNvPr>
          <p:cNvCxnSpPr>
            <a:cxnSpLocks/>
          </p:cNvCxnSpPr>
          <p:nvPr/>
        </p:nvCxnSpPr>
        <p:spPr>
          <a:xfrm>
            <a:off x="8770997" y="3387724"/>
            <a:ext cx="214794" cy="17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34D9DCB-8593-46E0-B7F2-ACF84A61E325}"/>
              </a:ext>
            </a:extLst>
          </p:cNvPr>
          <p:cNvCxnSpPr/>
          <p:nvPr/>
        </p:nvCxnSpPr>
        <p:spPr>
          <a:xfrm>
            <a:off x="1613718" y="4294611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3278637-545F-445D-BE74-FBEDF6C55CCA}"/>
              </a:ext>
            </a:extLst>
          </p:cNvPr>
          <p:cNvCxnSpPr/>
          <p:nvPr/>
        </p:nvCxnSpPr>
        <p:spPr>
          <a:xfrm>
            <a:off x="1613718" y="3327531"/>
            <a:ext cx="297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14876C0-911B-4589-98FE-382F525D34FA}"/>
              </a:ext>
            </a:extLst>
          </p:cNvPr>
          <p:cNvCxnSpPr/>
          <p:nvPr/>
        </p:nvCxnSpPr>
        <p:spPr>
          <a:xfrm flipV="1">
            <a:off x="3134669" y="3281612"/>
            <a:ext cx="182671" cy="24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0FFD7E-D2E8-4C04-8100-CE83C0BC4E91}"/>
              </a:ext>
            </a:extLst>
          </p:cNvPr>
          <p:cNvCxnSpPr>
            <a:stCxn id="13" idx="2"/>
          </p:cNvCxnSpPr>
          <p:nvPr/>
        </p:nvCxnSpPr>
        <p:spPr>
          <a:xfrm flipH="1">
            <a:off x="6157166" y="3974328"/>
            <a:ext cx="1" cy="7563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3721DB-2599-43ED-8AA7-D5C1BBE0017A}"/>
              </a:ext>
            </a:extLst>
          </p:cNvPr>
          <p:cNvCxnSpPr/>
          <p:nvPr/>
        </p:nvCxnSpPr>
        <p:spPr>
          <a:xfrm flipH="1">
            <a:off x="5974762" y="4508595"/>
            <a:ext cx="169314" cy="188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D381BA-44BC-456A-8C6A-DEE5AA86F436}"/>
              </a:ext>
            </a:extLst>
          </p:cNvPr>
          <p:cNvCxnSpPr>
            <a:cxnSpLocks/>
          </p:cNvCxnSpPr>
          <p:nvPr/>
        </p:nvCxnSpPr>
        <p:spPr>
          <a:xfrm flipH="1" flipV="1">
            <a:off x="6150713" y="4506970"/>
            <a:ext cx="151143" cy="185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D26CE72-9D90-413F-A2C6-B2DEC6473523}"/>
              </a:ext>
            </a:extLst>
          </p:cNvPr>
          <p:cNvCxnSpPr/>
          <p:nvPr/>
        </p:nvCxnSpPr>
        <p:spPr>
          <a:xfrm>
            <a:off x="6019868" y="4017612"/>
            <a:ext cx="26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5499228-25BC-494D-833C-0F59310A4FD7}"/>
              </a:ext>
            </a:extLst>
          </p:cNvPr>
          <p:cNvCxnSpPr/>
          <p:nvPr/>
        </p:nvCxnSpPr>
        <p:spPr>
          <a:xfrm>
            <a:off x="6019868" y="4156111"/>
            <a:ext cx="26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4E80BA-174C-480B-B1C3-43CADF11D126}"/>
              </a:ext>
            </a:extLst>
          </p:cNvPr>
          <p:cNvCxnSpPr/>
          <p:nvPr/>
        </p:nvCxnSpPr>
        <p:spPr>
          <a:xfrm>
            <a:off x="6035432" y="4506970"/>
            <a:ext cx="261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FA74B24-6EC0-4A0F-8298-6C9D395198C5}"/>
              </a:ext>
            </a:extLst>
          </p:cNvPr>
          <p:cNvSpPr txBox="1"/>
          <p:nvPr/>
        </p:nvSpPr>
        <p:spPr>
          <a:xfrm>
            <a:off x="6294296" y="3947596"/>
            <a:ext cx="753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06F52E9-6927-48E1-A695-B7A278FCD33E}"/>
              </a:ext>
            </a:extLst>
          </p:cNvPr>
          <p:cNvSpPr txBox="1"/>
          <p:nvPr/>
        </p:nvSpPr>
        <p:spPr>
          <a:xfrm>
            <a:off x="5169787" y="4365843"/>
            <a:ext cx="1027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located in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369497E-B5E3-479D-9C81-DBB2BB38CAC7}"/>
              </a:ext>
            </a:extLst>
          </p:cNvPr>
          <p:cNvCxnSpPr>
            <a:cxnSpLocks/>
          </p:cNvCxnSpPr>
          <p:nvPr/>
        </p:nvCxnSpPr>
        <p:spPr>
          <a:xfrm flipV="1">
            <a:off x="3204025" y="1797427"/>
            <a:ext cx="1328184" cy="256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B85EE00-6D65-44AA-9828-FCFB1619A66B}"/>
              </a:ext>
            </a:extLst>
          </p:cNvPr>
          <p:cNvCxnSpPr>
            <a:cxnSpLocks/>
          </p:cNvCxnSpPr>
          <p:nvPr/>
        </p:nvCxnSpPr>
        <p:spPr>
          <a:xfrm flipV="1">
            <a:off x="4509804" y="1587126"/>
            <a:ext cx="184311" cy="211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3FBC1-26D5-4D0D-8312-717D0EB42DAE}"/>
              </a:ext>
            </a:extLst>
          </p:cNvPr>
          <p:cNvCxnSpPr>
            <a:cxnSpLocks/>
          </p:cNvCxnSpPr>
          <p:nvPr/>
        </p:nvCxnSpPr>
        <p:spPr>
          <a:xfrm flipV="1">
            <a:off x="4526648" y="1647181"/>
            <a:ext cx="303766" cy="1669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AE174E8-9516-48AF-991A-26F04D4B761C}"/>
              </a:ext>
            </a:extLst>
          </p:cNvPr>
          <p:cNvCxnSpPr>
            <a:cxnSpLocks/>
          </p:cNvCxnSpPr>
          <p:nvPr/>
        </p:nvCxnSpPr>
        <p:spPr>
          <a:xfrm flipV="1">
            <a:off x="4506623" y="1412279"/>
            <a:ext cx="163776" cy="382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3891E93-A8A5-4E05-B14F-BAA8FBD0DEE0}"/>
              </a:ext>
            </a:extLst>
          </p:cNvPr>
          <p:cNvCxnSpPr/>
          <p:nvPr/>
        </p:nvCxnSpPr>
        <p:spPr>
          <a:xfrm>
            <a:off x="4405995" y="1730644"/>
            <a:ext cx="229356" cy="13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1CF8DA5C-2C01-4460-8470-2F980207A94B}"/>
              </a:ext>
            </a:extLst>
          </p:cNvPr>
          <p:cNvCxnSpPr/>
          <p:nvPr/>
        </p:nvCxnSpPr>
        <p:spPr>
          <a:xfrm>
            <a:off x="3169534" y="4189740"/>
            <a:ext cx="229356" cy="13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F485F26-97C1-4F2F-93DF-7631C394424B}"/>
              </a:ext>
            </a:extLst>
          </p:cNvPr>
          <p:cNvCxnSpPr/>
          <p:nvPr/>
        </p:nvCxnSpPr>
        <p:spPr>
          <a:xfrm>
            <a:off x="3219780" y="4066658"/>
            <a:ext cx="229356" cy="1343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AEFFF6E-9E6D-4F0C-900C-1B775E874CA8}"/>
              </a:ext>
            </a:extLst>
          </p:cNvPr>
          <p:cNvCxnSpPr/>
          <p:nvPr/>
        </p:nvCxnSpPr>
        <p:spPr>
          <a:xfrm flipV="1">
            <a:off x="4827207" y="4398027"/>
            <a:ext cx="182671" cy="245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35E0454-119E-4A90-A18D-386587E01E88}"/>
              </a:ext>
            </a:extLst>
          </p:cNvPr>
          <p:cNvSpPr txBox="1"/>
          <p:nvPr/>
        </p:nvSpPr>
        <p:spPr>
          <a:xfrm>
            <a:off x="2497204" y="3894991"/>
            <a:ext cx="7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Contains</a:t>
            </a:r>
            <a:r>
              <a:rPr lang="en-US" dirty="0"/>
              <a:t> 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2B15823-FC66-4FAE-AD7E-08AECF48367C}"/>
              </a:ext>
            </a:extLst>
          </p:cNvPr>
          <p:cNvSpPr txBox="1"/>
          <p:nvPr/>
        </p:nvSpPr>
        <p:spPr>
          <a:xfrm>
            <a:off x="4602616" y="1668473"/>
            <a:ext cx="7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on</a:t>
            </a:r>
            <a:r>
              <a:rPr lang="en-US" dirty="0"/>
              <a:t> 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639D6FF-D018-49CA-AAB7-B71A796643C8}"/>
              </a:ext>
            </a:extLst>
          </p:cNvPr>
          <p:cNvCxnSpPr>
            <a:cxnSpLocks/>
          </p:cNvCxnSpPr>
          <p:nvPr/>
        </p:nvCxnSpPr>
        <p:spPr>
          <a:xfrm flipV="1">
            <a:off x="7629386" y="2483006"/>
            <a:ext cx="1290059" cy="333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7D488F4-F233-4CB6-9085-75536F9FA07D}"/>
              </a:ext>
            </a:extLst>
          </p:cNvPr>
          <p:cNvCxnSpPr/>
          <p:nvPr/>
        </p:nvCxnSpPr>
        <p:spPr>
          <a:xfrm flipV="1">
            <a:off x="8878394" y="2299971"/>
            <a:ext cx="195011" cy="18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11EE0F-88FB-40E2-9F69-0C466AB31470}"/>
              </a:ext>
            </a:extLst>
          </p:cNvPr>
          <p:cNvCxnSpPr/>
          <p:nvPr/>
        </p:nvCxnSpPr>
        <p:spPr>
          <a:xfrm flipV="1">
            <a:off x="8889841" y="2464580"/>
            <a:ext cx="209325" cy="1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FAC63F5-344E-46C4-B266-4378DB991CFB}"/>
              </a:ext>
            </a:extLst>
          </p:cNvPr>
          <p:cNvCxnSpPr>
            <a:cxnSpLocks/>
          </p:cNvCxnSpPr>
          <p:nvPr/>
        </p:nvCxnSpPr>
        <p:spPr>
          <a:xfrm>
            <a:off x="8855329" y="2494801"/>
            <a:ext cx="255284" cy="108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B948DBF-3BF1-421B-9B5C-8C6CE5BCE88D}"/>
              </a:ext>
            </a:extLst>
          </p:cNvPr>
          <p:cNvCxnSpPr>
            <a:cxnSpLocks/>
          </p:cNvCxnSpPr>
          <p:nvPr/>
        </p:nvCxnSpPr>
        <p:spPr>
          <a:xfrm>
            <a:off x="7742180" y="2663415"/>
            <a:ext cx="72568" cy="197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CD710AE-0170-48CE-A32D-A619C97669F4}"/>
              </a:ext>
            </a:extLst>
          </p:cNvPr>
          <p:cNvCxnSpPr/>
          <p:nvPr/>
        </p:nvCxnSpPr>
        <p:spPr>
          <a:xfrm flipH="1" flipV="1">
            <a:off x="7602053" y="2683188"/>
            <a:ext cx="157985" cy="98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1ED4583-7424-41DD-9B7D-3FD5362CA7F3}"/>
              </a:ext>
            </a:extLst>
          </p:cNvPr>
          <p:cNvCxnSpPr>
            <a:cxnSpLocks/>
          </p:cNvCxnSpPr>
          <p:nvPr/>
        </p:nvCxnSpPr>
        <p:spPr>
          <a:xfrm flipH="1">
            <a:off x="7613135" y="2772109"/>
            <a:ext cx="153330" cy="24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0B13A51-2B92-45FB-94F7-8CA170B329AB}"/>
              </a:ext>
            </a:extLst>
          </p:cNvPr>
          <p:cNvSpPr txBox="1"/>
          <p:nvPr/>
        </p:nvSpPr>
        <p:spPr>
          <a:xfrm>
            <a:off x="7622712" y="2904994"/>
            <a:ext cx="797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houses</a:t>
            </a:r>
          </a:p>
        </p:txBody>
      </p:sp>
      <p:sp>
        <p:nvSpPr>
          <p:cNvPr id="145" name="Flowchart: Connector 144">
            <a:extLst>
              <a:ext uri="{FF2B5EF4-FFF2-40B4-BE49-F238E27FC236}">
                <a16:creationId xmlns:a16="http://schemas.microsoft.com/office/drawing/2014/main" id="{DEE3C8E3-76A7-405C-9DC5-468FAEFB8972}"/>
              </a:ext>
            </a:extLst>
          </p:cNvPr>
          <p:cNvSpPr/>
          <p:nvPr/>
        </p:nvSpPr>
        <p:spPr>
          <a:xfrm>
            <a:off x="8830807" y="2427704"/>
            <a:ext cx="112635" cy="14544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300F965-AF5D-4D83-91B0-9488266C4D2A}"/>
              </a:ext>
            </a:extLst>
          </p:cNvPr>
          <p:cNvSpPr txBox="1"/>
          <p:nvPr/>
        </p:nvSpPr>
        <p:spPr>
          <a:xfrm>
            <a:off x="8606249" y="2171054"/>
            <a:ext cx="628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in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51A39E7C-8641-4AD7-B466-AE0F5BBD5EF4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84149" y="3476313"/>
            <a:ext cx="5015792" cy="757044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3CDD7EF-2337-4B1B-9067-8EC878A3054E}"/>
              </a:ext>
            </a:extLst>
          </p:cNvPr>
          <p:cNvCxnSpPr>
            <a:cxnSpLocks/>
          </p:cNvCxnSpPr>
          <p:nvPr/>
        </p:nvCxnSpPr>
        <p:spPr>
          <a:xfrm>
            <a:off x="7628351" y="1352811"/>
            <a:ext cx="610259" cy="9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F38B04-0954-420A-AA70-95944E163572}"/>
              </a:ext>
            </a:extLst>
          </p:cNvPr>
          <p:cNvCxnSpPr>
            <a:cxnSpLocks/>
          </p:cNvCxnSpPr>
          <p:nvPr/>
        </p:nvCxnSpPr>
        <p:spPr>
          <a:xfrm flipV="1">
            <a:off x="7575687" y="6362731"/>
            <a:ext cx="1394880" cy="32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E0C4AE7-9050-4383-97D6-287C5F378FE4}"/>
              </a:ext>
            </a:extLst>
          </p:cNvPr>
          <p:cNvCxnSpPr>
            <a:cxnSpLocks/>
          </p:cNvCxnSpPr>
          <p:nvPr/>
        </p:nvCxnSpPr>
        <p:spPr>
          <a:xfrm flipH="1" flipV="1">
            <a:off x="7565966" y="6154298"/>
            <a:ext cx="326888" cy="2116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83E7AA-FDC4-4701-AE4C-DC39C3AA5BF4}"/>
              </a:ext>
            </a:extLst>
          </p:cNvPr>
          <p:cNvCxnSpPr>
            <a:cxnSpLocks/>
          </p:cNvCxnSpPr>
          <p:nvPr/>
        </p:nvCxnSpPr>
        <p:spPr>
          <a:xfrm flipH="1">
            <a:off x="7529206" y="6363408"/>
            <a:ext cx="351497" cy="189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3EE77D2-0C91-4293-A8F2-601A12408C87}"/>
              </a:ext>
            </a:extLst>
          </p:cNvPr>
          <p:cNvCxnSpPr>
            <a:cxnSpLocks/>
          </p:cNvCxnSpPr>
          <p:nvPr/>
        </p:nvCxnSpPr>
        <p:spPr>
          <a:xfrm flipV="1">
            <a:off x="7685498" y="1199858"/>
            <a:ext cx="0" cy="294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Flowchart: Connector 165">
            <a:extLst>
              <a:ext uri="{FF2B5EF4-FFF2-40B4-BE49-F238E27FC236}">
                <a16:creationId xmlns:a16="http://schemas.microsoft.com/office/drawing/2014/main" id="{12A69B76-637F-47B9-A566-11FF9368EC70}"/>
              </a:ext>
            </a:extLst>
          </p:cNvPr>
          <p:cNvSpPr/>
          <p:nvPr/>
        </p:nvSpPr>
        <p:spPr>
          <a:xfrm flipH="1">
            <a:off x="7747263" y="1294595"/>
            <a:ext cx="133440" cy="1176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1DC54DF-7F22-47D3-B6F7-EDCCFA9D6DB7}"/>
              </a:ext>
            </a:extLst>
          </p:cNvPr>
          <p:cNvCxnSpPr/>
          <p:nvPr/>
        </p:nvCxnSpPr>
        <p:spPr>
          <a:xfrm flipV="1">
            <a:off x="7892852" y="6205824"/>
            <a:ext cx="0" cy="315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21A09B78-4C44-420F-851F-C273151192CB}"/>
              </a:ext>
            </a:extLst>
          </p:cNvPr>
          <p:cNvSpPr txBox="1"/>
          <p:nvPr/>
        </p:nvSpPr>
        <p:spPr>
          <a:xfrm>
            <a:off x="7563889" y="5939511"/>
            <a:ext cx="12043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Assigned on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11589D8-7A16-41A0-AAE8-576721C447F9}"/>
              </a:ext>
            </a:extLst>
          </p:cNvPr>
          <p:cNvSpPr txBox="1"/>
          <p:nvPr/>
        </p:nvSpPr>
        <p:spPr>
          <a:xfrm>
            <a:off x="7613401" y="1425930"/>
            <a:ext cx="8397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Assigns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D15AAAC9-34E3-47BE-B9CB-2567A3AAADB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117129" y="1639162"/>
            <a:ext cx="5674" cy="771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C4A1C41-2ECD-4222-B8B9-31AA96EF03EB}"/>
              </a:ext>
            </a:extLst>
          </p:cNvPr>
          <p:cNvCxnSpPr>
            <a:cxnSpLocks/>
          </p:cNvCxnSpPr>
          <p:nvPr/>
        </p:nvCxnSpPr>
        <p:spPr>
          <a:xfrm flipH="1" flipV="1">
            <a:off x="6140774" y="1961816"/>
            <a:ext cx="163127" cy="177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11B6192-C81E-406A-92A2-320B08F9C410}"/>
              </a:ext>
            </a:extLst>
          </p:cNvPr>
          <p:cNvCxnSpPr>
            <a:cxnSpLocks/>
          </p:cNvCxnSpPr>
          <p:nvPr/>
        </p:nvCxnSpPr>
        <p:spPr>
          <a:xfrm flipH="1">
            <a:off x="5952771" y="1953800"/>
            <a:ext cx="175334" cy="1638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416CFA8-AB1B-4733-95C1-750D2D1AE60D}"/>
              </a:ext>
            </a:extLst>
          </p:cNvPr>
          <p:cNvCxnSpPr/>
          <p:nvPr/>
        </p:nvCxnSpPr>
        <p:spPr>
          <a:xfrm flipH="1" flipV="1">
            <a:off x="5974762" y="1647181"/>
            <a:ext cx="161745" cy="1138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6D2A7113-7007-4626-B8AF-4449E72A628C}"/>
              </a:ext>
            </a:extLst>
          </p:cNvPr>
          <p:cNvCxnSpPr>
            <a:cxnSpLocks/>
          </p:cNvCxnSpPr>
          <p:nvPr/>
        </p:nvCxnSpPr>
        <p:spPr>
          <a:xfrm flipH="1">
            <a:off x="6116151" y="1631338"/>
            <a:ext cx="185705" cy="11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Flowchart: Connector 197">
            <a:extLst>
              <a:ext uri="{FF2B5EF4-FFF2-40B4-BE49-F238E27FC236}">
                <a16:creationId xmlns:a16="http://schemas.microsoft.com/office/drawing/2014/main" id="{DEF54A98-6DF5-4314-9256-4A848414A2B3}"/>
              </a:ext>
            </a:extLst>
          </p:cNvPr>
          <p:cNvSpPr/>
          <p:nvPr/>
        </p:nvSpPr>
        <p:spPr>
          <a:xfrm>
            <a:off x="6089143" y="1942067"/>
            <a:ext cx="77923" cy="7773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75A47D9-F8C7-4010-A6ED-917DCC26561F}"/>
              </a:ext>
            </a:extLst>
          </p:cNvPr>
          <p:cNvCxnSpPr/>
          <p:nvPr/>
        </p:nvCxnSpPr>
        <p:spPr>
          <a:xfrm flipV="1">
            <a:off x="6019868" y="1750084"/>
            <a:ext cx="202469" cy="31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4A614009-7A12-4F3A-BDC4-1BC37C6D21DD}"/>
              </a:ext>
            </a:extLst>
          </p:cNvPr>
          <p:cNvSpPr txBox="1"/>
          <p:nvPr/>
        </p:nvSpPr>
        <p:spPr>
          <a:xfrm>
            <a:off x="6173194" y="1854986"/>
            <a:ext cx="4816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Is on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A55CD89-9047-40B9-88AE-6D8AD524B50A}"/>
              </a:ext>
            </a:extLst>
          </p:cNvPr>
          <p:cNvSpPr txBox="1"/>
          <p:nvPr/>
        </p:nvSpPr>
        <p:spPr>
          <a:xfrm>
            <a:off x="5600787" y="1580615"/>
            <a:ext cx="603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lists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47BD05-8067-4D19-B702-8257E8B846D0}"/>
              </a:ext>
            </a:extLst>
          </p:cNvPr>
          <p:cNvSpPr/>
          <p:nvPr/>
        </p:nvSpPr>
        <p:spPr>
          <a:xfrm>
            <a:off x="9110613" y="4695541"/>
            <a:ext cx="2931091" cy="1563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Insurance Company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______________________________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Insur_Company_ID</a:t>
            </a:r>
            <a:r>
              <a:rPr lang="en-US" sz="1400" dirty="0">
                <a:solidFill>
                  <a:schemeClr val="tx1"/>
                </a:solidFill>
              </a:rPr>
              <a:t> | char(12) PK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Insur_Company_Name</a:t>
            </a:r>
            <a:r>
              <a:rPr lang="en-US" sz="1400" dirty="0">
                <a:solidFill>
                  <a:schemeClr val="tx1"/>
                </a:solidFill>
              </a:rPr>
              <a:t> | varchar(20)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14F81C-E9C8-4D31-BBA5-570A93FFD09C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561074" y="3208763"/>
            <a:ext cx="15085" cy="14867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B0141958-C7BD-4781-984E-2070163BE6DB}"/>
              </a:ext>
            </a:extLst>
          </p:cNvPr>
          <p:cNvCxnSpPr>
            <a:cxnSpLocks/>
          </p:cNvCxnSpPr>
          <p:nvPr/>
        </p:nvCxnSpPr>
        <p:spPr>
          <a:xfrm>
            <a:off x="10445894" y="4610803"/>
            <a:ext cx="2605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4EC71F4-CCB5-4280-930A-C0457798A2C5}"/>
              </a:ext>
            </a:extLst>
          </p:cNvPr>
          <p:cNvCxnSpPr>
            <a:cxnSpLocks/>
          </p:cNvCxnSpPr>
          <p:nvPr/>
        </p:nvCxnSpPr>
        <p:spPr>
          <a:xfrm flipH="1" flipV="1">
            <a:off x="10330997" y="3192118"/>
            <a:ext cx="230077" cy="195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97BD78-BE14-4BFB-B850-ADA806DFADB7}"/>
              </a:ext>
            </a:extLst>
          </p:cNvPr>
          <p:cNvCxnSpPr>
            <a:cxnSpLocks/>
          </p:cNvCxnSpPr>
          <p:nvPr/>
        </p:nvCxnSpPr>
        <p:spPr>
          <a:xfrm flipH="1">
            <a:off x="10557723" y="3217429"/>
            <a:ext cx="223023" cy="162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5E7B417C-AB6B-4D16-BD51-C4D81F9BE528}"/>
              </a:ext>
            </a:extLst>
          </p:cNvPr>
          <p:cNvSpPr txBox="1"/>
          <p:nvPr/>
        </p:nvSpPr>
        <p:spPr>
          <a:xfrm>
            <a:off x="9989553" y="3192434"/>
            <a:ext cx="6959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3284DD8-9522-4E05-AB3C-900E9E32435F}"/>
              </a:ext>
            </a:extLst>
          </p:cNvPr>
          <p:cNvSpPr txBox="1"/>
          <p:nvPr/>
        </p:nvSpPr>
        <p:spPr>
          <a:xfrm>
            <a:off x="10748516" y="4409737"/>
            <a:ext cx="738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Serves</a:t>
            </a:r>
          </a:p>
        </p:txBody>
      </p:sp>
      <p:sp>
        <p:nvSpPr>
          <p:cNvPr id="132" name="Flowchart: Connector 131">
            <a:extLst>
              <a:ext uri="{FF2B5EF4-FFF2-40B4-BE49-F238E27FC236}">
                <a16:creationId xmlns:a16="http://schemas.microsoft.com/office/drawing/2014/main" id="{6AA735AF-C4A3-4EE0-B1F1-73C6EF86F7BC}"/>
              </a:ext>
            </a:extLst>
          </p:cNvPr>
          <p:cNvSpPr/>
          <p:nvPr/>
        </p:nvSpPr>
        <p:spPr>
          <a:xfrm flipH="1">
            <a:off x="10501896" y="4454204"/>
            <a:ext cx="133440" cy="117684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060731-9CDC-4553-844C-62A627690A75}"/>
              </a:ext>
            </a:extLst>
          </p:cNvPr>
          <p:cNvCxnSpPr>
            <a:cxnSpLocks/>
          </p:cNvCxnSpPr>
          <p:nvPr/>
        </p:nvCxnSpPr>
        <p:spPr>
          <a:xfrm>
            <a:off x="10383709" y="3379954"/>
            <a:ext cx="3648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92383F-193E-487E-A877-9B6F326BFCFB}"/>
              </a:ext>
            </a:extLst>
          </p:cNvPr>
          <p:cNvCxnSpPr>
            <a:cxnSpLocks/>
          </p:cNvCxnSpPr>
          <p:nvPr/>
        </p:nvCxnSpPr>
        <p:spPr>
          <a:xfrm flipV="1">
            <a:off x="6119482" y="1494020"/>
            <a:ext cx="4650" cy="616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80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2B89D2-7182-4479-A4BC-B84EBD700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818526"/>
              </p:ext>
            </p:extLst>
          </p:nvPr>
        </p:nvGraphicFramePr>
        <p:xfrm>
          <a:off x="1307114" y="3429000"/>
          <a:ext cx="10066340" cy="810333"/>
        </p:xfrm>
        <a:graphic>
          <a:graphicData uri="http://schemas.openxmlformats.org/drawingml/2006/table">
            <a:tbl>
              <a:tblPr firstRow="1" firstCol="1" bandRow="1"/>
              <a:tblGrid>
                <a:gridCol w="1442977">
                  <a:extLst>
                    <a:ext uri="{9D8B030D-6E8A-4147-A177-3AD203B41FA5}">
                      <a16:colId xmlns:a16="http://schemas.microsoft.com/office/drawing/2014/main" val="1851887473"/>
                    </a:ext>
                  </a:extLst>
                </a:gridCol>
                <a:gridCol w="2422501">
                  <a:extLst>
                    <a:ext uri="{9D8B030D-6E8A-4147-A177-3AD203B41FA5}">
                      <a16:colId xmlns:a16="http://schemas.microsoft.com/office/drawing/2014/main" val="894214506"/>
                    </a:ext>
                  </a:extLst>
                </a:gridCol>
                <a:gridCol w="1473932">
                  <a:extLst>
                    <a:ext uri="{9D8B030D-6E8A-4147-A177-3AD203B41FA5}">
                      <a16:colId xmlns:a16="http://schemas.microsoft.com/office/drawing/2014/main" val="2055701898"/>
                    </a:ext>
                  </a:extLst>
                </a:gridCol>
                <a:gridCol w="1376643">
                  <a:extLst>
                    <a:ext uri="{9D8B030D-6E8A-4147-A177-3AD203B41FA5}">
                      <a16:colId xmlns:a16="http://schemas.microsoft.com/office/drawing/2014/main" val="1186648834"/>
                    </a:ext>
                  </a:extLst>
                </a:gridCol>
                <a:gridCol w="1798966">
                  <a:extLst>
                    <a:ext uri="{9D8B030D-6E8A-4147-A177-3AD203B41FA5}">
                      <a16:colId xmlns:a16="http://schemas.microsoft.com/office/drawing/2014/main" val="1033786626"/>
                    </a:ext>
                  </a:extLst>
                </a:gridCol>
                <a:gridCol w="1551321">
                  <a:extLst>
                    <a:ext uri="{9D8B030D-6E8A-4147-A177-3AD203B41FA5}">
                      <a16:colId xmlns:a16="http://schemas.microsoft.com/office/drawing/2014/main" val="3497521988"/>
                    </a:ext>
                  </a:extLst>
                </a:gridCol>
              </a:tblGrid>
              <a:tr h="38217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Nurse_id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nur_fname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nur_lname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nur_minit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nur_birthdate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nur_gender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086564"/>
                  </a:ext>
                </a:extLst>
              </a:tr>
              <a:tr h="428162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nur_salary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nur_phone_number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nur_email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520" marR="95520" marT="1326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7360" marR="127360" marT="63680" marB="6368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12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81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677</Words>
  <Application>Microsoft Office PowerPoint</Application>
  <PresentationFormat>Widescreen</PresentationFormat>
  <Paragraphs>155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Tallent</dc:creator>
  <cp:lastModifiedBy>Derek Tallent</cp:lastModifiedBy>
  <cp:revision>12</cp:revision>
  <dcterms:created xsi:type="dcterms:W3CDTF">2019-11-22T02:30:07Z</dcterms:created>
  <dcterms:modified xsi:type="dcterms:W3CDTF">2019-12-11T04:03:44Z</dcterms:modified>
</cp:coreProperties>
</file>