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4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A6941B2-3AD0-4152-9484-DD1A454E6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Birth_Rate_Forecasts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E231E74-C85A-4578-938C-EDB3F3B60E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9/29/2020 8:22:01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Birth_Comparisons">
            <a:extLst>
              <a:ext uri="{FF2B5EF4-FFF2-40B4-BE49-F238E27FC236}">
                <a16:creationId xmlns:a16="http://schemas.microsoft.com/office/drawing/2014/main" id="{FD38C2D2-2C08-492B-9028-16C8D6FA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Birth_Rate_Forecasts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Birth_Rate_Forecasts</dc:title>
  <dc:creator/>
  <cp:lastModifiedBy>Derek Tallent</cp:lastModifiedBy>
  <cp:revision>1</cp:revision>
  <dcterms:created xsi:type="dcterms:W3CDTF">2020-09-30T01:22:02Z</dcterms:created>
  <dcterms:modified xsi:type="dcterms:W3CDTF">2020-09-30T01:29:59Z</dcterms:modified>
</cp:coreProperties>
</file>