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47FE863-0744-41BA-A8CB-FA61176782E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Congressional District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C573D5F-18B0-418D-9743-498120F52D5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9/29/2020 8:29:44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gressional District Dashboard" id="2" name="slide2">
            <a:extLst>
              <a:ext uri="{FF2B5EF4-FFF2-40B4-BE49-F238E27FC236}">
                <a16:creationId xmlns:a16="http://schemas.microsoft.com/office/drawing/2014/main" id="{B81FFE5B-6CEC-4060-B83A-2CC1844B48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2020-09-30T01:29:46Z</dcterms:created>
  <dcterms:modified xsi:type="dcterms:W3CDTF">2020-09-30T01:29:46Z</dcterms:modified>
</cp:coreProperties>
</file>