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ihyeseo/online-retail-data-set-from-uci-ml-rep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22803D3-8476-4708-9002-95C8CDE33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Cohort_Analysis_Dashboard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1A04B0B-7D84-4527-A4EC-E94A4F475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10/9/2020 1:26:50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6CC2-77FA-4404-81F9-752E05E3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30F1-EA17-43AB-B4FE-87BABDD0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https://www.kaggle.com/jihyeseo/online-retail-data-set-from-uci-ml-repo</a:t>
            </a:r>
            <a:endParaRPr lang="en-US" dirty="0"/>
          </a:p>
          <a:p>
            <a:r>
              <a:rPr lang="en-US" dirty="0"/>
              <a:t>Lists transactional data between 2010-2011</a:t>
            </a:r>
          </a:p>
        </p:txBody>
      </p:sp>
    </p:spTree>
    <p:extLst>
      <p:ext uri="{BB962C8B-B14F-4D97-AF65-F5344CB8AC3E}">
        <p14:creationId xmlns:p14="http://schemas.microsoft.com/office/powerpoint/2010/main" val="90476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cquisition Analysis">
            <a:extLst>
              <a:ext uri="{FF2B5EF4-FFF2-40B4-BE49-F238E27FC236}">
                <a16:creationId xmlns:a16="http://schemas.microsoft.com/office/drawing/2014/main" id="{69B98CB0-757D-4458-84E4-9C29B7570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6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5323-46FE-4F1A-872B-0402E98C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B118-3473-43C4-8772-98ED4590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Purchase: {FIXED[Customer ID]: MIN([Invoice Date])}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Purchase: {FIXED [Customer ID]:MIN([</a:t>
            </a:r>
            <a:r>
              <a:rPr lang="en-US" dirty="0" err="1"/>
              <a:t>Repeat_Purchase</a:t>
            </a:r>
            <a:r>
              <a:rPr lang="en-US" dirty="0"/>
              <a:t>])}</a:t>
            </a:r>
          </a:p>
          <a:p>
            <a:r>
              <a:rPr lang="en-US" dirty="0" err="1"/>
              <a:t>Repeat_Purchase</a:t>
            </a:r>
            <a:r>
              <a:rPr lang="en-US" dirty="0"/>
              <a:t>: IIF([Invoice Date]&gt;[1st Purchase],[Invoice Date],NULL)</a:t>
            </a:r>
          </a:p>
          <a:p>
            <a:r>
              <a:rPr lang="en-US" dirty="0"/>
              <a:t>Purchase Gap: DATEDIFF('month',[1st Purchase],[2nd Purchase])</a:t>
            </a:r>
          </a:p>
          <a:p>
            <a:r>
              <a:rPr lang="en-US" dirty="0"/>
              <a:t>Sales: [Unit Price]*[Quantity]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1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0DCB-F8C2-4711-9D68-7BAFB808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1D3F-E3B6-4C9E-8161-B8597CBD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click on any country to get cohorts and analysis (view above is for UK)</a:t>
            </a:r>
          </a:p>
          <a:p>
            <a:r>
              <a:rPr lang="en-US" dirty="0"/>
              <a:t>For each month, over 50% of sales are made up of someone whose first purchase was made in December 2010. This means that over 50% of sales each month are from repeat customers.</a:t>
            </a:r>
          </a:p>
          <a:p>
            <a:r>
              <a:rPr lang="en-US" dirty="0"/>
              <a:t>Panel 2: 328 of the customers whose 1</a:t>
            </a:r>
            <a:r>
              <a:rPr lang="en-US" baseline="30000" dirty="0"/>
              <a:t>st</a:t>
            </a:r>
            <a:r>
              <a:rPr lang="en-US" dirty="0"/>
              <a:t> purchase was in December 2011 made another purchase before January 2011</a:t>
            </a:r>
          </a:p>
          <a:p>
            <a:r>
              <a:rPr lang="en-US" dirty="0"/>
              <a:t>Panel 2: 191 of the customers whose 1</a:t>
            </a:r>
            <a:r>
              <a:rPr lang="en-US" baseline="30000" dirty="0"/>
              <a:t>st</a:t>
            </a:r>
            <a:r>
              <a:rPr lang="en-US" dirty="0"/>
              <a:t> purchase was in October 2011 lapsed (did not make another purchase)</a:t>
            </a:r>
          </a:p>
        </p:txBody>
      </p:sp>
    </p:spTree>
    <p:extLst>
      <p:ext uri="{BB962C8B-B14F-4D97-AF65-F5344CB8AC3E}">
        <p14:creationId xmlns:p14="http://schemas.microsoft.com/office/powerpoint/2010/main" val="21348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Cohort_Analysis_Dashboard</vt:lpstr>
      <vt:lpstr>Data</vt:lpstr>
      <vt:lpstr>PowerPoint Presentation</vt:lpstr>
      <vt:lpstr>Calculated Fields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Cohort_Analysis_Dashboard</dc:title>
  <dc:creator>Derek Tallent</dc:creator>
  <cp:lastModifiedBy>Derek Tallent</cp:lastModifiedBy>
  <cp:revision>3</cp:revision>
  <dcterms:created xsi:type="dcterms:W3CDTF">2020-10-09T18:26:52Z</dcterms:created>
  <dcterms:modified xsi:type="dcterms:W3CDTF">2020-10-09T18:52:55Z</dcterms:modified>
</cp:coreProperties>
</file>