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60C2A-9BE7-D767-E009-298B70E67CCC}" v="2072" dt="2024-12-13T13:24:4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350" y="-163966"/>
            <a:ext cx="9144000" cy="2387600"/>
          </a:xfrm>
        </p:spPr>
        <p:txBody>
          <a:bodyPr/>
          <a:lstStyle/>
          <a:p>
            <a:r>
              <a:rPr lang="en-US" dirty="0" err="1"/>
              <a:t>Maresme</a:t>
            </a:r>
            <a:r>
              <a:rPr lang="en-US" dirty="0"/>
              <a:t> County Gloria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350" y="213428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Derek van de Ven</a:t>
            </a: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16DD51C9-50CF-9B57-EA24-E90DC50A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71" y="2833687"/>
            <a:ext cx="4731658" cy="34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3913-AFB9-5952-5F45-FCC34F7C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17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40510-383F-D52C-7CB1-C43837C496E3}"/>
              </a:ext>
            </a:extLst>
          </p:cNvPr>
          <p:cNvSpPr txBox="1"/>
          <p:nvPr/>
        </p:nvSpPr>
        <p:spPr>
          <a:xfrm>
            <a:off x="150585" y="1015999"/>
            <a:ext cx="657678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Finding suitable (satellite) data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I first wanted to investigate using visual data, but since the results were cloudy I opted for VV radar. I made composites of the radar imagery from VV before and during the flood in Google Earth Engine, and downloaded the data.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Masking flooded areas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I then masked the part that had an increase in VV reflection, without creating many extra flooding areas not near the river (see figure below)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C6E70-EA0B-2260-5606-AF4E7D08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834"/>
            <a:ext cx="12192000" cy="2365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60014-8591-E78C-5B7E-C3976D798BA8}"/>
              </a:ext>
            </a:extLst>
          </p:cNvPr>
          <p:cNvSpPr txBox="1"/>
          <p:nvPr/>
        </p:nvSpPr>
        <p:spPr>
          <a:xfrm>
            <a:off x="6881586" y="667657"/>
            <a:ext cx="51054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dirty="0">
                <a:cs typeface="Arial"/>
              </a:rPr>
              <a:t>Population and roads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cs typeface="Arial"/>
              </a:rPr>
              <a:t>For the population and roads I downloaded data from OpenStreetMap and humdata.org. Then I checked which parts spatially intersected with the mask and summed the length of road or amount of people in that pixel area. I removed tiny polygons so we wouldn't get population info from pixels far away from the river.</a:t>
            </a:r>
            <a:endParaRPr lang="en-US" dirty="0"/>
          </a:p>
          <a:p>
            <a:pPr marL="285750" indent="-285750">
              <a:buFont typeface="Calibri,Sans-Serif"/>
              <a:buChar char="-"/>
            </a:pPr>
            <a:r>
              <a:rPr lang="en-US" dirty="0">
                <a:cs typeface="Arial"/>
              </a:rPr>
              <a:t>Coding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cs typeface="Arial"/>
              </a:rPr>
              <a:t>I started with tests to first develop the code to do the processing and then applied this code in the API and Notebook. 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1F32-E7A8-2FDE-52D9-3F42B537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5C67-DDFD-E9B4-7B8E-976D3352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597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My findings indicate the following results: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population impacted: 40951 people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road impacted: 76659m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flooding area km2: 70.0326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 dirty="0">
                <a:solidFill>
                  <a:srgbClr val="000000"/>
                </a:solidFill>
                <a:latin typeface="Aptos"/>
                <a:ea typeface="Verdana"/>
                <a:cs typeface="+mn-lt"/>
              </a:rPr>
              <a:t>This is about five-and-a-half times as big as London Heathrow Airport, which seems the right size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 dirty="0">
              <a:ea typeface="+mn-lt"/>
              <a:cs typeface="+mn-lt"/>
            </a:endParaRPr>
          </a:p>
          <a:p>
            <a:endParaRPr lang="en-US" sz="2000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BDDA23E1-2909-3774-F60C-3326DBEB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362" y="3650342"/>
            <a:ext cx="3518189" cy="2525486"/>
          </a:xfrm>
          <a:prstGeom prst="rect">
            <a:avLst/>
          </a:prstGeom>
        </p:spPr>
      </p:pic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0640C830-D3E1-4B66-FE5F-98AA3D4D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176" y="560614"/>
            <a:ext cx="3518189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3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5F0C-BD43-6676-0696-785815E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112F-281A-7EFA-6C46-E71E0508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 created the two requested </a:t>
            </a:r>
            <a:r>
              <a:rPr lang="en-US" dirty="0" err="1"/>
              <a:t>api</a:t>
            </a:r>
            <a:r>
              <a:rPr lang="en-US" dirty="0"/>
              <a:t> endpoints /</a:t>
            </a:r>
            <a:r>
              <a:rPr lang="en-US" dirty="0" err="1"/>
              <a:t>flood_analytics</a:t>
            </a:r>
            <a:r>
              <a:rPr lang="en-US" dirty="0"/>
              <a:t> and /</a:t>
            </a:r>
            <a:r>
              <a:rPr lang="en-US" dirty="0" err="1"/>
              <a:t>flood_map</a:t>
            </a:r>
          </a:p>
          <a:p>
            <a:r>
              <a:rPr lang="en-US" dirty="0"/>
              <a:t>/</a:t>
            </a:r>
            <a:r>
              <a:rPr lang="en-US" dirty="0" err="1"/>
              <a:t>flood_analytics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Pydantic</a:t>
            </a:r>
            <a:r>
              <a:rPr lang="en-US" dirty="0"/>
              <a:t> for the </a:t>
            </a:r>
            <a:r>
              <a:rPr lang="en-US" dirty="0" err="1"/>
              <a:t>FloodAnalyticsRequest</a:t>
            </a:r>
            <a:r>
              <a:rPr lang="en-US" dirty="0"/>
              <a:t> for clarity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 use a post endpoint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since a lot of inputs are required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flood_map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For the I simply use query parameters. I have tried to keep it simple. </a:t>
            </a:r>
            <a:endParaRPr lang="en-US"/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 nice addition </a:t>
            </a:r>
            <a:r>
              <a:rPr lang="en-US" dirty="0" err="1">
                <a:solidFill>
                  <a:srgbClr val="000000"/>
                </a:solidFill>
              </a:rPr>
              <a:t>wouuld</a:t>
            </a:r>
            <a:r>
              <a:rPr lang="en-US" dirty="0">
                <a:solidFill>
                  <a:srgbClr val="000000"/>
                </a:solidFill>
              </a:rPr>
              <a:t> be a database, authentication, and data input automation.</a:t>
            </a:r>
          </a:p>
        </p:txBody>
      </p:sp>
    </p:spTree>
    <p:extLst>
      <p:ext uri="{BB962C8B-B14F-4D97-AF65-F5344CB8AC3E}">
        <p14:creationId xmlns:p14="http://schemas.microsoft.com/office/powerpoint/2010/main" val="53619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573-5040-EDAE-9AF7-364B4787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niceties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699A-EBCE-CE78-F55C-AFD092D0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use </a:t>
            </a:r>
            <a:r>
              <a:rPr lang="en-US" dirty="0" err="1"/>
              <a:t>uv</a:t>
            </a:r>
            <a:r>
              <a:rPr lang="en-US" dirty="0"/>
              <a:t> for dependency management, it's really fast </a:t>
            </a:r>
          </a:p>
          <a:p>
            <a:r>
              <a:rPr lang="en-US" dirty="0"/>
              <a:t>I use ruff and pre-commit to make sure my code is all aligned in a nice way</a:t>
            </a:r>
          </a:p>
          <a:p>
            <a:r>
              <a:rPr lang="en-US" dirty="0"/>
              <a:t>I use typing to keep the code maintainable</a:t>
            </a:r>
          </a:p>
          <a:p>
            <a:r>
              <a:rPr lang="en-US" dirty="0"/>
              <a:t>I test the code by writing the tests first. The tests don't check the output but they check if the functionality does what it's supposed to do.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Maresme County Gloria analysis</vt:lpstr>
      <vt:lpstr>Methodology</vt:lpstr>
      <vt:lpstr>Key findings</vt:lpstr>
      <vt:lpstr>API</vt:lpstr>
      <vt:lpstr>Some niceties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166</cp:revision>
  <dcterms:created xsi:type="dcterms:W3CDTF">2024-12-13T12:10:34Z</dcterms:created>
  <dcterms:modified xsi:type="dcterms:W3CDTF">2024-12-13T13:25:02Z</dcterms:modified>
</cp:coreProperties>
</file>