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272727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00A01-0F4F-8113-CE1B-1FA541DAE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66BE33-781D-0CD7-1909-FFABB4EAD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F55E7-5BAB-4FA3-3794-9E64353B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BA83-A0A7-49DB-A631-351015E9C3C2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C055F9-7737-C48C-FBAF-FBD3A9B7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C534B-4228-7B51-AE4E-417F3F90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B436-9050-4EAF-BA7E-8B78E90E6FF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77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E0887-A096-8C83-90DE-9229F6EC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3BE4A1-A8F9-1D4E-0707-3132E8C64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35B17-5F00-B236-8F53-1100165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BA83-A0A7-49DB-A631-351015E9C3C2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606DE-0ABC-699E-9DEB-B1BAE9AC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E375BE-C0DA-D80C-A3EF-02A88501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B436-9050-4EAF-BA7E-8B78E90E6FF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376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E0430B-AFA9-0DC8-8AC3-83AE7EF0B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FE23DD-C713-8AFB-6D4F-42ACDFA86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4E3453-0B3F-6118-1CA6-2575479A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BA83-A0A7-49DB-A631-351015E9C3C2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4BC7A5-2BDB-6819-41FB-543D1EEE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9E92DB-D164-8B72-7A6D-CAC693FD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B436-9050-4EAF-BA7E-8B78E90E6FF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769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1718A-EA2C-25E8-6449-58361326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4799CE-701C-3AF7-BCB0-44094DAC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0E002C-43A1-3A21-4B08-1B67064C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BA83-A0A7-49DB-A631-351015E9C3C2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09957-B5A3-AC0C-89AE-67B1003D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847C5A-8DF4-557D-712A-C33B9E90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B436-9050-4EAF-BA7E-8B78E90E6FF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964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D5ED5-C8BD-9FB1-5AF2-DD400CF2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0FCAC4-28DE-73C1-55DF-D520D4C6D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047588-92F2-0C95-9C92-736111F3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BA83-A0A7-49DB-A631-351015E9C3C2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E9F54-342D-FE7D-C347-F190298D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A304D-7D3A-50AC-D535-30F635BE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B436-9050-4EAF-BA7E-8B78E90E6FF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171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77EBB-B7E1-A372-033F-63E70F7C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A95C95-F14B-BD87-E02F-1BB4837B7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6D0627-CEC5-6B07-9D41-CACB7B3E7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C1F13A-EC29-1E51-3963-92D6E7D2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BA83-A0A7-49DB-A631-351015E9C3C2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FACC48-3700-33AC-AF4E-050F0C0F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6E90FC-44DF-8301-FCF3-8FFF670A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B436-9050-4EAF-BA7E-8B78E90E6FF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947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3C716-AB91-0C8A-EF9E-1B40EC53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F7C308-B8ED-B55B-F92F-7482292F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530A2E-8ED5-5C49-0999-5A8B4C130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4A645-7559-72D2-AE8D-1E8F5FE6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BC95AA-3915-6FAA-0CC2-F4BF5E4CC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584FAB-90C2-38A4-7B35-61C047C0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BA83-A0A7-49DB-A631-351015E9C3C2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C8111E-49D2-E5EF-46C6-BC12FC28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13A90C-C6F8-ABF3-D0CD-79A29BF3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B436-9050-4EAF-BA7E-8B78E90E6FF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16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C63FE-DD97-DCF8-8B23-F5CF818B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7F03CD-F062-3768-2BBF-41106327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BA83-A0A7-49DB-A631-351015E9C3C2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9FC446-2A24-4EAE-20EF-F766B057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39466-A490-F15C-9BAB-9D75D565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B436-9050-4EAF-BA7E-8B78E90E6FF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920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6ED440-0039-AAE2-F58F-71EBF788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BA83-A0A7-49DB-A631-351015E9C3C2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2C5557-7802-DC5E-7D71-F70D4641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76622F-A7F5-6942-570C-2DED5B84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B436-9050-4EAF-BA7E-8B78E90E6FF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413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027DE-B8D7-2C54-25C6-D3FD267D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EC010-E1F5-7E70-34EF-7100115BF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B36CC3-2480-B1C5-7CF9-B1C79525C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A3BBD7-D9D7-A446-7818-6E95165F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BA83-A0A7-49DB-A631-351015E9C3C2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ABC9FB-4155-33A8-57F5-CD2634E1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DE93F3-FECB-0060-65CB-56211DC8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B436-9050-4EAF-BA7E-8B78E90E6FF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150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1B274-FB29-6949-517E-F37319FC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C43ACA-03E9-85DF-75C6-CDA7BD5E4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DD8417-B929-DC38-8EF8-8B0977234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1AE04B-4434-5133-B553-E5E1F88B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BA83-A0A7-49DB-A631-351015E9C3C2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7AB5CA-F66C-58B6-7A70-0D1219B3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822267-71A5-5BEE-BB9E-1CF3A394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8B436-9050-4EAF-BA7E-8B78E90E6FF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441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67D081-F6CF-97DD-D50E-8A431B6D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76CF8E-A5F8-4E84-73CA-A60BA7769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ECCE8C-6CA7-954B-1381-C419CBA51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BA83-A0A7-49DB-A631-351015E9C3C2}" type="datetimeFigureOut">
              <a:rPr lang="de-AT" smtClean="0"/>
              <a:t>14.06.2022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6AD95B-212A-87EA-C75B-ACB2F78E1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B8105C-1E9C-9063-7055-A82FA1B54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8B436-9050-4EAF-BA7E-8B78E90E6FF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A3DC60E5-F189-598C-1D7B-C988EEA68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359" y="4038037"/>
            <a:ext cx="10528830" cy="2087426"/>
          </a:xfrm>
          <a:noFill/>
        </p:spPr>
        <p:txBody>
          <a:bodyPr anchor="t">
            <a:normAutofit/>
          </a:bodyPr>
          <a:lstStyle/>
          <a:p>
            <a:r>
              <a:rPr lang="de-A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von dem Team </a:t>
            </a:r>
            <a:r>
              <a:rPr lang="de-AT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Platformer</a:t>
            </a:r>
            <a:r>
              <a:rPr lang="de-A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4D Auinger, Ettinger, Litzlbauer, </a:t>
            </a:r>
            <a:r>
              <a:rPr lang="de-AT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Pouget</a:t>
            </a:r>
            <a:endParaRPr lang="de-A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8BBD2D-E617-F47B-7941-3B4633861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1" y="2241271"/>
            <a:ext cx="10843065" cy="178910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425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9E2-0FFF-2E7C-FDC0-0E2B908C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00FFFF"/>
                </a:solidFill>
                <a:latin typeface="Unsteady Oversteer" panose="01000400000000000000" pitchFamily="2" charset="0"/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BE1BC-3A91-C312-6756-1D1DA05E309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</a:p>
          <a:p>
            <a:r>
              <a:rPr lang="de-A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  <a:p>
            <a:r>
              <a:rPr lang="de-A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 CD</a:t>
            </a:r>
          </a:p>
          <a:p>
            <a:endParaRPr lang="de-AT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0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9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2D79E2-0FFF-2E7C-FDC0-0E2B908C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rgbClr val="00FFFF"/>
                </a:solidFill>
                <a:latin typeface="Unsteady Oversteer" panose="01000400000000000000" pitchFamily="2" charset="0"/>
              </a:rPr>
              <a:t>GAME – NEW TECHNOLOGIES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BE1BC-3A91-C312-6756-1D1DA05E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  <a:endParaRPr lang="de-A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Pixel Bridge,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Nanite</a:t>
            </a:r>
            <a:endParaRPr lang="de-A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Lumen</a:t>
            </a:r>
          </a:p>
          <a:p>
            <a:endParaRPr lang="de-A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AT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Blueprints Quick Start Guide | Unreal Engine Documentation">
            <a:extLst>
              <a:ext uri="{FF2B5EF4-FFF2-40B4-BE49-F238E27FC236}">
                <a16:creationId xmlns:a16="http://schemas.microsoft.com/office/drawing/2014/main" id="{2C8E8A18-F33F-1C00-5EDC-7BB16630B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3896" y="350600"/>
            <a:ext cx="4126372" cy="175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ridge is now a part of Unreal Engine 5 Early Access">
            <a:extLst>
              <a:ext uri="{FF2B5EF4-FFF2-40B4-BE49-F238E27FC236}">
                <a16:creationId xmlns:a16="http://schemas.microsoft.com/office/drawing/2014/main" id="{D3450E1A-42E3-465B-0578-43631A020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2525" y="2464477"/>
            <a:ext cx="3097743" cy="173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UMEN VS RAY TRACING: Unreal Engine 4 VS Unreal Engine 5 - YouTube">
            <a:extLst>
              <a:ext uri="{FF2B5EF4-FFF2-40B4-BE49-F238E27FC236}">
                <a16:creationId xmlns:a16="http://schemas.microsoft.com/office/drawing/2014/main" id="{CB9600DA-AA90-CB86-6212-C80809EE8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53574" y="4809151"/>
            <a:ext cx="2316691" cy="129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63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9E2-0FFF-2E7C-FDC0-0E2B908C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rgbClr val="00FFFF"/>
                </a:solidFill>
                <a:latin typeface="Unsteady Oversteer" panose="01000400000000000000" pitchFamily="2" charset="0"/>
              </a:rPr>
              <a:t>GAME - UMGESETZT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5BE1BC-3A91-C312-6756-1D1DA05E309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de-A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</a:p>
          <a:p>
            <a:r>
              <a:rPr lang="de-A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  <a:p>
            <a:r>
              <a:rPr lang="de-A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 CD</a:t>
            </a:r>
          </a:p>
          <a:p>
            <a:endParaRPr lang="de-AT" b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58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435C3-4C96-D1B4-ADB2-8BF4A9B9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Unreal Engine – New Technologies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0CF70-E4C7-3C51-8A10-1A81D6C54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Blueprints</a:t>
            </a:r>
            <a:endParaRPr lang="de-AT" dirty="0"/>
          </a:p>
          <a:p>
            <a:r>
              <a:rPr lang="de-AT" dirty="0"/>
              <a:t>Lumen </a:t>
            </a:r>
          </a:p>
          <a:p>
            <a:r>
              <a:rPr lang="de-AT" dirty="0" err="1"/>
              <a:t>Nanite</a:t>
            </a:r>
            <a:endParaRPr lang="de-AT" dirty="0"/>
          </a:p>
          <a:p>
            <a:r>
              <a:rPr lang="de-AT" dirty="0"/>
              <a:t>Landscape</a:t>
            </a:r>
          </a:p>
          <a:p>
            <a:pPr marL="0" indent="0">
              <a:buNone/>
            </a:pPr>
            <a:r>
              <a:rPr lang="de-AT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254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61F7F-2036-24D5-5734-3868BB3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Advertisement</a:t>
            </a:r>
            <a:r>
              <a:rPr lang="de-AT" dirty="0"/>
              <a:t> Page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5EB1E6-31AF-D534-90E1-2A0C2FE1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7189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3A7AA-FE08-4C6D-5253-9AEFC01A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CI 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B550E-2FEA-4A28-D9CB-FBC657EB7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311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Unsteady Oversteer</vt:lpstr>
      <vt:lpstr>Office</vt:lpstr>
      <vt:lpstr>PowerPoint-Präsentation</vt:lpstr>
      <vt:lpstr>INHALT</vt:lpstr>
      <vt:lpstr>GAME – NEW TECHNOLOGIES</vt:lpstr>
      <vt:lpstr>GAME - UMGESETZT</vt:lpstr>
      <vt:lpstr>Unreal Engine – New Technologies</vt:lpstr>
      <vt:lpstr>Advertisement Page</vt:lpstr>
      <vt:lpstr>CI 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Litzlbauer Lorenz</dc:creator>
  <cp:lastModifiedBy>Litzlbauer Lorenz</cp:lastModifiedBy>
  <cp:revision>1</cp:revision>
  <dcterms:created xsi:type="dcterms:W3CDTF">2022-06-14T07:27:16Z</dcterms:created>
  <dcterms:modified xsi:type="dcterms:W3CDTF">2022-06-14T08:34:41Z</dcterms:modified>
</cp:coreProperties>
</file>