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81" r:id="rId2"/>
    <p:sldId id="257" r:id="rId3"/>
    <p:sldId id="284" r:id="rId4"/>
    <p:sldId id="297" r:id="rId5"/>
    <p:sldId id="280" r:id="rId6"/>
    <p:sldId id="288" r:id="rId7"/>
    <p:sldId id="300" r:id="rId8"/>
    <p:sldId id="299" r:id="rId9"/>
    <p:sldId id="298" r:id="rId10"/>
    <p:sldId id="293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D271D-3FA1-4FC6-B028-D53DDEE04068}" v="688" dt="2021-08-21T23:40:26.303"/>
    <p1510:client id="{04E8864A-A1A0-4E80-A505-F9D92FFE71BF}" v="1025" dt="2021-08-15T15:43:24.036"/>
    <p1510:client id="{0B0FF103-1C8E-4DC5-8F65-CBE0ABD4F704}" v="72" dt="2021-08-22T10:12:36.399"/>
    <p1510:client id="{17BA3519-244E-4DBD-AAFD-B5BCC4CAB375}" v="5" dt="2021-08-15T16:33:11.071"/>
    <p1510:client id="{210E1AE6-DA45-4239-B188-BE9BF62D10EE}" v="8" dt="2021-08-20T23:06:47.894"/>
    <p1510:client id="{259D3023-8F2E-4C71-83C4-1995B27B4E32}" v="395" dt="2021-08-21T12:12:53.373"/>
    <p1510:client id="{3CBE4759-21A4-4B42-8245-CD6172AA1C52}" v="587" dt="2021-08-23T23:10:13.110"/>
    <p1510:client id="{47763704-CC3D-4C04-B53E-1B6079DA1598}" v="80" dt="2022-01-17T21:10:25.617"/>
    <p1510:client id="{608D1D5D-B419-4AA8-A996-3BC8C6799B58}" v="145" dt="2021-08-15T14:28:05.677"/>
    <p1510:client id="{7096D703-0D21-4C52-8588-7E0365CD4F77}" v="2031" dt="2021-08-22T23:26:32.023"/>
    <p1510:client id="{7F014298-CAA1-4B4F-B877-48C0BBAF4EF7}" v="105" dt="2021-08-25T17:28:22.371"/>
    <p1510:client id="{96035490-6209-48A7-8F74-E4A9854BEEB1}" v="135" dt="2021-08-23T21:00:47.515"/>
    <p1510:client id="{B5B03205-CE37-4807-B493-820E4AA6A55C}" v="3" dt="2021-08-24T21:20:27.510"/>
    <p1510:client id="{D625C2F0-31D0-4E9C-8CA5-93D88803E3B1}" v="874" dt="2021-08-24T13:20:00.511"/>
    <p1510:client id="{DBDE4913-C548-40E7-B678-87D92CDC3C3B}" v="468" dt="2021-08-24T16:11:02.234"/>
    <p1510:client id="{E3CD3E08-D80C-430C-A071-8A69EB641A9A}" v="255" dt="2022-01-17T21:20:59.810"/>
    <p1510:client id="{E962A4E0-19C6-409C-B75A-F6FA326707B7}" v="561" dt="2021-08-20T23:04:34.127"/>
    <p1510:client id="{ED8970EF-5166-4F76-BEE5-095E52F322BD}" v="277" dt="2021-08-15T16:27:28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1309A-8CB0-4E79-876C-63C8A92B8C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A533D7-8039-4293-8C12-17E145706932}">
      <dgm:prSet/>
      <dgm:spPr/>
      <dgm:t>
        <a:bodyPr/>
        <a:lstStyle/>
        <a:p>
          <a:pPr rtl="0"/>
          <a:r>
            <a:rPr lang="tr-TR" b="0" dirty="0">
              <a:latin typeface="Goudy Old Style"/>
            </a:rPr>
            <a:t>1- Team</a:t>
          </a:r>
          <a:endParaRPr lang="en-US" b="0" dirty="0"/>
        </a:p>
      </dgm:t>
    </dgm:pt>
    <dgm:pt modelId="{717A6172-A2EC-4161-A3BA-104AFA31D2B9}" type="parTrans" cxnId="{FE8D5217-7047-4886-B1F6-30C084EF650E}">
      <dgm:prSet/>
      <dgm:spPr/>
      <dgm:t>
        <a:bodyPr/>
        <a:lstStyle/>
        <a:p>
          <a:endParaRPr lang="en-US"/>
        </a:p>
      </dgm:t>
    </dgm:pt>
    <dgm:pt modelId="{05407424-4639-42B8-B84F-16B0DE2C75FA}" type="sibTrans" cxnId="{FE8D5217-7047-4886-B1F6-30C084EF650E}">
      <dgm:prSet/>
      <dgm:spPr/>
      <dgm:t>
        <a:bodyPr/>
        <a:lstStyle/>
        <a:p>
          <a:endParaRPr lang="en-US"/>
        </a:p>
      </dgm:t>
    </dgm:pt>
    <dgm:pt modelId="{F63B4C06-2FB1-4061-B845-8945481A8BAB}">
      <dgm:prSet/>
      <dgm:spPr/>
      <dgm:t>
        <a:bodyPr/>
        <a:lstStyle/>
        <a:p>
          <a:pPr rtl="0"/>
          <a:r>
            <a:rPr lang="tr-TR" b="0" dirty="0">
              <a:latin typeface="Goudy Old Style"/>
            </a:rPr>
            <a:t>5- </a:t>
          </a:r>
          <a:r>
            <a:rPr lang="tr-TR" b="0" dirty="0" err="1">
              <a:latin typeface="Goudy Old Style"/>
            </a:rPr>
            <a:t>Timeline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for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future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steps</a:t>
          </a:r>
          <a:endParaRPr lang="en-US" b="0" dirty="0"/>
        </a:p>
      </dgm:t>
    </dgm:pt>
    <dgm:pt modelId="{DD5CF87A-0C08-45DB-B8D2-E7566533D391}" type="parTrans" cxnId="{E083D156-9AFF-4378-98F7-6F24B10612AD}">
      <dgm:prSet/>
      <dgm:spPr/>
      <dgm:t>
        <a:bodyPr/>
        <a:lstStyle/>
        <a:p>
          <a:endParaRPr lang="en-US"/>
        </a:p>
      </dgm:t>
    </dgm:pt>
    <dgm:pt modelId="{B88F71E9-21F9-42D9-A136-F89E9C2B3932}" type="sibTrans" cxnId="{E083D156-9AFF-4378-98F7-6F24B10612AD}">
      <dgm:prSet/>
      <dgm:spPr/>
      <dgm:t>
        <a:bodyPr/>
        <a:lstStyle/>
        <a:p>
          <a:endParaRPr lang="en-US"/>
        </a:p>
      </dgm:t>
    </dgm:pt>
    <dgm:pt modelId="{E60F22E3-F6AA-4099-B4BD-AC556CE8C974}">
      <dgm:prSet phldr="0"/>
      <dgm:spPr/>
      <dgm:t>
        <a:bodyPr/>
        <a:lstStyle/>
        <a:p>
          <a:pPr rtl="0"/>
          <a:r>
            <a:rPr lang="tr-TR" b="0" dirty="0">
              <a:latin typeface="Goudy Old Style"/>
            </a:rPr>
            <a:t>4- </a:t>
          </a:r>
          <a:r>
            <a:rPr lang="tr-TR" b="0" dirty="0" err="1">
              <a:latin typeface="Goudy Old Style"/>
            </a:rPr>
            <a:t>What</a:t>
          </a:r>
          <a:r>
            <a:rPr lang="tr-TR" b="0" dirty="0">
              <a:latin typeface="Goudy Old Style"/>
            </a:rPr>
            <a:t> is done </a:t>
          </a:r>
          <a:r>
            <a:rPr lang="tr-TR" b="0" dirty="0" err="1">
              <a:latin typeface="Goudy Old Style"/>
            </a:rPr>
            <a:t>so</a:t>
          </a:r>
          <a:r>
            <a:rPr lang="tr-TR" b="0" dirty="0">
              <a:latin typeface="Goudy Old Style"/>
            </a:rPr>
            <a:t> far?</a:t>
          </a:r>
          <a:endParaRPr lang="tr-TR" b="0" dirty="0"/>
        </a:p>
      </dgm:t>
    </dgm:pt>
    <dgm:pt modelId="{90B3C7E0-25AA-4118-B36E-E818DA35BBFC}" type="parTrans" cxnId="{BCCDCA71-D5A7-4812-8012-43EF486A75AC}">
      <dgm:prSet/>
      <dgm:spPr/>
    </dgm:pt>
    <dgm:pt modelId="{0CD481BD-EF84-48D0-9F5A-F4AF4E1DC864}" type="sibTrans" cxnId="{BCCDCA71-D5A7-4812-8012-43EF486A75AC}">
      <dgm:prSet/>
      <dgm:spPr/>
    </dgm:pt>
    <dgm:pt modelId="{69C7190E-FA3A-4A75-9699-A6CA57DB0010}">
      <dgm:prSet phldr="0"/>
      <dgm:spPr/>
      <dgm:t>
        <a:bodyPr/>
        <a:lstStyle/>
        <a:p>
          <a:pPr rtl="0"/>
          <a:r>
            <a:rPr lang="tr-TR" b="0" dirty="0">
              <a:latin typeface="Goudy Old Style"/>
            </a:rPr>
            <a:t>3- </a:t>
          </a:r>
          <a:r>
            <a:rPr lang="tr-TR" b="0" dirty="0" err="1">
              <a:latin typeface="Goudy Old Style"/>
            </a:rPr>
            <a:t>Did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you</a:t>
          </a:r>
          <a:r>
            <a:rPr lang="tr-TR" b="0" dirty="0">
              <a:latin typeface="Goudy Old Style"/>
            </a:rPr>
            <a:t> do market </a:t>
          </a:r>
          <a:r>
            <a:rPr lang="tr-TR" b="0" dirty="0" err="1">
              <a:latin typeface="Goudy Old Style"/>
            </a:rPr>
            <a:t>analysis</a:t>
          </a:r>
          <a:r>
            <a:rPr lang="tr-TR" b="0" dirty="0">
              <a:latin typeface="Goudy Old Style"/>
            </a:rPr>
            <a:t>?</a:t>
          </a:r>
          <a:endParaRPr lang="tr-TR" b="0" dirty="0"/>
        </a:p>
      </dgm:t>
    </dgm:pt>
    <dgm:pt modelId="{9CC7ADCA-7073-4228-8B82-3192387181C4}" type="parTrans" cxnId="{B802DC0C-AC6A-4F92-8074-FE3D7B0DD385}">
      <dgm:prSet/>
      <dgm:spPr/>
    </dgm:pt>
    <dgm:pt modelId="{C7CC7496-8C43-4700-9BCB-9F499C628A26}" type="sibTrans" cxnId="{B802DC0C-AC6A-4F92-8074-FE3D7B0DD385}">
      <dgm:prSet/>
      <dgm:spPr/>
    </dgm:pt>
    <dgm:pt modelId="{64ACB7F5-6A1D-468A-ADA4-BB688BB5BD5F}">
      <dgm:prSet/>
      <dgm:spPr/>
      <dgm:t>
        <a:bodyPr/>
        <a:lstStyle/>
        <a:p>
          <a:pPr rtl="0"/>
          <a:r>
            <a:rPr lang="tr-TR" b="0" dirty="0">
              <a:latin typeface="Goudy Old Style"/>
            </a:rPr>
            <a:t>2- </a:t>
          </a:r>
          <a:r>
            <a:rPr lang="tr-TR" b="0" dirty="0" err="1">
              <a:latin typeface="Goudy Old Style"/>
            </a:rPr>
            <a:t>What</a:t>
          </a:r>
          <a:r>
            <a:rPr lang="tr-TR" b="0" dirty="0">
              <a:latin typeface="Goudy Old Style"/>
            </a:rPr>
            <a:t> is </a:t>
          </a:r>
          <a:r>
            <a:rPr lang="tr-TR" b="0" dirty="0" err="1">
              <a:latin typeface="Goudy Old Style"/>
            </a:rPr>
            <a:t>your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goal</a:t>
          </a:r>
          <a:r>
            <a:rPr lang="tr-TR" b="0" dirty="0">
              <a:latin typeface="Goudy Old Style"/>
            </a:rPr>
            <a:t>/</a:t>
          </a:r>
          <a:r>
            <a:rPr lang="tr-TR" b="0" dirty="0" err="1">
              <a:latin typeface="Goudy Old Style"/>
            </a:rPr>
            <a:t>motivation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for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this</a:t>
          </a:r>
          <a:r>
            <a:rPr lang="tr-TR" b="0" dirty="0">
              <a:latin typeface="Goudy Old Style"/>
            </a:rPr>
            <a:t> </a:t>
          </a:r>
          <a:r>
            <a:rPr lang="tr-TR" b="0" dirty="0" err="1">
              <a:latin typeface="Goudy Old Style"/>
            </a:rPr>
            <a:t>project</a:t>
          </a:r>
          <a:r>
            <a:rPr lang="tr-TR" b="0" dirty="0">
              <a:latin typeface="Goudy Old Style"/>
            </a:rPr>
            <a:t>?</a:t>
          </a:r>
          <a:endParaRPr lang="en-US" b="0" dirty="0">
            <a:latin typeface="Goudy Old Style"/>
          </a:endParaRPr>
        </a:p>
      </dgm:t>
    </dgm:pt>
    <dgm:pt modelId="{BE73D441-211C-42F7-A360-1565BEFA912D}" type="sibTrans" cxnId="{9FDC5238-9264-4A6C-A76C-0F3C05E0BF5A}">
      <dgm:prSet/>
      <dgm:spPr/>
      <dgm:t>
        <a:bodyPr/>
        <a:lstStyle/>
        <a:p>
          <a:endParaRPr lang="en-US"/>
        </a:p>
      </dgm:t>
    </dgm:pt>
    <dgm:pt modelId="{5CCF821C-8982-4E91-A4E2-BDA9668F453E}" type="parTrans" cxnId="{9FDC5238-9264-4A6C-A76C-0F3C05E0BF5A}">
      <dgm:prSet/>
      <dgm:spPr/>
      <dgm:t>
        <a:bodyPr/>
        <a:lstStyle/>
        <a:p>
          <a:endParaRPr lang="en-US"/>
        </a:p>
      </dgm:t>
    </dgm:pt>
    <dgm:pt modelId="{BAFE1EE2-F689-4961-8578-349B7CCE2E1C}" type="pres">
      <dgm:prSet presAssocID="{9541309A-8CB0-4E79-876C-63C8A92B8C1D}" presName="linear" presStyleCnt="0">
        <dgm:presLayoutVars>
          <dgm:animLvl val="lvl"/>
          <dgm:resizeHandles val="exact"/>
        </dgm:presLayoutVars>
      </dgm:prSet>
      <dgm:spPr/>
    </dgm:pt>
    <dgm:pt modelId="{F53B822A-31AC-460B-8986-12805EBB3395}" type="pres">
      <dgm:prSet presAssocID="{EEA533D7-8039-4293-8C12-17E1457069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C4D0DE-F16C-41B5-8EBC-B6430074B62B}" type="pres">
      <dgm:prSet presAssocID="{05407424-4639-42B8-B84F-16B0DE2C75FA}" presName="spacer" presStyleCnt="0"/>
      <dgm:spPr/>
    </dgm:pt>
    <dgm:pt modelId="{4CE06F62-F1F0-4BE8-897F-243C953A7DF1}" type="pres">
      <dgm:prSet presAssocID="{64ACB7F5-6A1D-468A-ADA4-BB688BB5BD5F}" presName="parentText" presStyleLbl="node1" presStyleIdx="1" presStyleCnt="5" custLinFactNeighborX="139">
        <dgm:presLayoutVars>
          <dgm:chMax val="0"/>
          <dgm:bulletEnabled val="1"/>
        </dgm:presLayoutVars>
      </dgm:prSet>
      <dgm:spPr/>
    </dgm:pt>
    <dgm:pt modelId="{D4D6B932-16B8-4B6F-A5C5-2EB4444674EE}" type="pres">
      <dgm:prSet presAssocID="{BE73D441-211C-42F7-A360-1565BEFA912D}" presName="spacer" presStyleCnt="0"/>
      <dgm:spPr/>
    </dgm:pt>
    <dgm:pt modelId="{E9ECCF77-6CE1-4068-921D-01869FAF8429}" type="pres">
      <dgm:prSet presAssocID="{69C7190E-FA3A-4A75-9699-A6CA57DB00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9A270DE-EBA7-4DE2-82DE-C6380C1DEA18}" type="pres">
      <dgm:prSet presAssocID="{C7CC7496-8C43-4700-9BCB-9F499C628A26}" presName="spacer" presStyleCnt="0"/>
      <dgm:spPr/>
    </dgm:pt>
    <dgm:pt modelId="{C53BA61E-1E88-4484-AA7B-648281FF3D67}" type="pres">
      <dgm:prSet presAssocID="{E60F22E3-F6AA-4099-B4BD-AC556CE8C97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77AAD2D-39B9-4153-B783-6C592C51E331}" type="pres">
      <dgm:prSet presAssocID="{0CD481BD-EF84-48D0-9F5A-F4AF4E1DC864}" presName="spacer" presStyleCnt="0"/>
      <dgm:spPr/>
    </dgm:pt>
    <dgm:pt modelId="{8DED2C50-432A-4404-9826-8CEBDB56551E}" type="pres">
      <dgm:prSet presAssocID="{F63B4C06-2FB1-4061-B845-8945481A8BA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63F6D07-21B4-4F01-A364-BDE27C540A99}" type="presOf" srcId="{EEA533D7-8039-4293-8C12-17E145706932}" destId="{F53B822A-31AC-460B-8986-12805EBB3395}" srcOrd="0" destOrd="0" presId="urn:microsoft.com/office/officeart/2005/8/layout/vList2"/>
    <dgm:cxn modelId="{533F8207-822F-4DAD-9B9E-C80576E1A012}" type="presOf" srcId="{E60F22E3-F6AA-4099-B4BD-AC556CE8C974}" destId="{C53BA61E-1E88-4484-AA7B-648281FF3D67}" srcOrd="0" destOrd="0" presId="urn:microsoft.com/office/officeart/2005/8/layout/vList2"/>
    <dgm:cxn modelId="{B802DC0C-AC6A-4F92-8074-FE3D7B0DD385}" srcId="{9541309A-8CB0-4E79-876C-63C8A92B8C1D}" destId="{69C7190E-FA3A-4A75-9699-A6CA57DB0010}" srcOrd="2" destOrd="0" parTransId="{9CC7ADCA-7073-4228-8B82-3192387181C4}" sibTransId="{C7CC7496-8C43-4700-9BCB-9F499C628A26}"/>
    <dgm:cxn modelId="{FE8D5217-7047-4886-B1F6-30C084EF650E}" srcId="{9541309A-8CB0-4E79-876C-63C8A92B8C1D}" destId="{EEA533D7-8039-4293-8C12-17E145706932}" srcOrd="0" destOrd="0" parTransId="{717A6172-A2EC-4161-A3BA-104AFA31D2B9}" sibTransId="{05407424-4639-42B8-B84F-16B0DE2C75FA}"/>
    <dgm:cxn modelId="{9FDC5238-9264-4A6C-A76C-0F3C05E0BF5A}" srcId="{9541309A-8CB0-4E79-876C-63C8A92B8C1D}" destId="{64ACB7F5-6A1D-468A-ADA4-BB688BB5BD5F}" srcOrd="1" destOrd="0" parTransId="{5CCF821C-8982-4E91-A4E2-BDA9668F453E}" sibTransId="{BE73D441-211C-42F7-A360-1565BEFA912D}"/>
    <dgm:cxn modelId="{BCCDCA71-D5A7-4812-8012-43EF486A75AC}" srcId="{9541309A-8CB0-4E79-876C-63C8A92B8C1D}" destId="{E60F22E3-F6AA-4099-B4BD-AC556CE8C974}" srcOrd="3" destOrd="0" parTransId="{90B3C7E0-25AA-4118-B36E-E818DA35BBFC}" sibTransId="{0CD481BD-EF84-48D0-9F5A-F4AF4E1DC864}"/>
    <dgm:cxn modelId="{E083D156-9AFF-4378-98F7-6F24B10612AD}" srcId="{9541309A-8CB0-4E79-876C-63C8A92B8C1D}" destId="{F63B4C06-2FB1-4061-B845-8945481A8BAB}" srcOrd="4" destOrd="0" parTransId="{DD5CF87A-0C08-45DB-B8D2-E7566533D391}" sibTransId="{B88F71E9-21F9-42D9-A136-F89E9C2B3932}"/>
    <dgm:cxn modelId="{FBDBCF9B-C114-4A3E-B01B-AC62E92B12AE}" type="presOf" srcId="{9541309A-8CB0-4E79-876C-63C8A92B8C1D}" destId="{BAFE1EE2-F689-4961-8578-349B7CCE2E1C}" srcOrd="0" destOrd="0" presId="urn:microsoft.com/office/officeart/2005/8/layout/vList2"/>
    <dgm:cxn modelId="{849807C2-7D21-427E-B6D9-9DE0A49030AF}" type="presOf" srcId="{F63B4C06-2FB1-4061-B845-8945481A8BAB}" destId="{8DED2C50-432A-4404-9826-8CEBDB56551E}" srcOrd="0" destOrd="0" presId="urn:microsoft.com/office/officeart/2005/8/layout/vList2"/>
    <dgm:cxn modelId="{FE0D67D5-AB2F-47AC-9A28-53860A762746}" type="presOf" srcId="{69C7190E-FA3A-4A75-9699-A6CA57DB0010}" destId="{E9ECCF77-6CE1-4068-921D-01869FAF8429}" srcOrd="0" destOrd="0" presId="urn:microsoft.com/office/officeart/2005/8/layout/vList2"/>
    <dgm:cxn modelId="{C800AED5-0F0B-4952-8270-1F1EC8EDFC08}" type="presOf" srcId="{64ACB7F5-6A1D-468A-ADA4-BB688BB5BD5F}" destId="{4CE06F62-F1F0-4BE8-897F-243C953A7DF1}" srcOrd="0" destOrd="0" presId="urn:microsoft.com/office/officeart/2005/8/layout/vList2"/>
    <dgm:cxn modelId="{4875C5EB-7B89-468B-B8B9-F2B797285221}" type="presParOf" srcId="{BAFE1EE2-F689-4961-8578-349B7CCE2E1C}" destId="{F53B822A-31AC-460B-8986-12805EBB3395}" srcOrd="0" destOrd="0" presId="urn:microsoft.com/office/officeart/2005/8/layout/vList2"/>
    <dgm:cxn modelId="{27BAEC53-E065-47A9-8C0C-E2D1F83EF8D8}" type="presParOf" srcId="{BAFE1EE2-F689-4961-8578-349B7CCE2E1C}" destId="{B8C4D0DE-F16C-41B5-8EBC-B6430074B62B}" srcOrd="1" destOrd="0" presId="urn:microsoft.com/office/officeart/2005/8/layout/vList2"/>
    <dgm:cxn modelId="{EA2E3AD0-CA8D-4D84-B237-CB8A772C0E8E}" type="presParOf" srcId="{BAFE1EE2-F689-4961-8578-349B7CCE2E1C}" destId="{4CE06F62-F1F0-4BE8-897F-243C953A7DF1}" srcOrd="2" destOrd="0" presId="urn:microsoft.com/office/officeart/2005/8/layout/vList2"/>
    <dgm:cxn modelId="{7CD0C55F-C937-41C7-A303-BFE3362B41CD}" type="presParOf" srcId="{BAFE1EE2-F689-4961-8578-349B7CCE2E1C}" destId="{D4D6B932-16B8-4B6F-A5C5-2EB4444674EE}" srcOrd="3" destOrd="0" presId="urn:microsoft.com/office/officeart/2005/8/layout/vList2"/>
    <dgm:cxn modelId="{AC2EB416-D2B0-4D7B-8E6F-E9C2AB14936B}" type="presParOf" srcId="{BAFE1EE2-F689-4961-8578-349B7CCE2E1C}" destId="{E9ECCF77-6CE1-4068-921D-01869FAF8429}" srcOrd="4" destOrd="0" presId="urn:microsoft.com/office/officeart/2005/8/layout/vList2"/>
    <dgm:cxn modelId="{122D33E7-76F6-4C47-A7D9-27E244DC7DDE}" type="presParOf" srcId="{BAFE1EE2-F689-4961-8578-349B7CCE2E1C}" destId="{A9A270DE-EBA7-4DE2-82DE-C6380C1DEA18}" srcOrd="5" destOrd="0" presId="urn:microsoft.com/office/officeart/2005/8/layout/vList2"/>
    <dgm:cxn modelId="{7436547A-EB43-49E4-BCDC-6D726EF200A6}" type="presParOf" srcId="{BAFE1EE2-F689-4961-8578-349B7CCE2E1C}" destId="{C53BA61E-1E88-4484-AA7B-648281FF3D67}" srcOrd="6" destOrd="0" presId="urn:microsoft.com/office/officeart/2005/8/layout/vList2"/>
    <dgm:cxn modelId="{AFC16C8E-F171-4C9D-BC38-12438FCE32B9}" type="presParOf" srcId="{BAFE1EE2-F689-4961-8578-349B7CCE2E1C}" destId="{877AAD2D-39B9-4153-B783-6C592C51E331}" srcOrd="7" destOrd="0" presId="urn:microsoft.com/office/officeart/2005/8/layout/vList2"/>
    <dgm:cxn modelId="{29FB0168-A647-47E8-B9AF-F7DC6180143A}" type="presParOf" srcId="{BAFE1EE2-F689-4961-8578-349B7CCE2E1C}" destId="{8DED2C50-432A-4404-9826-8CEBDB56551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B822A-31AC-460B-8986-12805EBB3395}">
      <dsp:nvSpPr>
        <dsp:cNvPr id="0" name=""/>
        <dsp:cNvSpPr/>
      </dsp:nvSpPr>
      <dsp:spPr>
        <a:xfrm>
          <a:off x="0" y="538230"/>
          <a:ext cx="6588999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b="0" kern="1200" dirty="0">
              <a:latin typeface="Goudy Old Style"/>
            </a:rPr>
            <a:t>1- Team</a:t>
          </a:r>
          <a:endParaRPr lang="en-US" sz="2600" b="0" kern="1200" dirty="0"/>
        </a:p>
      </dsp:txBody>
      <dsp:txXfrm>
        <a:off x="29700" y="567930"/>
        <a:ext cx="6529599" cy="549000"/>
      </dsp:txXfrm>
    </dsp:sp>
    <dsp:sp modelId="{4CE06F62-F1F0-4BE8-897F-243C953A7DF1}">
      <dsp:nvSpPr>
        <dsp:cNvPr id="0" name=""/>
        <dsp:cNvSpPr/>
      </dsp:nvSpPr>
      <dsp:spPr>
        <a:xfrm>
          <a:off x="0" y="1221510"/>
          <a:ext cx="6588999" cy="608400"/>
        </a:xfrm>
        <a:prstGeom prst="roundRect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b="0" kern="1200" dirty="0">
              <a:latin typeface="Goudy Old Style"/>
            </a:rPr>
            <a:t>2- </a:t>
          </a:r>
          <a:r>
            <a:rPr lang="tr-TR" sz="2600" b="0" kern="1200" dirty="0" err="1">
              <a:latin typeface="Goudy Old Style"/>
            </a:rPr>
            <a:t>What</a:t>
          </a:r>
          <a:r>
            <a:rPr lang="tr-TR" sz="2600" b="0" kern="1200" dirty="0">
              <a:latin typeface="Goudy Old Style"/>
            </a:rPr>
            <a:t> is </a:t>
          </a:r>
          <a:r>
            <a:rPr lang="tr-TR" sz="2600" b="0" kern="1200" dirty="0" err="1">
              <a:latin typeface="Goudy Old Style"/>
            </a:rPr>
            <a:t>your</a:t>
          </a:r>
          <a:r>
            <a:rPr lang="tr-TR" sz="2600" b="0" kern="1200" dirty="0">
              <a:latin typeface="Goudy Old Style"/>
            </a:rPr>
            <a:t> </a:t>
          </a:r>
          <a:r>
            <a:rPr lang="tr-TR" sz="2600" b="0" kern="1200" dirty="0" err="1">
              <a:latin typeface="Goudy Old Style"/>
            </a:rPr>
            <a:t>goal</a:t>
          </a:r>
          <a:r>
            <a:rPr lang="tr-TR" sz="2600" b="0" kern="1200" dirty="0">
              <a:latin typeface="Goudy Old Style"/>
            </a:rPr>
            <a:t>/</a:t>
          </a:r>
          <a:r>
            <a:rPr lang="tr-TR" sz="2600" b="0" kern="1200" dirty="0" err="1">
              <a:latin typeface="Goudy Old Style"/>
            </a:rPr>
            <a:t>motivation</a:t>
          </a:r>
          <a:r>
            <a:rPr lang="tr-TR" sz="2600" b="0" kern="1200" dirty="0">
              <a:latin typeface="Goudy Old Style"/>
            </a:rPr>
            <a:t> </a:t>
          </a:r>
          <a:r>
            <a:rPr lang="tr-TR" sz="2600" b="0" kern="1200" dirty="0" err="1">
              <a:latin typeface="Goudy Old Style"/>
            </a:rPr>
            <a:t>for</a:t>
          </a:r>
          <a:r>
            <a:rPr lang="tr-TR" sz="2600" b="0" kern="1200" dirty="0">
              <a:latin typeface="Goudy Old Style"/>
            </a:rPr>
            <a:t> </a:t>
          </a:r>
          <a:r>
            <a:rPr lang="tr-TR" sz="2600" b="0" kern="1200" dirty="0" err="1">
              <a:latin typeface="Goudy Old Style"/>
            </a:rPr>
            <a:t>this</a:t>
          </a:r>
          <a:r>
            <a:rPr lang="tr-TR" sz="2600" b="0" kern="1200" dirty="0">
              <a:latin typeface="Goudy Old Style"/>
            </a:rPr>
            <a:t> </a:t>
          </a:r>
          <a:r>
            <a:rPr lang="tr-TR" sz="2600" b="0" kern="1200" dirty="0" err="1">
              <a:latin typeface="Goudy Old Style"/>
            </a:rPr>
            <a:t>project</a:t>
          </a:r>
          <a:r>
            <a:rPr lang="tr-TR" sz="2600" b="0" kern="1200" dirty="0">
              <a:latin typeface="Goudy Old Style"/>
            </a:rPr>
            <a:t>?</a:t>
          </a:r>
          <a:endParaRPr lang="en-US" sz="2600" b="0" kern="1200" dirty="0">
            <a:latin typeface="Goudy Old Style"/>
          </a:endParaRPr>
        </a:p>
      </dsp:txBody>
      <dsp:txXfrm>
        <a:off x="29700" y="1251210"/>
        <a:ext cx="6529599" cy="549000"/>
      </dsp:txXfrm>
    </dsp:sp>
    <dsp:sp modelId="{E9ECCF77-6CE1-4068-921D-01869FAF8429}">
      <dsp:nvSpPr>
        <dsp:cNvPr id="0" name=""/>
        <dsp:cNvSpPr/>
      </dsp:nvSpPr>
      <dsp:spPr>
        <a:xfrm>
          <a:off x="0" y="1904791"/>
          <a:ext cx="6588999" cy="608400"/>
        </a:xfrm>
        <a:prstGeom prst="round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b="0" kern="1200" dirty="0">
              <a:latin typeface="Goudy Old Style"/>
            </a:rPr>
            <a:t>3- </a:t>
          </a:r>
          <a:r>
            <a:rPr lang="tr-TR" sz="2600" b="0" kern="1200" dirty="0" err="1">
              <a:latin typeface="Goudy Old Style"/>
            </a:rPr>
            <a:t>Did</a:t>
          </a:r>
          <a:r>
            <a:rPr lang="tr-TR" sz="2600" b="0" kern="1200" dirty="0">
              <a:latin typeface="Goudy Old Style"/>
            </a:rPr>
            <a:t> </a:t>
          </a:r>
          <a:r>
            <a:rPr lang="tr-TR" sz="2600" b="0" kern="1200" dirty="0" err="1">
              <a:latin typeface="Goudy Old Style"/>
            </a:rPr>
            <a:t>you</a:t>
          </a:r>
          <a:r>
            <a:rPr lang="tr-TR" sz="2600" b="0" kern="1200" dirty="0">
              <a:latin typeface="Goudy Old Style"/>
            </a:rPr>
            <a:t> do market </a:t>
          </a:r>
          <a:r>
            <a:rPr lang="tr-TR" sz="2600" b="0" kern="1200" dirty="0" err="1">
              <a:latin typeface="Goudy Old Style"/>
            </a:rPr>
            <a:t>analysis</a:t>
          </a:r>
          <a:r>
            <a:rPr lang="tr-TR" sz="2600" b="0" kern="1200" dirty="0">
              <a:latin typeface="Goudy Old Style"/>
            </a:rPr>
            <a:t>?</a:t>
          </a:r>
          <a:endParaRPr lang="tr-TR" sz="2600" b="0" kern="1200" dirty="0"/>
        </a:p>
      </dsp:txBody>
      <dsp:txXfrm>
        <a:off x="29700" y="1934491"/>
        <a:ext cx="6529599" cy="549000"/>
      </dsp:txXfrm>
    </dsp:sp>
    <dsp:sp modelId="{C53BA61E-1E88-4484-AA7B-648281FF3D67}">
      <dsp:nvSpPr>
        <dsp:cNvPr id="0" name=""/>
        <dsp:cNvSpPr/>
      </dsp:nvSpPr>
      <dsp:spPr>
        <a:xfrm>
          <a:off x="0" y="2588071"/>
          <a:ext cx="6588999" cy="608400"/>
        </a:xfrm>
        <a:prstGeom prst="roundRect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b="0" kern="1200" dirty="0">
              <a:latin typeface="Goudy Old Style"/>
            </a:rPr>
            <a:t>4- </a:t>
          </a:r>
          <a:r>
            <a:rPr lang="tr-TR" sz="2600" b="0" kern="1200" dirty="0" err="1">
              <a:latin typeface="Goudy Old Style"/>
            </a:rPr>
            <a:t>What</a:t>
          </a:r>
          <a:r>
            <a:rPr lang="tr-TR" sz="2600" b="0" kern="1200" dirty="0">
              <a:latin typeface="Goudy Old Style"/>
            </a:rPr>
            <a:t> is done </a:t>
          </a:r>
          <a:r>
            <a:rPr lang="tr-TR" sz="2600" b="0" kern="1200" dirty="0" err="1">
              <a:latin typeface="Goudy Old Style"/>
            </a:rPr>
            <a:t>so</a:t>
          </a:r>
          <a:r>
            <a:rPr lang="tr-TR" sz="2600" b="0" kern="1200" dirty="0">
              <a:latin typeface="Goudy Old Style"/>
            </a:rPr>
            <a:t> far?</a:t>
          </a:r>
          <a:endParaRPr lang="tr-TR" sz="2600" b="0" kern="1200" dirty="0"/>
        </a:p>
      </dsp:txBody>
      <dsp:txXfrm>
        <a:off x="29700" y="2617771"/>
        <a:ext cx="6529599" cy="549000"/>
      </dsp:txXfrm>
    </dsp:sp>
    <dsp:sp modelId="{8DED2C50-432A-4404-9826-8CEBDB56551E}">
      <dsp:nvSpPr>
        <dsp:cNvPr id="0" name=""/>
        <dsp:cNvSpPr/>
      </dsp:nvSpPr>
      <dsp:spPr>
        <a:xfrm>
          <a:off x="0" y="3271351"/>
          <a:ext cx="6588999" cy="608400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b="0" kern="1200" dirty="0">
              <a:latin typeface="Goudy Old Style"/>
            </a:rPr>
            <a:t>5- </a:t>
          </a:r>
          <a:r>
            <a:rPr lang="tr-TR" sz="2600" b="0" kern="1200" dirty="0" err="1">
              <a:latin typeface="Goudy Old Style"/>
            </a:rPr>
            <a:t>Timeline</a:t>
          </a:r>
          <a:r>
            <a:rPr lang="tr-TR" sz="2600" b="0" kern="1200" dirty="0">
              <a:latin typeface="Goudy Old Style"/>
            </a:rPr>
            <a:t> </a:t>
          </a:r>
          <a:r>
            <a:rPr lang="tr-TR" sz="2600" b="0" kern="1200" dirty="0" err="1">
              <a:latin typeface="Goudy Old Style"/>
            </a:rPr>
            <a:t>for</a:t>
          </a:r>
          <a:r>
            <a:rPr lang="tr-TR" sz="2600" b="0" kern="1200" dirty="0">
              <a:latin typeface="Goudy Old Style"/>
            </a:rPr>
            <a:t> </a:t>
          </a:r>
          <a:r>
            <a:rPr lang="tr-TR" sz="2600" b="0" kern="1200" dirty="0" err="1">
              <a:latin typeface="Goudy Old Style"/>
            </a:rPr>
            <a:t>future</a:t>
          </a:r>
          <a:r>
            <a:rPr lang="tr-TR" sz="2600" b="0" kern="1200" dirty="0">
              <a:latin typeface="Goudy Old Style"/>
            </a:rPr>
            <a:t> </a:t>
          </a:r>
          <a:r>
            <a:rPr lang="tr-TR" sz="2600" b="0" kern="1200" dirty="0" err="1">
              <a:latin typeface="Goudy Old Style"/>
            </a:rPr>
            <a:t>steps</a:t>
          </a:r>
          <a:endParaRPr lang="en-US" sz="2600" b="0" kern="1200" dirty="0"/>
        </a:p>
      </dsp:txBody>
      <dsp:txXfrm>
        <a:off x="29700" y="3301051"/>
        <a:ext cx="6529599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08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960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33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1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8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6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2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5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avran789@gmail.com" TargetMode="External"/><Relationship Id="rId2" Type="http://schemas.openxmlformats.org/officeDocument/2006/relationships/hyperlink" Target="mailto:derentoy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46C51-4179-4295-96E7-1AD3858C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659" y="1780115"/>
            <a:ext cx="7809269" cy="2270718"/>
          </a:xfrm>
        </p:spPr>
        <p:txBody>
          <a:bodyPr anchor="ctr"/>
          <a:lstStyle/>
          <a:p>
            <a:pPr algn="ctr"/>
            <a:r>
              <a:rPr lang="en-GB" sz="4800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</a:rPr>
              <a:t>Designing a Decision Support Web Interface for Glaucoma Diagnosis</a:t>
            </a:r>
            <a:endParaRPr lang="tr-TR" sz="48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773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6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8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Isosceles Triangle 90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88" name="Straight Connector 92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94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lt Başlık 3">
            <a:extLst>
              <a:ext uri="{FF2B5EF4-FFF2-40B4-BE49-F238E27FC236}">
                <a16:creationId xmlns:a16="http://schemas.microsoft.com/office/drawing/2014/main" id="{EF82F9C2-018D-4305-B897-A110D83F1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9035" y="3171717"/>
            <a:ext cx="7766936" cy="1096899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Kıymet Deren Toy</a:t>
            </a:r>
            <a:r>
              <a:rPr lang="tr-TR" dirty="0">
                <a:latin typeface="Trebuchet MS"/>
                <a:ea typeface="Verdana"/>
              </a:rPr>
              <a:t> </a:t>
            </a:r>
            <a:r>
              <a:rPr lang="tr-TR" dirty="0">
                <a:latin typeface="Trebuchet MS"/>
                <a:ea typeface="Verdana"/>
                <a:hlinkClick r:id="rId2"/>
              </a:rPr>
              <a:t>derentoy@gmail.com</a:t>
            </a:r>
            <a:endParaRPr lang="tr-TR" dirty="0">
              <a:latin typeface="Trebuchet MS"/>
              <a:ea typeface="Verdana"/>
            </a:endParaRPr>
          </a:p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Görkem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Savran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Trebuchet MS"/>
                <a:ea typeface="Verdana"/>
              </a:rPr>
              <a:t> </a:t>
            </a:r>
            <a:r>
              <a:rPr lang="tr-TR" dirty="0">
                <a:latin typeface="Trebuchet MS"/>
                <a:ea typeface="Verdana"/>
                <a:hlinkClick r:id="rId3"/>
              </a:rPr>
              <a:t>savran789@gmail.com</a:t>
            </a:r>
            <a:endParaRPr lang="tr-TR" dirty="0">
              <a:latin typeface="Trebuchet MS"/>
              <a:ea typeface="Verdana"/>
            </a:endParaRPr>
          </a:p>
          <a:p>
            <a:endParaRPr lang="tr-TR"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E152193F-1BF6-4E57-AB6A-D28D1BDDC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296" y="2200630"/>
            <a:ext cx="4158605" cy="971087"/>
          </a:xfrm>
        </p:spPr>
        <p:txBody>
          <a:bodyPr>
            <a:noAutofit/>
          </a:bodyPr>
          <a:lstStyle/>
          <a:p>
            <a:r>
              <a:rPr lang="tr-TR" sz="6000" dirty="0">
                <a:solidFill>
                  <a:srgbClr val="00B0F0"/>
                </a:solidFill>
              </a:rPr>
              <a:t>T</a:t>
            </a:r>
            <a:r>
              <a:rPr lang="tr-TR" sz="6000" dirty="0">
                <a:solidFill>
                  <a:schemeClr val="accent1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9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623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İçerik Yer Tutucusu 2">
            <a:extLst>
              <a:ext uri="{FF2B5EF4-FFF2-40B4-BE49-F238E27FC236}">
                <a16:creationId xmlns:a16="http://schemas.microsoft.com/office/drawing/2014/main" id="{3EEAAAAD-F60C-490D-AD8A-CFA5DC39E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797126"/>
              </p:ext>
            </p:extLst>
          </p:nvPr>
        </p:nvGraphicFramePr>
        <p:xfrm>
          <a:off x="2240916" y="1218673"/>
          <a:ext cx="6588999" cy="441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02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58EE4A98-9DA3-4608-8ED7-248814B0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579967"/>
            <a:ext cx="9486900" cy="1371600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</a:rPr>
              <a:t>Team</a:t>
            </a:r>
          </a:p>
        </p:txBody>
      </p:sp>
      <p:pic>
        <p:nvPicPr>
          <p:cNvPr id="5" name="Resim 7" descr="duvar, kişi, iç mekan, poz içeren bir resim&#10;&#10;Açıklama otomatik olarak oluşturuldu">
            <a:extLst>
              <a:ext uri="{FF2B5EF4-FFF2-40B4-BE49-F238E27FC236}">
                <a16:creationId xmlns:a16="http://schemas.microsoft.com/office/drawing/2014/main" id="{9CB79388-8DB1-4683-A4BA-DE9A35D94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" b="4218"/>
          <a:stretch/>
        </p:blipFill>
        <p:spPr>
          <a:xfrm>
            <a:off x="1197731" y="1869618"/>
            <a:ext cx="1488622" cy="200085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2242264-E78C-47E8-87C1-F42B1473BAC2}"/>
              </a:ext>
            </a:extLst>
          </p:cNvPr>
          <p:cNvSpPr txBox="1"/>
          <p:nvPr/>
        </p:nvSpPr>
        <p:spPr>
          <a:xfrm>
            <a:off x="594783" y="4043437"/>
            <a:ext cx="262345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Kıymet Deren Toy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MSKU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Computer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Science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  <a:endParaRPr lang="en-US" sz="1400" dirty="0" err="1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4th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year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</a:p>
        </p:txBody>
      </p:sp>
      <p:pic>
        <p:nvPicPr>
          <p:cNvPr id="7" name="Resim 9" descr="kişi, adam, gömlek, poz içeren bir resim&#10;&#10;Açıklama otomatik olarak oluşturuldu">
            <a:extLst>
              <a:ext uri="{FF2B5EF4-FFF2-40B4-BE49-F238E27FC236}">
                <a16:creationId xmlns:a16="http://schemas.microsoft.com/office/drawing/2014/main" id="{41F0444B-7F78-49B5-9672-5581D9AA9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2" r="2" b="2"/>
          <a:stretch/>
        </p:blipFill>
        <p:spPr>
          <a:xfrm>
            <a:off x="3813758" y="1869317"/>
            <a:ext cx="1496657" cy="2002673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6889F76F-3B52-408D-9BFE-078682A7EAD0}"/>
              </a:ext>
            </a:extLst>
          </p:cNvPr>
          <p:cNvSpPr txBox="1"/>
          <p:nvPr/>
        </p:nvSpPr>
        <p:spPr>
          <a:xfrm>
            <a:off x="3163811" y="4032853"/>
            <a:ext cx="279762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Görkem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Savran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MSKU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Computer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Science</a:t>
            </a: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4th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year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  <a:cs typeface="+mn-lt"/>
              </a:rPr>
              <a:t>Student</a:t>
            </a: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Verdana"/>
              <a:cs typeface="+mn-lt"/>
            </a:endParaRPr>
          </a:p>
        </p:txBody>
      </p:sp>
      <p:pic>
        <p:nvPicPr>
          <p:cNvPr id="19" name="Resim 3" descr="kişi, kıyafet, iç mekan, kadın içeren bir resim&#10;&#10;Açıklama otomatik olarak oluşturuldu">
            <a:extLst>
              <a:ext uri="{FF2B5EF4-FFF2-40B4-BE49-F238E27FC236}">
                <a16:creationId xmlns:a16="http://schemas.microsoft.com/office/drawing/2014/main" id="{5F58283C-802E-4440-BB72-F0387AFB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582" y="1855947"/>
            <a:ext cx="1493159" cy="2002500"/>
          </a:xfrm>
          <a:prstGeom prst="rect">
            <a:avLst/>
          </a:prstGeom>
        </p:spPr>
      </p:pic>
      <p:sp>
        <p:nvSpPr>
          <p:cNvPr id="21" name="Metin kutusu 20">
            <a:extLst>
              <a:ext uri="{FF2B5EF4-FFF2-40B4-BE49-F238E27FC236}">
                <a16:creationId xmlns:a16="http://schemas.microsoft.com/office/drawing/2014/main" id="{A64C1A12-0555-4ACB-9CBC-0D1075C878F7}"/>
              </a:ext>
            </a:extLst>
          </p:cNvPr>
          <p:cNvSpPr txBox="1"/>
          <p:nvPr/>
        </p:nvSpPr>
        <p:spPr>
          <a:xfrm>
            <a:off x="5984118" y="4038298"/>
            <a:ext cx="2743200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Dr. Tuğba Süzek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MSKÜ 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Computer</a:t>
            </a: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Science</a:t>
            </a:r>
            <a:endParaRPr lang="en-US" sz="1400" dirty="0" err="1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Bioinformatics</a:t>
            </a: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endParaRPr lang="tr-TR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</p:txBody>
      </p:sp>
      <p:pic>
        <p:nvPicPr>
          <p:cNvPr id="23" name="Resim 11" descr="adam, kişi, giyme, poz içeren bir resim&#10;&#10;Açıklama otomatik olarak oluşturuldu">
            <a:extLst>
              <a:ext uri="{FF2B5EF4-FFF2-40B4-BE49-F238E27FC236}">
                <a16:creationId xmlns:a16="http://schemas.microsoft.com/office/drawing/2014/main" id="{52BD68C4-6B93-48FE-9225-4661908DE8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30" r="14186" b="6"/>
          <a:stretch/>
        </p:blipFill>
        <p:spPr>
          <a:xfrm>
            <a:off x="9199942" y="1871434"/>
            <a:ext cx="1485900" cy="2002673"/>
          </a:xfrm>
          <a:prstGeom prst="rect">
            <a:avLst/>
          </a:prstGeom>
        </p:spPr>
      </p:pic>
      <p:sp>
        <p:nvSpPr>
          <p:cNvPr id="25" name="Metin kutusu 24">
            <a:extLst>
              <a:ext uri="{FF2B5EF4-FFF2-40B4-BE49-F238E27FC236}">
                <a16:creationId xmlns:a16="http://schemas.microsoft.com/office/drawing/2014/main" id="{A0583D92-590D-44F3-8106-65B6F19CDDF3}"/>
              </a:ext>
            </a:extLst>
          </p:cNvPr>
          <p:cNvSpPr txBox="1"/>
          <p:nvPr/>
        </p:nvSpPr>
        <p:spPr>
          <a:xfrm>
            <a:off x="8734274" y="4031040"/>
            <a:ext cx="2492829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Dr. Erdem Eriş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İzmir Sağlık Bilimleri Üniversitesi Göz Hastalıkları Öğretim Üyesi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endParaRPr lang="tr-TR" sz="1400" dirty="0"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8798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E19CCC3-69C0-435F-9C9F-724059C0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79" y="298835"/>
            <a:ext cx="8596668" cy="1320800"/>
          </a:xfrm>
        </p:spPr>
        <p:txBody>
          <a:bodyPr anchor="ctr">
            <a:normAutofit/>
          </a:bodyPr>
          <a:lstStyle/>
          <a:p>
            <a:r>
              <a:rPr lang="tr-TR" dirty="0" err="1">
                <a:solidFill>
                  <a:srgbClr val="00B0F0"/>
                </a:solidFill>
              </a:rPr>
              <a:t>Goal</a:t>
            </a:r>
            <a:r>
              <a:rPr lang="tr-TR" dirty="0">
                <a:solidFill>
                  <a:srgbClr val="00B0F0"/>
                </a:solidFill>
              </a:rPr>
              <a:t>/</a:t>
            </a:r>
            <a:r>
              <a:rPr lang="tr-TR" dirty="0" err="1">
                <a:solidFill>
                  <a:srgbClr val="00B0F0"/>
                </a:solidFill>
              </a:rPr>
              <a:t>Motivation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A36F3C52-2F8E-4952-A3C8-CE1A33E0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16" y="1622707"/>
            <a:ext cx="9664127" cy="47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4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7A55E06D-AE22-4E4E-8959-9E60BADF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17" y="668471"/>
            <a:ext cx="3367359" cy="5224724"/>
          </a:xfrm>
        </p:spPr>
        <p:txBody>
          <a:bodyPr anchor="ctr">
            <a:normAutofit/>
          </a:bodyPr>
          <a:lstStyle/>
          <a:p>
            <a:r>
              <a:rPr lang="tr-TR" dirty="0">
                <a:solidFill>
                  <a:srgbClr val="00B0F0"/>
                </a:solidFill>
              </a:rPr>
              <a:t>Market Analysis</a:t>
            </a:r>
            <a:endParaRPr lang="tr-TR" dirty="0">
              <a:solidFill>
                <a:srgbClr val="00B0F0"/>
              </a:solidFill>
              <a:latin typeface="Verdana"/>
              <a:ea typeface="Verdana"/>
            </a:endParaRPr>
          </a:p>
        </p:txBody>
      </p:sp>
      <p:pic>
        <p:nvPicPr>
          <p:cNvPr id="4" name="Resim 5">
            <a:extLst>
              <a:ext uri="{FF2B5EF4-FFF2-40B4-BE49-F238E27FC236}">
                <a16:creationId xmlns:a16="http://schemas.microsoft.com/office/drawing/2014/main" id="{440DE9A8-BA72-48D5-B0BA-F64508E08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311" y="384791"/>
            <a:ext cx="3266423" cy="2331668"/>
          </a:xfrm>
        </p:spPr>
      </p:pic>
      <p:pic>
        <p:nvPicPr>
          <p:cNvPr id="6" name="Resim 6" descr="cihaz içeren bir resim&#10;&#10;Açıklama otomatik olarak oluşturuldu">
            <a:extLst>
              <a:ext uri="{FF2B5EF4-FFF2-40B4-BE49-F238E27FC236}">
                <a16:creationId xmlns:a16="http://schemas.microsoft.com/office/drawing/2014/main" id="{50891F91-281C-4177-AD94-6C7BECAA6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044" y="1749729"/>
            <a:ext cx="2097719" cy="2753117"/>
          </a:xfrm>
          <a:prstGeom prst="rect">
            <a:avLst/>
          </a:prstGeom>
        </p:spPr>
      </p:pic>
      <p:pic>
        <p:nvPicPr>
          <p:cNvPr id="7" name="Resim 7" descr="kişi içeren bir resim&#10;&#10;Açıklama otomatik olarak oluşturuldu">
            <a:extLst>
              <a:ext uri="{FF2B5EF4-FFF2-40B4-BE49-F238E27FC236}">
                <a16:creationId xmlns:a16="http://schemas.microsoft.com/office/drawing/2014/main" id="{F36B7832-1B35-45E0-BCAA-618913717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674" y="2211888"/>
            <a:ext cx="2743200" cy="1828800"/>
          </a:xfrm>
          <a:prstGeom prst="rect">
            <a:avLst/>
          </a:prstGeom>
        </p:spPr>
      </p:pic>
      <p:pic>
        <p:nvPicPr>
          <p:cNvPr id="8" name="Resim 8" descr="metin, yazıcı içeren bir resim&#10;&#10;Açıklama otomatik olarak oluşturuldu">
            <a:extLst>
              <a:ext uri="{FF2B5EF4-FFF2-40B4-BE49-F238E27FC236}">
                <a16:creationId xmlns:a16="http://schemas.microsoft.com/office/drawing/2014/main" id="{8A418514-F252-40DD-8843-FF9B1FFC8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038" y="3901987"/>
            <a:ext cx="2533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5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F7C380-E965-4B89-A26C-C911D3B9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18" y="2480900"/>
            <a:ext cx="3300646" cy="1860389"/>
          </a:xfrm>
        </p:spPr>
        <p:txBody>
          <a:bodyPr anchor="ctr">
            <a:normAutofit/>
          </a:bodyPr>
          <a:lstStyle/>
          <a:p>
            <a:pPr algn="ctr"/>
            <a:r>
              <a:rPr lang="tr-TR" dirty="0" err="1">
                <a:solidFill>
                  <a:srgbClr val="00B0F0"/>
                </a:solidFill>
                <a:latin typeface="Verdana"/>
              </a:rPr>
              <a:t>What</a:t>
            </a:r>
            <a:r>
              <a:rPr lang="tr-TR" dirty="0">
                <a:solidFill>
                  <a:srgbClr val="00B0F0"/>
                </a:solidFill>
                <a:latin typeface="Verdana"/>
              </a:rPr>
              <a:t> is done </a:t>
            </a:r>
            <a:r>
              <a:rPr lang="tr-TR" dirty="0" err="1">
                <a:solidFill>
                  <a:srgbClr val="00B0F0"/>
                </a:solidFill>
                <a:latin typeface="Verdana"/>
              </a:rPr>
              <a:t>so</a:t>
            </a:r>
            <a:r>
              <a:rPr lang="tr-TR" dirty="0">
                <a:solidFill>
                  <a:srgbClr val="00B0F0"/>
                </a:solidFill>
                <a:latin typeface="Verdana"/>
              </a:rPr>
              <a:t> far?</a:t>
            </a:r>
            <a:endParaRPr lang="tr-TR" dirty="0">
              <a:solidFill>
                <a:srgbClr val="00B0F0"/>
              </a:solidFill>
              <a:latin typeface="Verdana"/>
              <a:ea typeface="Verdana"/>
            </a:endParaRPr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2264A3-4F93-439E-8CB5-DB332E0E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085" y="1130311"/>
            <a:ext cx="6372766" cy="2593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Some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we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use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: 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285750" indent="-285750" algn="ctr">
              <a:lnSpc>
                <a:spcPct val="90000"/>
              </a:lnSpc>
              <a:buFont typeface="'Wingdings 3',Sans-Serif"/>
              <a:buChar char="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1. ORIGA-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light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fundus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 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285750" indent="-285750" algn="ctr">
              <a:lnSpc>
                <a:spcPct val="90000"/>
              </a:lnSpc>
              <a:buFont typeface="'Wingdings 3',Sans-Serif"/>
              <a:buChar char=""/>
            </a:pP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2.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ACRIMADataset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dataset</a:t>
            </a:r>
            <a:endParaRPr lang="tr-TR" dirty="0">
              <a:solidFill>
                <a:schemeClr val="accent2">
                  <a:lumMod val="75000"/>
                </a:schemeClr>
              </a:solidFill>
              <a:latin typeface="Verdana"/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latin typeface="Trebuchet MS"/>
              <a:ea typeface="Verdana"/>
            </a:endParaRPr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Resim 4">
            <a:extLst>
              <a:ext uri="{FF2B5EF4-FFF2-40B4-BE49-F238E27FC236}">
                <a16:creationId xmlns:a16="http://schemas.microsoft.com/office/drawing/2014/main" id="{0D88F643-12B8-45F4-939B-F2C550ED7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7" r="4504" b="3"/>
          <a:stretch/>
        </p:blipFill>
        <p:spPr>
          <a:xfrm>
            <a:off x="6106872" y="3008541"/>
            <a:ext cx="4214703" cy="24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5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Resim 13" descr="metin içeren bir resim&#10;&#10;Açıklama otomatik olarak oluşturuldu">
            <a:extLst>
              <a:ext uri="{FF2B5EF4-FFF2-40B4-BE49-F238E27FC236}">
                <a16:creationId xmlns:a16="http://schemas.microsoft.com/office/drawing/2014/main" id="{B033D02A-36F7-4A98-8F6C-00491967C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37" y="556617"/>
            <a:ext cx="3881966" cy="5744633"/>
          </a:xfr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Resim 2">
            <a:extLst>
              <a:ext uri="{FF2B5EF4-FFF2-40B4-BE49-F238E27FC236}">
                <a16:creationId xmlns:a16="http://schemas.microsoft.com/office/drawing/2014/main" id="{21E4D5E2-A45D-4735-8C44-64B1382F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12" y="2100793"/>
            <a:ext cx="4676774" cy="3598332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13BC14F5-AF5A-4D2A-9901-B9A47F1D4ADD}"/>
              </a:ext>
            </a:extLst>
          </p:cNvPr>
          <p:cNvSpPr txBox="1"/>
          <p:nvPr/>
        </p:nvSpPr>
        <p:spPr>
          <a:xfrm>
            <a:off x="6742554" y="1071047"/>
            <a:ext cx="31982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</a:rPr>
              <a:t>Average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</a:rPr>
              <a:t> F1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</a:rPr>
              <a:t>Score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/>
                <a:ea typeface="Verdana"/>
              </a:rPr>
              <a:t> :</a:t>
            </a:r>
          </a:p>
          <a:p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/>
                <a:ea typeface="+mn-lt"/>
                <a:cs typeface="+mn-lt"/>
              </a:rPr>
              <a:t>0.9519360508901982333</a:t>
            </a:r>
            <a:endParaRPr lang="tr-TR" dirty="0">
              <a:solidFill>
                <a:schemeClr val="accent2">
                  <a:lumMod val="75000"/>
                </a:scheme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95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01BC8C-C45E-4D87-A2E4-473DAE5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86" y="450850"/>
            <a:ext cx="8596668" cy="13208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00B0F0"/>
                </a:solidFill>
              </a:rPr>
              <a:t>TUBITAK 2209A – TUBITAK 2242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F9B532A-1886-4F1B-B34C-FBBB7DA1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17" y="2516420"/>
            <a:ext cx="5293783" cy="3899493"/>
          </a:xfrm>
          <a:prstGeom prst="rect">
            <a:avLst/>
          </a:prstGeom>
        </p:spPr>
      </p:pic>
      <p:pic>
        <p:nvPicPr>
          <p:cNvPr id="4" name="Resim 4" descr="metin, gazet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4484B90-418F-4DD4-8E28-BBAB7FFDD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136" y="1366840"/>
            <a:ext cx="5494900" cy="3880773"/>
          </a:xfrm>
        </p:spPr>
      </p:pic>
    </p:spTree>
    <p:extLst>
      <p:ext uri="{BB962C8B-B14F-4D97-AF65-F5344CB8AC3E}">
        <p14:creationId xmlns:p14="http://schemas.microsoft.com/office/powerpoint/2010/main" val="331196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CF7C380-E965-4B89-A26C-C911D3B9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rgbClr val="00B0F0"/>
                </a:solidFill>
              </a:rPr>
              <a:t>Timeline for future steps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A6599EBB-F8DB-4512-91CF-2E4FFF00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438" y="216693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89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141</Words>
  <Application>Microsoft Office PowerPoint</Application>
  <PresentationFormat>Geniş ekran</PresentationFormat>
  <Paragraphs>33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Facet</vt:lpstr>
      <vt:lpstr>Designing a Decision Support Web Interface for Glaucoma Diagnosis</vt:lpstr>
      <vt:lpstr>PowerPoint Sunusu</vt:lpstr>
      <vt:lpstr>Team</vt:lpstr>
      <vt:lpstr>Goal/Motivation</vt:lpstr>
      <vt:lpstr>Market Analysis</vt:lpstr>
      <vt:lpstr>What is done so far?</vt:lpstr>
      <vt:lpstr>PowerPoint Sunusu</vt:lpstr>
      <vt:lpstr>TUBITAK 2209A – TUBITAK 2242</vt:lpstr>
      <vt:lpstr>Timeline for future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Görkem SAVRAN</cp:lastModifiedBy>
  <cp:revision>2061</cp:revision>
  <dcterms:created xsi:type="dcterms:W3CDTF">2021-08-15T12:19:33Z</dcterms:created>
  <dcterms:modified xsi:type="dcterms:W3CDTF">2022-01-17T21:26:39Z</dcterms:modified>
</cp:coreProperties>
</file>