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81" r:id="rId2"/>
    <p:sldId id="302" r:id="rId3"/>
    <p:sldId id="303" r:id="rId4"/>
    <p:sldId id="284" r:id="rId5"/>
    <p:sldId id="297" r:id="rId6"/>
    <p:sldId id="304" r:id="rId7"/>
    <p:sldId id="288" r:id="rId8"/>
    <p:sldId id="305" r:id="rId9"/>
    <p:sldId id="306" r:id="rId10"/>
    <p:sldId id="307" r:id="rId11"/>
    <p:sldId id="308" r:id="rId12"/>
    <p:sldId id="300" r:id="rId13"/>
    <p:sldId id="309" r:id="rId14"/>
    <p:sldId id="299" r:id="rId15"/>
    <p:sldId id="298" r:id="rId16"/>
    <p:sldId id="29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271D-3FA1-4FC6-B028-D53DDEE04068}" v="688" dt="2021-08-21T23:40:26.303"/>
    <p1510:client id="{04E8864A-A1A0-4E80-A505-F9D92FFE71BF}" v="1025" dt="2021-08-15T15:43:24.036"/>
    <p1510:client id="{0B0FF103-1C8E-4DC5-8F65-CBE0ABD4F704}" v="72" dt="2021-08-22T10:12:36.399"/>
    <p1510:client id="{17BA3519-244E-4DBD-AAFD-B5BCC4CAB375}" v="5" dt="2021-08-15T16:33:11.071"/>
    <p1510:client id="{210E1AE6-DA45-4239-B188-BE9BF62D10EE}" v="8" dt="2021-08-20T23:06:47.894"/>
    <p1510:client id="{259D3023-8F2E-4C71-83C4-1995B27B4E32}" v="395" dt="2021-08-21T12:12:53.373"/>
    <p1510:client id="{30B867B4-6A43-4F5C-B90D-60CCA39EB673}" v="35" dt="2022-06-19T10:15:33.085"/>
    <p1510:client id="{3CBE4759-21A4-4B42-8245-CD6172AA1C52}" v="587" dt="2021-08-23T23:10:13.110"/>
    <p1510:client id="{47763704-CC3D-4C04-B53E-1B6079DA1598}" v="80" dt="2022-01-17T21:10:25.617"/>
    <p1510:client id="{5F3B8C05-4237-4DC4-806F-91DF4E201A43}" v="368" dt="2022-06-11T22:54:03.674"/>
    <p1510:client id="{608D1D5D-B419-4AA8-A996-3BC8C6799B58}" v="145" dt="2021-08-15T14:28:05.677"/>
    <p1510:client id="{6A8986F9-732A-4B89-A3B9-EF7BE237D7CD}" v="14" dt="2022-06-18T16:27:03.088"/>
    <p1510:client id="{7096D703-0D21-4C52-8588-7E0365CD4F77}" v="2031" dt="2021-08-22T23:26:32.023"/>
    <p1510:client id="{7F014298-CAA1-4B4F-B877-48C0BBAF4EF7}" v="105" dt="2021-08-25T17:28:22.371"/>
    <p1510:client id="{96035490-6209-48A7-8F74-E4A9854BEEB1}" v="135" dt="2021-08-23T21:00:47.515"/>
    <p1510:client id="{B5B03205-CE37-4807-B493-820E4AA6A55C}" v="3" dt="2021-08-24T21:20:27.510"/>
    <p1510:client id="{C291C183-9A09-4C07-81A3-C0141E5012CA}" v="17" dt="2022-06-18T15:36:52.155"/>
    <p1510:client id="{D625C2F0-31D0-4E9C-8CA5-93D88803E3B1}" v="874" dt="2021-08-24T13:20:00.511"/>
    <p1510:client id="{DBDE4913-C548-40E7-B678-87D92CDC3C3B}" v="468" dt="2021-08-24T16:11:02.234"/>
    <p1510:client id="{E3CD3E08-D80C-430C-A071-8A69EB641A9A}" v="255" dt="2022-01-17T21:20:59.810"/>
    <p1510:client id="{E962A4E0-19C6-409C-B75A-F6FA326707B7}" v="561" dt="2021-08-20T23:04:34.127"/>
    <p1510:client id="{ED8970EF-5166-4F76-BEE5-095E52F322BD}" v="277" dt="2021-08-15T16:27:28.554"/>
    <p1510:client id="{FEAAAF10-5241-4AC4-B145-E2AD4CF498F7}" v="148" dt="2022-06-19T09:26:1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309A-8CB0-4E79-876C-63C8A92B8C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533D7-8039-4293-8C12-17E145706932}">
      <dgm:prSet/>
      <dgm:spPr/>
      <dgm:t>
        <a:bodyPr/>
        <a:lstStyle/>
        <a:p>
          <a:pPr rtl="0"/>
          <a:r>
            <a:rPr lang="tr-TR" b="0">
              <a:latin typeface="Goudy Old Style"/>
            </a:rPr>
            <a:t>1- Team</a:t>
          </a:r>
          <a:endParaRPr lang="en-US" b="0"/>
        </a:p>
      </dgm:t>
    </dgm:pt>
    <dgm:pt modelId="{717A6172-A2EC-4161-A3BA-104AFA31D2B9}" type="parTrans" cxnId="{FE8D5217-7047-4886-B1F6-30C084EF650E}">
      <dgm:prSet/>
      <dgm:spPr/>
      <dgm:t>
        <a:bodyPr/>
        <a:lstStyle/>
        <a:p>
          <a:endParaRPr lang="en-US"/>
        </a:p>
      </dgm:t>
    </dgm:pt>
    <dgm:pt modelId="{05407424-4639-42B8-B84F-16B0DE2C75FA}" type="sibTrans" cxnId="{FE8D5217-7047-4886-B1F6-30C084EF650E}">
      <dgm:prSet/>
      <dgm:spPr/>
      <dgm:t>
        <a:bodyPr/>
        <a:lstStyle/>
        <a:p>
          <a:endParaRPr lang="en-US"/>
        </a:p>
      </dgm:t>
    </dgm:pt>
    <dgm:pt modelId="{E60F22E3-F6AA-4099-B4BD-AC556CE8C974}">
      <dgm:prSet phldr="0"/>
      <dgm:spPr/>
      <dgm:t>
        <a:bodyPr/>
        <a:lstStyle/>
        <a:p>
          <a:pPr rtl="0"/>
          <a:r>
            <a:rPr lang="tr-TR" b="0">
              <a:latin typeface="Goudy Old Style"/>
            </a:rPr>
            <a:t>4- </a:t>
          </a:r>
          <a:r>
            <a:rPr lang="tr-TR" b="0" err="1">
              <a:latin typeface="Goudy Old Style"/>
            </a:rPr>
            <a:t>Method</a:t>
          </a:r>
          <a:r>
            <a:rPr lang="tr-TR" b="0">
              <a:latin typeface="Goudy Old Style"/>
            </a:rPr>
            <a:t> </a:t>
          </a:r>
          <a:r>
            <a:rPr lang="tr-TR" b="0" err="1">
              <a:latin typeface="Goudy Old Style"/>
            </a:rPr>
            <a:t>and</a:t>
          </a:r>
          <a:r>
            <a:rPr lang="tr-TR" b="0">
              <a:latin typeface="Goudy Old Style"/>
            </a:rPr>
            <a:t> </a:t>
          </a:r>
          <a:r>
            <a:rPr lang="tr-TR" b="0" err="1">
              <a:latin typeface="Goudy Old Style"/>
            </a:rPr>
            <a:t>Process</a:t>
          </a:r>
        </a:p>
      </dgm:t>
    </dgm:pt>
    <dgm:pt modelId="{90B3C7E0-25AA-4118-B36E-E818DA35BBFC}" type="parTrans" cxnId="{BCCDCA71-D5A7-4812-8012-43EF486A75AC}">
      <dgm:prSet/>
      <dgm:spPr/>
    </dgm:pt>
    <dgm:pt modelId="{0CD481BD-EF84-48D0-9F5A-F4AF4E1DC864}" type="sibTrans" cxnId="{BCCDCA71-D5A7-4812-8012-43EF486A75AC}">
      <dgm:prSet/>
      <dgm:spPr/>
    </dgm:pt>
    <dgm:pt modelId="{69C7190E-FA3A-4A75-9699-A6CA57DB0010}">
      <dgm:prSet phldr="0"/>
      <dgm:spPr/>
      <dgm:t>
        <a:bodyPr/>
        <a:lstStyle/>
        <a:p>
          <a:pPr rtl="0"/>
          <a:r>
            <a:rPr lang="tr-TR" b="0">
              <a:latin typeface="Goudy Old Style"/>
            </a:rPr>
            <a:t>3- </a:t>
          </a:r>
          <a:r>
            <a:rPr lang="tr-TR" b="0" err="1">
              <a:latin typeface="Goudy Old Style"/>
            </a:rPr>
            <a:t>Goal</a:t>
          </a:r>
          <a:r>
            <a:rPr lang="tr-TR" b="0">
              <a:latin typeface="Goudy Old Style"/>
            </a:rPr>
            <a:t> </a:t>
          </a:r>
          <a:r>
            <a:rPr lang="tr-TR" b="0" err="1">
              <a:latin typeface="Goudy Old Style"/>
            </a:rPr>
            <a:t>and</a:t>
          </a:r>
          <a:r>
            <a:rPr lang="tr-TR" b="0">
              <a:latin typeface="Goudy Old Style"/>
            </a:rPr>
            <a:t> </a:t>
          </a:r>
          <a:r>
            <a:rPr lang="tr-TR" b="0" err="1">
              <a:latin typeface="Goudy Old Style"/>
            </a:rPr>
            <a:t>Motivation</a:t>
          </a:r>
          <a:endParaRPr lang="tr-TR" b="0">
            <a:latin typeface="Goudy Old Style"/>
          </a:endParaRPr>
        </a:p>
      </dgm:t>
    </dgm:pt>
    <dgm:pt modelId="{9CC7ADCA-7073-4228-8B82-3192387181C4}" type="parTrans" cxnId="{B802DC0C-AC6A-4F92-8074-FE3D7B0DD385}">
      <dgm:prSet/>
      <dgm:spPr/>
    </dgm:pt>
    <dgm:pt modelId="{C7CC7496-8C43-4700-9BCB-9F499C628A26}" type="sibTrans" cxnId="{B802DC0C-AC6A-4F92-8074-FE3D7B0DD385}">
      <dgm:prSet/>
      <dgm:spPr/>
    </dgm:pt>
    <dgm:pt modelId="{64ACB7F5-6A1D-468A-ADA4-BB688BB5BD5F}">
      <dgm:prSet/>
      <dgm:spPr/>
      <dgm:t>
        <a:bodyPr/>
        <a:lstStyle/>
        <a:p>
          <a:pPr rtl="0"/>
          <a:r>
            <a:rPr lang="tr-TR" b="0">
              <a:latin typeface="Goudy Old Style"/>
            </a:rPr>
            <a:t>2- </a:t>
          </a:r>
          <a:r>
            <a:rPr lang="tr-TR" b="0" err="1">
              <a:latin typeface="Goudy Old Style"/>
            </a:rPr>
            <a:t>What</a:t>
          </a:r>
          <a:r>
            <a:rPr lang="tr-TR" b="0">
              <a:latin typeface="Goudy Old Style"/>
            </a:rPr>
            <a:t> is </a:t>
          </a:r>
          <a:r>
            <a:rPr lang="tr-TR" b="0" err="1">
              <a:latin typeface="Goudy Old Style"/>
            </a:rPr>
            <a:t>glaucoma</a:t>
          </a:r>
          <a:r>
            <a:rPr lang="tr-TR" b="0">
              <a:latin typeface="Goudy Old Style"/>
            </a:rPr>
            <a:t>?</a:t>
          </a:r>
          <a:endParaRPr lang="en-US" b="0">
            <a:latin typeface="Goudy Old Style"/>
          </a:endParaRPr>
        </a:p>
      </dgm:t>
    </dgm:pt>
    <dgm:pt modelId="{BE73D441-211C-42F7-A360-1565BEFA912D}" type="sibTrans" cxnId="{9FDC5238-9264-4A6C-A76C-0F3C05E0BF5A}">
      <dgm:prSet/>
      <dgm:spPr/>
      <dgm:t>
        <a:bodyPr/>
        <a:lstStyle/>
        <a:p>
          <a:endParaRPr lang="en-US"/>
        </a:p>
      </dgm:t>
    </dgm:pt>
    <dgm:pt modelId="{5CCF821C-8982-4E91-A4E2-BDA9668F453E}" type="parTrans" cxnId="{9FDC5238-9264-4A6C-A76C-0F3C05E0BF5A}">
      <dgm:prSet/>
      <dgm:spPr/>
      <dgm:t>
        <a:bodyPr/>
        <a:lstStyle/>
        <a:p>
          <a:endParaRPr lang="en-US"/>
        </a:p>
      </dgm:t>
    </dgm:pt>
    <dgm:pt modelId="{FB7F583D-8710-411E-8B52-0EEF7E923F91}">
      <dgm:prSet phldr="0"/>
      <dgm:spPr/>
      <dgm:t>
        <a:bodyPr/>
        <a:lstStyle/>
        <a:p>
          <a:pPr rtl="0"/>
          <a:r>
            <a:rPr lang="tr-TR" b="0">
              <a:latin typeface="Goudy Old Style"/>
            </a:rPr>
            <a:t>5- </a:t>
          </a:r>
          <a:r>
            <a:rPr lang="tr-TR">
              <a:latin typeface="Goudy Old Style"/>
            </a:rPr>
            <a:t>Grants and Competitions</a:t>
          </a:r>
          <a:endParaRPr lang="tr-TR"/>
        </a:p>
      </dgm:t>
    </dgm:pt>
    <dgm:pt modelId="{6BB83677-72BB-4297-B8A2-C3103EC99B59}" type="parTrans" cxnId="{928D7727-B953-4AA9-B0BD-CE512FC1DD6B}">
      <dgm:prSet/>
      <dgm:spPr/>
    </dgm:pt>
    <dgm:pt modelId="{8D42B508-A4A3-4CC8-AA83-455B604727D3}" type="sibTrans" cxnId="{928D7727-B953-4AA9-B0BD-CE512FC1DD6B}">
      <dgm:prSet/>
      <dgm:spPr/>
    </dgm:pt>
    <dgm:pt modelId="{BAFE1EE2-F689-4961-8578-349B7CCE2E1C}" type="pres">
      <dgm:prSet presAssocID="{9541309A-8CB0-4E79-876C-63C8A92B8C1D}" presName="linear" presStyleCnt="0">
        <dgm:presLayoutVars>
          <dgm:animLvl val="lvl"/>
          <dgm:resizeHandles val="exact"/>
        </dgm:presLayoutVars>
      </dgm:prSet>
      <dgm:spPr/>
    </dgm:pt>
    <dgm:pt modelId="{F53B822A-31AC-460B-8986-12805EBB3395}" type="pres">
      <dgm:prSet presAssocID="{EEA533D7-8039-4293-8C12-17E1457069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C4D0DE-F16C-41B5-8EBC-B6430074B62B}" type="pres">
      <dgm:prSet presAssocID="{05407424-4639-42B8-B84F-16B0DE2C75FA}" presName="spacer" presStyleCnt="0"/>
      <dgm:spPr/>
    </dgm:pt>
    <dgm:pt modelId="{4CE06F62-F1F0-4BE8-897F-243C953A7DF1}" type="pres">
      <dgm:prSet presAssocID="{64ACB7F5-6A1D-468A-ADA4-BB688BB5BD5F}" presName="parentText" presStyleLbl="node1" presStyleIdx="1" presStyleCnt="5" custLinFactNeighborX="139">
        <dgm:presLayoutVars>
          <dgm:chMax val="0"/>
          <dgm:bulletEnabled val="1"/>
        </dgm:presLayoutVars>
      </dgm:prSet>
      <dgm:spPr/>
    </dgm:pt>
    <dgm:pt modelId="{D4D6B932-16B8-4B6F-A5C5-2EB4444674EE}" type="pres">
      <dgm:prSet presAssocID="{BE73D441-211C-42F7-A360-1565BEFA912D}" presName="spacer" presStyleCnt="0"/>
      <dgm:spPr/>
    </dgm:pt>
    <dgm:pt modelId="{E9ECCF77-6CE1-4068-921D-01869FAF8429}" type="pres">
      <dgm:prSet presAssocID="{69C7190E-FA3A-4A75-9699-A6CA57DB00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A270DE-EBA7-4DE2-82DE-C6380C1DEA18}" type="pres">
      <dgm:prSet presAssocID="{C7CC7496-8C43-4700-9BCB-9F499C628A26}" presName="spacer" presStyleCnt="0"/>
      <dgm:spPr/>
    </dgm:pt>
    <dgm:pt modelId="{C53BA61E-1E88-4484-AA7B-648281FF3D67}" type="pres">
      <dgm:prSet presAssocID="{E60F22E3-F6AA-4099-B4BD-AC556CE8C9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BEBFF9-53A5-4191-B687-DD3888F711A8}" type="pres">
      <dgm:prSet presAssocID="{0CD481BD-EF84-48D0-9F5A-F4AF4E1DC864}" presName="spacer" presStyleCnt="0"/>
      <dgm:spPr/>
    </dgm:pt>
    <dgm:pt modelId="{60A414BE-4742-4B32-AAC7-D56224296528}" type="pres">
      <dgm:prSet presAssocID="{FB7F583D-8710-411E-8B52-0EEF7E923F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02DC0C-AC6A-4F92-8074-FE3D7B0DD385}" srcId="{9541309A-8CB0-4E79-876C-63C8A92B8C1D}" destId="{69C7190E-FA3A-4A75-9699-A6CA57DB0010}" srcOrd="2" destOrd="0" parTransId="{9CC7ADCA-7073-4228-8B82-3192387181C4}" sibTransId="{C7CC7496-8C43-4700-9BCB-9F499C628A26}"/>
    <dgm:cxn modelId="{5A374411-1A45-4CBF-8DD9-153CEEAC1961}" type="presOf" srcId="{EEA533D7-8039-4293-8C12-17E145706932}" destId="{F53B822A-31AC-460B-8986-12805EBB3395}" srcOrd="0" destOrd="0" presId="urn:microsoft.com/office/officeart/2005/8/layout/vList2"/>
    <dgm:cxn modelId="{FE8D5217-7047-4886-B1F6-30C084EF650E}" srcId="{9541309A-8CB0-4E79-876C-63C8A92B8C1D}" destId="{EEA533D7-8039-4293-8C12-17E145706932}" srcOrd="0" destOrd="0" parTransId="{717A6172-A2EC-4161-A3BA-104AFA31D2B9}" sibTransId="{05407424-4639-42B8-B84F-16B0DE2C75FA}"/>
    <dgm:cxn modelId="{928D7727-B953-4AA9-B0BD-CE512FC1DD6B}" srcId="{9541309A-8CB0-4E79-876C-63C8A92B8C1D}" destId="{FB7F583D-8710-411E-8B52-0EEF7E923F91}" srcOrd="4" destOrd="0" parTransId="{6BB83677-72BB-4297-B8A2-C3103EC99B59}" sibTransId="{8D42B508-A4A3-4CC8-AA83-455B604727D3}"/>
    <dgm:cxn modelId="{9FDC5238-9264-4A6C-A76C-0F3C05E0BF5A}" srcId="{9541309A-8CB0-4E79-876C-63C8A92B8C1D}" destId="{64ACB7F5-6A1D-468A-ADA4-BB688BB5BD5F}" srcOrd="1" destOrd="0" parTransId="{5CCF821C-8982-4E91-A4E2-BDA9668F453E}" sibTransId="{BE73D441-211C-42F7-A360-1565BEFA912D}"/>
    <dgm:cxn modelId="{75EE3261-A9C0-4279-B354-6281B08B086D}" type="presOf" srcId="{E60F22E3-F6AA-4099-B4BD-AC556CE8C974}" destId="{C53BA61E-1E88-4484-AA7B-648281FF3D67}" srcOrd="0" destOrd="0" presId="urn:microsoft.com/office/officeart/2005/8/layout/vList2"/>
    <dgm:cxn modelId="{5DD01566-8D32-41E2-B503-712C82E378D7}" type="presOf" srcId="{FB7F583D-8710-411E-8B52-0EEF7E923F91}" destId="{60A414BE-4742-4B32-AAC7-D56224296528}" srcOrd="0" destOrd="0" presId="urn:microsoft.com/office/officeart/2005/8/layout/vList2"/>
    <dgm:cxn modelId="{BCCDCA71-D5A7-4812-8012-43EF486A75AC}" srcId="{9541309A-8CB0-4E79-876C-63C8A92B8C1D}" destId="{E60F22E3-F6AA-4099-B4BD-AC556CE8C974}" srcOrd="3" destOrd="0" parTransId="{90B3C7E0-25AA-4118-B36E-E818DA35BBFC}" sibTransId="{0CD481BD-EF84-48D0-9F5A-F4AF4E1DC864}"/>
    <dgm:cxn modelId="{1CA09B8F-F429-443C-9693-88523FB291E8}" type="presOf" srcId="{69C7190E-FA3A-4A75-9699-A6CA57DB0010}" destId="{E9ECCF77-6CE1-4068-921D-01869FAF8429}" srcOrd="0" destOrd="0" presId="urn:microsoft.com/office/officeart/2005/8/layout/vList2"/>
    <dgm:cxn modelId="{FBDBCF9B-C114-4A3E-B01B-AC62E92B12AE}" type="presOf" srcId="{9541309A-8CB0-4E79-876C-63C8A92B8C1D}" destId="{BAFE1EE2-F689-4961-8578-349B7CCE2E1C}" srcOrd="0" destOrd="0" presId="urn:microsoft.com/office/officeart/2005/8/layout/vList2"/>
    <dgm:cxn modelId="{1FD656E4-C21D-4825-8E2D-5105649C4357}" type="presOf" srcId="{64ACB7F5-6A1D-468A-ADA4-BB688BB5BD5F}" destId="{4CE06F62-F1F0-4BE8-897F-243C953A7DF1}" srcOrd="0" destOrd="0" presId="urn:microsoft.com/office/officeart/2005/8/layout/vList2"/>
    <dgm:cxn modelId="{7D92C477-03D8-4802-843D-EA2921CE4779}" type="presParOf" srcId="{BAFE1EE2-F689-4961-8578-349B7CCE2E1C}" destId="{F53B822A-31AC-460B-8986-12805EBB3395}" srcOrd="0" destOrd="0" presId="urn:microsoft.com/office/officeart/2005/8/layout/vList2"/>
    <dgm:cxn modelId="{18CD5FB9-70D8-4BA7-8C34-31514EFC263C}" type="presParOf" srcId="{BAFE1EE2-F689-4961-8578-349B7CCE2E1C}" destId="{B8C4D0DE-F16C-41B5-8EBC-B6430074B62B}" srcOrd="1" destOrd="0" presId="urn:microsoft.com/office/officeart/2005/8/layout/vList2"/>
    <dgm:cxn modelId="{EEF901BC-6067-4692-B89E-D03C54041F43}" type="presParOf" srcId="{BAFE1EE2-F689-4961-8578-349B7CCE2E1C}" destId="{4CE06F62-F1F0-4BE8-897F-243C953A7DF1}" srcOrd="2" destOrd="0" presId="urn:microsoft.com/office/officeart/2005/8/layout/vList2"/>
    <dgm:cxn modelId="{A2781F53-C828-439F-9D34-61A84ECA7171}" type="presParOf" srcId="{BAFE1EE2-F689-4961-8578-349B7CCE2E1C}" destId="{D4D6B932-16B8-4B6F-A5C5-2EB4444674EE}" srcOrd="3" destOrd="0" presId="urn:microsoft.com/office/officeart/2005/8/layout/vList2"/>
    <dgm:cxn modelId="{153F5FE9-39D0-4E1B-8EAB-1C240A0ED73A}" type="presParOf" srcId="{BAFE1EE2-F689-4961-8578-349B7CCE2E1C}" destId="{E9ECCF77-6CE1-4068-921D-01869FAF8429}" srcOrd="4" destOrd="0" presId="urn:microsoft.com/office/officeart/2005/8/layout/vList2"/>
    <dgm:cxn modelId="{9E6144F0-7746-4CFB-AC66-FBA98FF67D03}" type="presParOf" srcId="{BAFE1EE2-F689-4961-8578-349B7CCE2E1C}" destId="{A9A270DE-EBA7-4DE2-82DE-C6380C1DEA18}" srcOrd="5" destOrd="0" presId="urn:microsoft.com/office/officeart/2005/8/layout/vList2"/>
    <dgm:cxn modelId="{971AF13F-BDCA-4D12-B299-6885077ED273}" type="presParOf" srcId="{BAFE1EE2-F689-4961-8578-349B7CCE2E1C}" destId="{C53BA61E-1E88-4484-AA7B-648281FF3D67}" srcOrd="6" destOrd="0" presId="urn:microsoft.com/office/officeart/2005/8/layout/vList2"/>
    <dgm:cxn modelId="{EF85E839-6398-4221-B94C-1D29EEBBBBEA}" type="presParOf" srcId="{BAFE1EE2-F689-4961-8578-349B7CCE2E1C}" destId="{E1BEBFF9-53A5-4191-B687-DD3888F711A8}" srcOrd="7" destOrd="0" presId="urn:microsoft.com/office/officeart/2005/8/layout/vList2"/>
    <dgm:cxn modelId="{0D6F0693-683D-4868-BED0-7D4B20F819DB}" type="presParOf" srcId="{BAFE1EE2-F689-4961-8578-349B7CCE2E1C}" destId="{60A414BE-4742-4B32-AAC7-D562242965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AD5E7-92AE-4C88-A04F-0E2E68706B5A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F285FA94-AB8E-40DE-8638-CAF523AD8C7D}">
      <dgm:prSet phldrT="[Metin]" phldr="0"/>
      <dgm:spPr/>
      <dgm:t>
        <a:bodyPr/>
        <a:lstStyle/>
        <a:p>
          <a:pPr rtl="0"/>
          <a:r>
            <a:rPr lang="tr-TR">
              <a:latin typeface="Trebuchet MS" panose="020B0603020202020204"/>
            </a:rPr>
            <a:t>Data </a:t>
          </a:r>
          <a:r>
            <a:rPr lang="tr-TR" err="1">
              <a:latin typeface="Trebuchet MS" panose="020B0603020202020204"/>
            </a:rPr>
            <a:t>Collecting</a:t>
          </a:r>
          <a:endParaRPr lang="tr-TR" err="1"/>
        </a:p>
      </dgm:t>
    </dgm:pt>
    <dgm:pt modelId="{BAA3CD3E-7A29-4DF2-8FB0-D6856FB6F7BB}" type="parTrans" cxnId="{7F48377A-FEC1-4074-AFCC-164F2E4B8DD7}">
      <dgm:prSet/>
      <dgm:spPr/>
    </dgm:pt>
    <dgm:pt modelId="{1254FB8B-DA45-4CD0-97B1-2929638F2D03}" type="sibTrans" cxnId="{7F48377A-FEC1-4074-AFCC-164F2E4B8DD7}">
      <dgm:prSet/>
      <dgm:spPr/>
      <dgm:t>
        <a:bodyPr/>
        <a:lstStyle/>
        <a:p>
          <a:endParaRPr lang="tr-TR"/>
        </a:p>
      </dgm:t>
    </dgm:pt>
    <dgm:pt modelId="{55711AAC-B180-4E76-9FBE-911C61CA36ED}">
      <dgm:prSet phldrT="[Metin]" phldr="0"/>
      <dgm:spPr/>
      <dgm:t>
        <a:bodyPr/>
        <a:lstStyle/>
        <a:p>
          <a:pPr rtl="0"/>
          <a:r>
            <a:rPr lang="tr-TR">
              <a:latin typeface="Trebuchet MS" panose="020B0603020202020204"/>
            </a:rPr>
            <a:t>Training AI Model</a:t>
          </a:r>
          <a:endParaRPr lang="tr-TR"/>
        </a:p>
      </dgm:t>
    </dgm:pt>
    <dgm:pt modelId="{0AC7B343-7709-4B1B-AB1C-2EE755CDA198}" type="parTrans" cxnId="{8894A8E6-80E7-412D-8DCE-8AB7028ADCBF}">
      <dgm:prSet/>
      <dgm:spPr/>
    </dgm:pt>
    <dgm:pt modelId="{4CC470BC-6F57-4060-ACB0-48BA2242F43E}" type="sibTrans" cxnId="{8894A8E6-80E7-412D-8DCE-8AB7028ADCBF}">
      <dgm:prSet/>
      <dgm:spPr/>
      <dgm:t>
        <a:bodyPr/>
        <a:lstStyle/>
        <a:p>
          <a:endParaRPr lang="tr-TR"/>
        </a:p>
      </dgm:t>
    </dgm:pt>
    <dgm:pt modelId="{679E7CF3-32A8-4A1E-AEC8-82C2E030C8B1}">
      <dgm:prSet phldrT="[Metin]" phldr="0"/>
      <dgm:spPr/>
      <dgm:t>
        <a:bodyPr/>
        <a:lstStyle/>
        <a:p>
          <a:pPr rtl="0"/>
          <a:r>
            <a:rPr lang="tr-TR" err="1">
              <a:latin typeface="Trebuchet MS" panose="020B0603020202020204"/>
            </a:rPr>
            <a:t>Testing</a:t>
          </a:r>
          <a:r>
            <a:rPr lang="tr-TR">
              <a:latin typeface="Trebuchet MS" panose="020B0603020202020204"/>
            </a:rPr>
            <a:t> AI Model</a:t>
          </a:r>
          <a:endParaRPr lang="tr-TR"/>
        </a:p>
      </dgm:t>
    </dgm:pt>
    <dgm:pt modelId="{6BC4F4B5-36B7-487D-9879-920354FF4442}" type="parTrans" cxnId="{8FF4F0E0-45CF-4AA5-A6CB-AFBB1B0319DD}">
      <dgm:prSet/>
      <dgm:spPr/>
    </dgm:pt>
    <dgm:pt modelId="{6A012DEE-D4DF-4372-AA57-C641D3395756}" type="sibTrans" cxnId="{8FF4F0E0-45CF-4AA5-A6CB-AFBB1B0319DD}">
      <dgm:prSet/>
      <dgm:spPr/>
      <dgm:t>
        <a:bodyPr/>
        <a:lstStyle/>
        <a:p>
          <a:endParaRPr lang="tr-TR"/>
        </a:p>
      </dgm:t>
    </dgm:pt>
    <dgm:pt modelId="{B6D9062E-7C3A-4E73-8CC9-2D779B956A03}">
      <dgm:prSet phldr="0"/>
      <dgm:spPr/>
      <dgm:t>
        <a:bodyPr/>
        <a:lstStyle/>
        <a:p>
          <a:pPr rtl="0"/>
          <a:r>
            <a:rPr lang="tr-TR">
              <a:latin typeface="Trebuchet MS" panose="020B0603020202020204"/>
            </a:rPr>
            <a:t>Designing the Web Interface</a:t>
          </a:r>
        </a:p>
      </dgm:t>
    </dgm:pt>
    <dgm:pt modelId="{B9D667B9-0677-4BA4-BC85-E5F625D8C3B8}" type="parTrans" cxnId="{652C75C8-2915-428A-BA32-7F33A0375105}">
      <dgm:prSet/>
      <dgm:spPr/>
    </dgm:pt>
    <dgm:pt modelId="{BC6A2FAC-C3BA-4079-ACFD-F80628EBD1C6}" type="sibTrans" cxnId="{652C75C8-2915-428A-BA32-7F33A0375105}">
      <dgm:prSet/>
      <dgm:spPr/>
      <dgm:t>
        <a:bodyPr/>
        <a:lstStyle/>
        <a:p>
          <a:endParaRPr lang="tr-TR"/>
        </a:p>
      </dgm:t>
    </dgm:pt>
    <dgm:pt modelId="{64DB41FC-429A-4AEF-B2ED-198BBDC95B85}">
      <dgm:prSet phldr="0"/>
      <dgm:spPr/>
      <dgm:t>
        <a:bodyPr/>
        <a:lstStyle/>
        <a:p>
          <a:pPr rtl="0"/>
          <a:r>
            <a:rPr lang="tr-TR">
              <a:latin typeface="Trebuchet MS" panose="020B0603020202020204"/>
            </a:rPr>
            <a:t>Publishing the Web </a:t>
          </a:r>
          <a:r>
            <a:rPr lang="tr-TR" err="1">
              <a:latin typeface="Trebuchet MS" panose="020B0603020202020204"/>
            </a:rPr>
            <a:t>Interface</a:t>
          </a:r>
          <a:r>
            <a:rPr lang="tr-TR">
              <a:latin typeface="Trebuchet MS" panose="020B0603020202020204"/>
            </a:rPr>
            <a:t> on the Internet</a:t>
          </a:r>
          <a:endParaRPr lang="tr-TR"/>
        </a:p>
      </dgm:t>
    </dgm:pt>
    <dgm:pt modelId="{0F22AE46-3809-4E50-8B20-3AA2550F8EDB}" type="parTrans" cxnId="{8133C659-D19B-4AA9-8AE5-51248C274987}">
      <dgm:prSet/>
      <dgm:spPr/>
    </dgm:pt>
    <dgm:pt modelId="{2EF8232D-BE00-49CC-86EA-CFAE44059A13}" type="sibTrans" cxnId="{8133C659-D19B-4AA9-8AE5-51248C274987}">
      <dgm:prSet/>
      <dgm:spPr/>
    </dgm:pt>
    <dgm:pt modelId="{309DCCA7-1F80-4915-855B-E8A62E4643EF}" type="pres">
      <dgm:prSet presAssocID="{2A9AD5E7-92AE-4C88-A04F-0E2E68706B5A}" presName="linearFlow" presStyleCnt="0">
        <dgm:presLayoutVars>
          <dgm:resizeHandles val="exact"/>
        </dgm:presLayoutVars>
      </dgm:prSet>
      <dgm:spPr/>
    </dgm:pt>
    <dgm:pt modelId="{117E4EC3-1092-43CC-AA45-3FC0B00DB908}" type="pres">
      <dgm:prSet presAssocID="{F285FA94-AB8E-40DE-8638-CAF523AD8C7D}" presName="node" presStyleLbl="node1" presStyleIdx="0" presStyleCnt="5">
        <dgm:presLayoutVars>
          <dgm:bulletEnabled val="1"/>
        </dgm:presLayoutVars>
      </dgm:prSet>
      <dgm:spPr/>
    </dgm:pt>
    <dgm:pt modelId="{D8E9510B-6124-45E2-A717-D384618B679B}" type="pres">
      <dgm:prSet presAssocID="{1254FB8B-DA45-4CD0-97B1-2929638F2D03}" presName="sibTrans" presStyleLbl="sibTrans2D1" presStyleIdx="0" presStyleCnt="4"/>
      <dgm:spPr/>
    </dgm:pt>
    <dgm:pt modelId="{2CB1A942-CC78-4516-9D26-997A16ECFDE0}" type="pres">
      <dgm:prSet presAssocID="{1254FB8B-DA45-4CD0-97B1-2929638F2D03}" presName="connectorText" presStyleLbl="sibTrans2D1" presStyleIdx="0" presStyleCnt="4"/>
      <dgm:spPr/>
    </dgm:pt>
    <dgm:pt modelId="{6DB60319-822E-4836-8AA7-E566988C29AF}" type="pres">
      <dgm:prSet presAssocID="{55711AAC-B180-4E76-9FBE-911C61CA36ED}" presName="node" presStyleLbl="node1" presStyleIdx="1" presStyleCnt="5">
        <dgm:presLayoutVars>
          <dgm:bulletEnabled val="1"/>
        </dgm:presLayoutVars>
      </dgm:prSet>
      <dgm:spPr/>
    </dgm:pt>
    <dgm:pt modelId="{4C3FFF1E-6039-4233-A8E3-339EDD97C6F2}" type="pres">
      <dgm:prSet presAssocID="{4CC470BC-6F57-4060-ACB0-48BA2242F43E}" presName="sibTrans" presStyleLbl="sibTrans2D1" presStyleIdx="1" presStyleCnt="4"/>
      <dgm:spPr/>
    </dgm:pt>
    <dgm:pt modelId="{6C444258-B234-4E35-8587-5B9F3F275B3D}" type="pres">
      <dgm:prSet presAssocID="{4CC470BC-6F57-4060-ACB0-48BA2242F43E}" presName="connectorText" presStyleLbl="sibTrans2D1" presStyleIdx="1" presStyleCnt="4"/>
      <dgm:spPr/>
    </dgm:pt>
    <dgm:pt modelId="{D007DFF7-451C-46DB-9848-2C27A91C88CE}" type="pres">
      <dgm:prSet presAssocID="{679E7CF3-32A8-4A1E-AEC8-82C2E030C8B1}" presName="node" presStyleLbl="node1" presStyleIdx="2" presStyleCnt="5">
        <dgm:presLayoutVars>
          <dgm:bulletEnabled val="1"/>
        </dgm:presLayoutVars>
      </dgm:prSet>
      <dgm:spPr/>
    </dgm:pt>
    <dgm:pt modelId="{D93B4D57-D341-403C-A1C4-15106EBA9021}" type="pres">
      <dgm:prSet presAssocID="{6A012DEE-D4DF-4372-AA57-C641D3395756}" presName="sibTrans" presStyleLbl="sibTrans2D1" presStyleIdx="2" presStyleCnt="4"/>
      <dgm:spPr/>
    </dgm:pt>
    <dgm:pt modelId="{F3F0D38C-8E46-4DC1-A5CB-DFEC13646EA9}" type="pres">
      <dgm:prSet presAssocID="{6A012DEE-D4DF-4372-AA57-C641D3395756}" presName="connectorText" presStyleLbl="sibTrans2D1" presStyleIdx="2" presStyleCnt="4"/>
      <dgm:spPr/>
    </dgm:pt>
    <dgm:pt modelId="{0F40B1AE-C002-464E-9A2D-230481FBB47F}" type="pres">
      <dgm:prSet presAssocID="{B6D9062E-7C3A-4E73-8CC9-2D779B956A03}" presName="node" presStyleLbl="node1" presStyleIdx="3" presStyleCnt="5">
        <dgm:presLayoutVars>
          <dgm:bulletEnabled val="1"/>
        </dgm:presLayoutVars>
      </dgm:prSet>
      <dgm:spPr/>
    </dgm:pt>
    <dgm:pt modelId="{CF2FE05F-9255-4007-A1A8-1404E7868994}" type="pres">
      <dgm:prSet presAssocID="{BC6A2FAC-C3BA-4079-ACFD-F80628EBD1C6}" presName="sibTrans" presStyleLbl="sibTrans2D1" presStyleIdx="3" presStyleCnt="4"/>
      <dgm:spPr/>
    </dgm:pt>
    <dgm:pt modelId="{9AFB5132-4A09-44BA-9AA5-910DECD90BC5}" type="pres">
      <dgm:prSet presAssocID="{BC6A2FAC-C3BA-4079-ACFD-F80628EBD1C6}" presName="connectorText" presStyleLbl="sibTrans2D1" presStyleIdx="3" presStyleCnt="4"/>
      <dgm:spPr/>
    </dgm:pt>
    <dgm:pt modelId="{979521A5-9D55-4125-AD09-25F9031F55E0}" type="pres">
      <dgm:prSet presAssocID="{64DB41FC-429A-4AEF-B2ED-198BBDC95B85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D4207-B6F7-4553-AA5F-B205DF39BEF9}" type="presOf" srcId="{4CC470BC-6F57-4060-ACB0-48BA2242F43E}" destId="{6C444258-B234-4E35-8587-5B9F3F275B3D}" srcOrd="1" destOrd="0" presId="urn:microsoft.com/office/officeart/2005/8/layout/process2"/>
    <dgm:cxn modelId="{3B129616-672C-4BC1-BBDC-2569D959B514}" type="presOf" srcId="{1254FB8B-DA45-4CD0-97B1-2929638F2D03}" destId="{D8E9510B-6124-45E2-A717-D384618B679B}" srcOrd="0" destOrd="0" presId="urn:microsoft.com/office/officeart/2005/8/layout/process2"/>
    <dgm:cxn modelId="{9EAE6724-3688-4F94-8A94-9E13FEB44585}" type="presOf" srcId="{F285FA94-AB8E-40DE-8638-CAF523AD8C7D}" destId="{117E4EC3-1092-43CC-AA45-3FC0B00DB908}" srcOrd="0" destOrd="0" presId="urn:microsoft.com/office/officeart/2005/8/layout/process2"/>
    <dgm:cxn modelId="{952D8631-A7CB-4F03-9B2A-FCC8C75D1457}" type="presOf" srcId="{BC6A2FAC-C3BA-4079-ACFD-F80628EBD1C6}" destId="{CF2FE05F-9255-4007-A1A8-1404E7868994}" srcOrd="0" destOrd="0" presId="urn:microsoft.com/office/officeart/2005/8/layout/process2"/>
    <dgm:cxn modelId="{CB98F743-2D1B-4C1D-8DD2-1BDAB783056B}" type="presOf" srcId="{B6D9062E-7C3A-4E73-8CC9-2D779B956A03}" destId="{0F40B1AE-C002-464E-9A2D-230481FBB47F}" srcOrd="0" destOrd="0" presId="urn:microsoft.com/office/officeart/2005/8/layout/process2"/>
    <dgm:cxn modelId="{8E911948-EA0E-4486-ADEB-371624951C83}" type="presOf" srcId="{679E7CF3-32A8-4A1E-AEC8-82C2E030C8B1}" destId="{D007DFF7-451C-46DB-9848-2C27A91C88CE}" srcOrd="0" destOrd="0" presId="urn:microsoft.com/office/officeart/2005/8/layout/process2"/>
    <dgm:cxn modelId="{8133C659-D19B-4AA9-8AE5-51248C274987}" srcId="{2A9AD5E7-92AE-4C88-A04F-0E2E68706B5A}" destId="{64DB41FC-429A-4AEF-B2ED-198BBDC95B85}" srcOrd="4" destOrd="0" parTransId="{0F22AE46-3809-4E50-8B20-3AA2550F8EDB}" sibTransId="{2EF8232D-BE00-49CC-86EA-CFAE44059A13}"/>
    <dgm:cxn modelId="{7F48377A-FEC1-4074-AFCC-164F2E4B8DD7}" srcId="{2A9AD5E7-92AE-4C88-A04F-0E2E68706B5A}" destId="{F285FA94-AB8E-40DE-8638-CAF523AD8C7D}" srcOrd="0" destOrd="0" parTransId="{BAA3CD3E-7A29-4DF2-8FB0-D6856FB6F7BB}" sibTransId="{1254FB8B-DA45-4CD0-97B1-2929638F2D03}"/>
    <dgm:cxn modelId="{E3816F87-1C48-408E-A357-AB378473CAF8}" type="presOf" srcId="{6A012DEE-D4DF-4372-AA57-C641D3395756}" destId="{F3F0D38C-8E46-4DC1-A5CB-DFEC13646EA9}" srcOrd="1" destOrd="0" presId="urn:microsoft.com/office/officeart/2005/8/layout/process2"/>
    <dgm:cxn modelId="{3B3A48BE-E91E-458A-B494-343E152AB4F2}" type="presOf" srcId="{1254FB8B-DA45-4CD0-97B1-2929638F2D03}" destId="{2CB1A942-CC78-4516-9D26-997A16ECFDE0}" srcOrd="1" destOrd="0" presId="urn:microsoft.com/office/officeart/2005/8/layout/process2"/>
    <dgm:cxn modelId="{D6D905C0-7161-4BAD-9157-F3F21C35A162}" type="presOf" srcId="{6A012DEE-D4DF-4372-AA57-C641D3395756}" destId="{D93B4D57-D341-403C-A1C4-15106EBA9021}" srcOrd="0" destOrd="0" presId="urn:microsoft.com/office/officeart/2005/8/layout/process2"/>
    <dgm:cxn modelId="{602995C7-75E9-40CF-887B-1CF4AB01512A}" type="presOf" srcId="{BC6A2FAC-C3BA-4079-ACFD-F80628EBD1C6}" destId="{9AFB5132-4A09-44BA-9AA5-910DECD90BC5}" srcOrd="1" destOrd="0" presId="urn:microsoft.com/office/officeart/2005/8/layout/process2"/>
    <dgm:cxn modelId="{652C75C8-2915-428A-BA32-7F33A0375105}" srcId="{2A9AD5E7-92AE-4C88-A04F-0E2E68706B5A}" destId="{B6D9062E-7C3A-4E73-8CC9-2D779B956A03}" srcOrd="3" destOrd="0" parTransId="{B9D667B9-0677-4BA4-BC85-E5F625D8C3B8}" sibTransId="{BC6A2FAC-C3BA-4079-ACFD-F80628EBD1C6}"/>
    <dgm:cxn modelId="{A33638D1-B4AA-4C7A-AB3C-B668FC2ED9DE}" type="presOf" srcId="{55711AAC-B180-4E76-9FBE-911C61CA36ED}" destId="{6DB60319-822E-4836-8AA7-E566988C29AF}" srcOrd="0" destOrd="0" presId="urn:microsoft.com/office/officeart/2005/8/layout/process2"/>
    <dgm:cxn modelId="{FA67B4DA-82BA-4029-8BAB-263CCCF3FA6C}" type="presOf" srcId="{4CC470BC-6F57-4060-ACB0-48BA2242F43E}" destId="{4C3FFF1E-6039-4233-A8E3-339EDD97C6F2}" srcOrd="0" destOrd="0" presId="urn:microsoft.com/office/officeart/2005/8/layout/process2"/>
    <dgm:cxn modelId="{680CB6DA-3A8B-448C-908B-22E244C16B0E}" type="presOf" srcId="{2A9AD5E7-92AE-4C88-A04F-0E2E68706B5A}" destId="{309DCCA7-1F80-4915-855B-E8A62E4643EF}" srcOrd="0" destOrd="0" presId="urn:microsoft.com/office/officeart/2005/8/layout/process2"/>
    <dgm:cxn modelId="{8FF4F0E0-45CF-4AA5-A6CB-AFBB1B0319DD}" srcId="{2A9AD5E7-92AE-4C88-A04F-0E2E68706B5A}" destId="{679E7CF3-32A8-4A1E-AEC8-82C2E030C8B1}" srcOrd="2" destOrd="0" parTransId="{6BC4F4B5-36B7-487D-9879-920354FF4442}" sibTransId="{6A012DEE-D4DF-4372-AA57-C641D3395756}"/>
    <dgm:cxn modelId="{8894A8E6-80E7-412D-8DCE-8AB7028ADCBF}" srcId="{2A9AD5E7-92AE-4C88-A04F-0E2E68706B5A}" destId="{55711AAC-B180-4E76-9FBE-911C61CA36ED}" srcOrd="1" destOrd="0" parTransId="{0AC7B343-7709-4B1B-AB1C-2EE755CDA198}" sibTransId="{4CC470BC-6F57-4060-ACB0-48BA2242F43E}"/>
    <dgm:cxn modelId="{123ECFED-322B-4C12-9B08-E0AB39A71BD3}" type="presOf" srcId="{64DB41FC-429A-4AEF-B2ED-198BBDC95B85}" destId="{979521A5-9D55-4125-AD09-25F9031F55E0}" srcOrd="0" destOrd="0" presId="urn:microsoft.com/office/officeart/2005/8/layout/process2"/>
    <dgm:cxn modelId="{3898772B-5474-476A-8835-79F2E75FD650}" type="presParOf" srcId="{309DCCA7-1F80-4915-855B-E8A62E4643EF}" destId="{117E4EC3-1092-43CC-AA45-3FC0B00DB908}" srcOrd="0" destOrd="0" presId="urn:microsoft.com/office/officeart/2005/8/layout/process2"/>
    <dgm:cxn modelId="{504C9142-B8CC-479C-A2BE-5A4B4FA12C61}" type="presParOf" srcId="{309DCCA7-1F80-4915-855B-E8A62E4643EF}" destId="{D8E9510B-6124-45E2-A717-D384618B679B}" srcOrd="1" destOrd="0" presId="urn:microsoft.com/office/officeart/2005/8/layout/process2"/>
    <dgm:cxn modelId="{8119EF87-EE8E-41A1-A012-55811BA198EB}" type="presParOf" srcId="{D8E9510B-6124-45E2-A717-D384618B679B}" destId="{2CB1A942-CC78-4516-9D26-997A16ECFDE0}" srcOrd="0" destOrd="0" presId="urn:microsoft.com/office/officeart/2005/8/layout/process2"/>
    <dgm:cxn modelId="{DCE42427-85A1-4DFB-96F6-A38E324A0F57}" type="presParOf" srcId="{309DCCA7-1F80-4915-855B-E8A62E4643EF}" destId="{6DB60319-822E-4836-8AA7-E566988C29AF}" srcOrd="2" destOrd="0" presId="urn:microsoft.com/office/officeart/2005/8/layout/process2"/>
    <dgm:cxn modelId="{EC64010D-A370-4C95-914D-0BC483591954}" type="presParOf" srcId="{309DCCA7-1F80-4915-855B-E8A62E4643EF}" destId="{4C3FFF1E-6039-4233-A8E3-339EDD97C6F2}" srcOrd="3" destOrd="0" presId="urn:microsoft.com/office/officeart/2005/8/layout/process2"/>
    <dgm:cxn modelId="{A48B2D92-FF55-44A9-A506-507EB1AF2FEA}" type="presParOf" srcId="{4C3FFF1E-6039-4233-A8E3-339EDD97C6F2}" destId="{6C444258-B234-4E35-8587-5B9F3F275B3D}" srcOrd="0" destOrd="0" presId="urn:microsoft.com/office/officeart/2005/8/layout/process2"/>
    <dgm:cxn modelId="{43056571-8816-42AD-AA37-420ACB756A51}" type="presParOf" srcId="{309DCCA7-1F80-4915-855B-E8A62E4643EF}" destId="{D007DFF7-451C-46DB-9848-2C27A91C88CE}" srcOrd="4" destOrd="0" presId="urn:microsoft.com/office/officeart/2005/8/layout/process2"/>
    <dgm:cxn modelId="{5E4CB078-7CF3-4509-A021-81524D543E81}" type="presParOf" srcId="{309DCCA7-1F80-4915-855B-E8A62E4643EF}" destId="{D93B4D57-D341-403C-A1C4-15106EBA9021}" srcOrd="5" destOrd="0" presId="urn:microsoft.com/office/officeart/2005/8/layout/process2"/>
    <dgm:cxn modelId="{3A30FD14-F1C4-4DFE-A0FC-460DB58C0AAC}" type="presParOf" srcId="{D93B4D57-D341-403C-A1C4-15106EBA9021}" destId="{F3F0D38C-8E46-4DC1-A5CB-DFEC13646EA9}" srcOrd="0" destOrd="0" presId="urn:microsoft.com/office/officeart/2005/8/layout/process2"/>
    <dgm:cxn modelId="{846868B0-25CC-4FA0-BDE2-895C1BF3E3C5}" type="presParOf" srcId="{309DCCA7-1F80-4915-855B-E8A62E4643EF}" destId="{0F40B1AE-C002-464E-9A2D-230481FBB47F}" srcOrd="6" destOrd="0" presId="urn:microsoft.com/office/officeart/2005/8/layout/process2"/>
    <dgm:cxn modelId="{09800785-7583-46EF-9916-AC1A206A2178}" type="presParOf" srcId="{309DCCA7-1F80-4915-855B-E8A62E4643EF}" destId="{CF2FE05F-9255-4007-A1A8-1404E7868994}" srcOrd="7" destOrd="0" presId="urn:microsoft.com/office/officeart/2005/8/layout/process2"/>
    <dgm:cxn modelId="{E3917AE4-B8BC-49A5-A41D-97B41E1B9533}" type="presParOf" srcId="{CF2FE05F-9255-4007-A1A8-1404E7868994}" destId="{9AFB5132-4A09-44BA-9AA5-910DECD90BC5}" srcOrd="0" destOrd="0" presId="urn:microsoft.com/office/officeart/2005/8/layout/process2"/>
    <dgm:cxn modelId="{A7A0EFBD-840A-4D42-BBB1-7F34081F74B6}" type="presParOf" srcId="{309DCCA7-1F80-4915-855B-E8A62E4643EF}" destId="{979521A5-9D55-4125-AD09-25F9031F55E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822A-31AC-460B-8986-12805EBB3395}">
      <dsp:nvSpPr>
        <dsp:cNvPr id="0" name=""/>
        <dsp:cNvSpPr/>
      </dsp:nvSpPr>
      <dsp:spPr>
        <a:xfrm>
          <a:off x="0" y="24151"/>
          <a:ext cx="6588999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>
              <a:latin typeface="Goudy Old Style"/>
            </a:rPr>
            <a:t>1- Team</a:t>
          </a:r>
          <a:endParaRPr lang="en-US" sz="3400" b="0" kern="1200"/>
        </a:p>
      </dsp:txBody>
      <dsp:txXfrm>
        <a:off x="38838" y="62989"/>
        <a:ext cx="6511323" cy="717924"/>
      </dsp:txXfrm>
    </dsp:sp>
    <dsp:sp modelId="{4CE06F62-F1F0-4BE8-897F-243C953A7DF1}">
      <dsp:nvSpPr>
        <dsp:cNvPr id="0" name=""/>
        <dsp:cNvSpPr/>
      </dsp:nvSpPr>
      <dsp:spPr>
        <a:xfrm>
          <a:off x="0" y="917671"/>
          <a:ext cx="6588999" cy="795600"/>
        </a:xfrm>
        <a:prstGeom prst="roundRect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>
              <a:latin typeface="Goudy Old Style"/>
            </a:rPr>
            <a:t>2- </a:t>
          </a:r>
          <a:r>
            <a:rPr lang="tr-TR" sz="3400" b="0" kern="1200" err="1">
              <a:latin typeface="Goudy Old Style"/>
            </a:rPr>
            <a:t>What</a:t>
          </a:r>
          <a:r>
            <a:rPr lang="tr-TR" sz="3400" b="0" kern="1200">
              <a:latin typeface="Goudy Old Style"/>
            </a:rPr>
            <a:t> is </a:t>
          </a:r>
          <a:r>
            <a:rPr lang="tr-TR" sz="3400" b="0" kern="1200" err="1">
              <a:latin typeface="Goudy Old Style"/>
            </a:rPr>
            <a:t>glaucoma</a:t>
          </a:r>
          <a:r>
            <a:rPr lang="tr-TR" sz="3400" b="0" kern="1200">
              <a:latin typeface="Goudy Old Style"/>
            </a:rPr>
            <a:t>?</a:t>
          </a:r>
          <a:endParaRPr lang="en-US" sz="3400" b="0" kern="1200">
            <a:latin typeface="Goudy Old Style"/>
          </a:endParaRPr>
        </a:p>
      </dsp:txBody>
      <dsp:txXfrm>
        <a:off x="38838" y="956509"/>
        <a:ext cx="6511323" cy="717924"/>
      </dsp:txXfrm>
    </dsp:sp>
    <dsp:sp modelId="{E9ECCF77-6CE1-4068-921D-01869FAF8429}">
      <dsp:nvSpPr>
        <dsp:cNvPr id="0" name=""/>
        <dsp:cNvSpPr/>
      </dsp:nvSpPr>
      <dsp:spPr>
        <a:xfrm>
          <a:off x="0" y="1811191"/>
          <a:ext cx="6588999" cy="795600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>
              <a:latin typeface="Goudy Old Style"/>
            </a:rPr>
            <a:t>3- </a:t>
          </a:r>
          <a:r>
            <a:rPr lang="tr-TR" sz="3400" b="0" kern="1200" err="1">
              <a:latin typeface="Goudy Old Style"/>
            </a:rPr>
            <a:t>Goal</a:t>
          </a:r>
          <a:r>
            <a:rPr lang="tr-TR" sz="3400" b="0" kern="1200">
              <a:latin typeface="Goudy Old Style"/>
            </a:rPr>
            <a:t> </a:t>
          </a:r>
          <a:r>
            <a:rPr lang="tr-TR" sz="3400" b="0" kern="1200" err="1">
              <a:latin typeface="Goudy Old Style"/>
            </a:rPr>
            <a:t>and</a:t>
          </a:r>
          <a:r>
            <a:rPr lang="tr-TR" sz="3400" b="0" kern="1200">
              <a:latin typeface="Goudy Old Style"/>
            </a:rPr>
            <a:t> </a:t>
          </a:r>
          <a:r>
            <a:rPr lang="tr-TR" sz="3400" b="0" kern="1200" err="1">
              <a:latin typeface="Goudy Old Style"/>
            </a:rPr>
            <a:t>Motivation</a:t>
          </a:r>
          <a:endParaRPr lang="tr-TR" sz="3400" b="0" kern="1200">
            <a:latin typeface="Goudy Old Style"/>
          </a:endParaRPr>
        </a:p>
      </dsp:txBody>
      <dsp:txXfrm>
        <a:off x="38838" y="1850029"/>
        <a:ext cx="6511323" cy="717924"/>
      </dsp:txXfrm>
    </dsp:sp>
    <dsp:sp modelId="{C53BA61E-1E88-4484-AA7B-648281FF3D67}">
      <dsp:nvSpPr>
        <dsp:cNvPr id="0" name=""/>
        <dsp:cNvSpPr/>
      </dsp:nvSpPr>
      <dsp:spPr>
        <a:xfrm>
          <a:off x="0" y="2704711"/>
          <a:ext cx="6588999" cy="795600"/>
        </a:xfrm>
        <a:prstGeom prst="roundRect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>
              <a:latin typeface="Goudy Old Style"/>
            </a:rPr>
            <a:t>4- </a:t>
          </a:r>
          <a:r>
            <a:rPr lang="tr-TR" sz="3400" b="0" kern="1200" err="1">
              <a:latin typeface="Goudy Old Style"/>
            </a:rPr>
            <a:t>Method</a:t>
          </a:r>
          <a:r>
            <a:rPr lang="tr-TR" sz="3400" b="0" kern="1200">
              <a:latin typeface="Goudy Old Style"/>
            </a:rPr>
            <a:t> </a:t>
          </a:r>
          <a:r>
            <a:rPr lang="tr-TR" sz="3400" b="0" kern="1200" err="1">
              <a:latin typeface="Goudy Old Style"/>
            </a:rPr>
            <a:t>and</a:t>
          </a:r>
          <a:r>
            <a:rPr lang="tr-TR" sz="3400" b="0" kern="1200">
              <a:latin typeface="Goudy Old Style"/>
            </a:rPr>
            <a:t> </a:t>
          </a:r>
          <a:r>
            <a:rPr lang="tr-TR" sz="3400" b="0" kern="1200" err="1">
              <a:latin typeface="Goudy Old Style"/>
            </a:rPr>
            <a:t>Process</a:t>
          </a:r>
        </a:p>
      </dsp:txBody>
      <dsp:txXfrm>
        <a:off x="38838" y="2743549"/>
        <a:ext cx="6511323" cy="717924"/>
      </dsp:txXfrm>
    </dsp:sp>
    <dsp:sp modelId="{60A414BE-4742-4B32-AAC7-D56224296528}">
      <dsp:nvSpPr>
        <dsp:cNvPr id="0" name=""/>
        <dsp:cNvSpPr/>
      </dsp:nvSpPr>
      <dsp:spPr>
        <a:xfrm>
          <a:off x="0" y="3598231"/>
          <a:ext cx="6588999" cy="795600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>
              <a:latin typeface="Goudy Old Style"/>
            </a:rPr>
            <a:t>5- </a:t>
          </a:r>
          <a:r>
            <a:rPr lang="tr-TR" sz="3400" kern="1200">
              <a:latin typeface="Goudy Old Style"/>
            </a:rPr>
            <a:t>Grants and Competitions</a:t>
          </a:r>
          <a:endParaRPr lang="tr-TR" sz="3400" kern="1200"/>
        </a:p>
      </dsp:txBody>
      <dsp:txXfrm>
        <a:off x="38838" y="3637069"/>
        <a:ext cx="6511323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4EC3-1092-43CC-AA45-3FC0B00DB908}">
      <dsp:nvSpPr>
        <dsp:cNvPr id="0" name=""/>
        <dsp:cNvSpPr/>
      </dsp:nvSpPr>
      <dsp:spPr>
        <a:xfrm>
          <a:off x="2960701" y="568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rebuchet MS" panose="020B0603020202020204"/>
            </a:rPr>
            <a:t>Data </a:t>
          </a:r>
          <a:r>
            <a:rPr lang="tr-TR" sz="1700" kern="1200" err="1">
              <a:latin typeface="Trebuchet MS" panose="020B0603020202020204"/>
            </a:rPr>
            <a:t>Collecting</a:t>
          </a:r>
          <a:endParaRPr lang="tr-TR" sz="1700" kern="1200" err="1"/>
        </a:p>
      </dsp:txBody>
      <dsp:txXfrm>
        <a:off x="2980169" y="20036"/>
        <a:ext cx="2551307" cy="625761"/>
      </dsp:txXfrm>
    </dsp:sp>
    <dsp:sp modelId="{D8E9510B-6124-45E2-A717-D384618B679B}">
      <dsp:nvSpPr>
        <dsp:cNvPr id="0" name=""/>
        <dsp:cNvSpPr/>
      </dsp:nvSpPr>
      <dsp:spPr>
        <a:xfrm rot="5400000">
          <a:off x="4131192" y="681883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706809"/>
        <a:ext cx="179467" cy="174483"/>
      </dsp:txXfrm>
    </dsp:sp>
    <dsp:sp modelId="{6DB60319-822E-4836-8AA7-E566988C29AF}">
      <dsp:nvSpPr>
        <dsp:cNvPr id="0" name=""/>
        <dsp:cNvSpPr/>
      </dsp:nvSpPr>
      <dsp:spPr>
        <a:xfrm>
          <a:off x="2960701" y="997614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rebuchet MS" panose="020B0603020202020204"/>
            </a:rPr>
            <a:t>Training AI Model</a:t>
          </a:r>
          <a:endParaRPr lang="tr-TR" sz="1700" kern="1200"/>
        </a:p>
      </dsp:txBody>
      <dsp:txXfrm>
        <a:off x="2980169" y="1017082"/>
        <a:ext cx="2551307" cy="625761"/>
      </dsp:txXfrm>
    </dsp:sp>
    <dsp:sp modelId="{4C3FFF1E-6039-4233-A8E3-339EDD97C6F2}">
      <dsp:nvSpPr>
        <dsp:cNvPr id="0" name=""/>
        <dsp:cNvSpPr/>
      </dsp:nvSpPr>
      <dsp:spPr>
        <a:xfrm rot="5400000">
          <a:off x="4131192" y="1678929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1703855"/>
        <a:ext cx="179467" cy="174483"/>
      </dsp:txXfrm>
    </dsp:sp>
    <dsp:sp modelId="{D007DFF7-451C-46DB-9848-2C27A91C88CE}">
      <dsp:nvSpPr>
        <dsp:cNvPr id="0" name=""/>
        <dsp:cNvSpPr/>
      </dsp:nvSpPr>
      <dsp:spPr>
        <a:xfrm>
          <a:off x="2960701" y="1994660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err="1">
              <a:latin typeface="Trebuchet MS" panose="020B0603020202020204"/>
            </a:rPr>
            <a:t>Testing</a:t>
          </a:r>
          <a:r>
            <a:rPr lang="tr-TR" sz="1700" kern="1200">
              <a:latin typeface="Trebuchet MS" panose="020B0603020202020204"/>
            </a:rPr>
            <a:t> AI Model</a:t>
          </a:r>
          <a:endParaRPr lang="tr-TR" sz="1700" kern="1200"/>
        </a:p>
      </dsp:txBody>
      <dsp:txXfrm>
        <a:off x="2980169" y="2014128"/>
        <a:ext cx="2551307" cy="625761"/>
      </dsp:txXfrm>
    </dsp:sp>
    <dsp:sp modelId="{D93B4D57-D341-403C-A1C4-15106EBA9021}">
      <dsp:nvSpPr>
        <dsp:cNvPr id="0" name=""/>
        <dsp:cNvSpPr/>
      </dsp:nvSpPr>
      <dsp:spPr>
        <a:xfrm rot="5400000">
          <a:off x="4131192" y="2675975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2700901"/>
        <a:ext cx="179467" cy="174483"/>
      </dsp:txXfrm>
    </dsp:sp>
    <dsp:sp modelId="{0F40B1AE-C002-464E-9A2D-230481FBB47F}">
      <dsp:nvSpPr>
        <dsp:cNvPr id="0" name=""/>
        <dsp:cNvSpPr/>
      </dsp:nvSpPr>
      <dsp:spPr>
        <a:xfrm>
          <a:off x="2960701" y="2991707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rebuchet MS" panose="020B0603020202020204"/>
            </a:rPr>
            <a:t>Designing the Web Interface</a:t>
          </a:r>
        </a:p>
      </dsp:txBody>
      <dsp:txXfrm>
        <a:off x="2980169" y="3011175"/>
        <a:ext cx="2551307" cy="625761"/>
      </dsp:txXfrm>
    </dsp:sp>
    <dsp:sp modelId="{CF2FE05F-9255-4007-A1A8-1404E7868994}">
      <dsp:nvSpPr>
        <dsp:cNvPr id="0" name=""/>
        <dsp:cNvSpPr/>
      </dsp:nvSpPr>
      <dsp:spPr>
        <a:xfrm rot="5400000">
          <a:off x="4131192" y="3673022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3697948"/>
        <a:ext cx="179467" cy="174483"/>
      </dsp:txXfrm>
    </dsp:sp>
    <dsp:sp modelId="{979521A5-9D55-4125-AD09-25F9031F55E0}">
      <dsp:nvSpPr>
        <dsp:cNvPr id="0" name=""/>
        <dsp:cNvSpPr/>
      </dsp:nvSpPr>
      <dsp:spPr>
        <a:xfrm>
          <a:off x="2960701" y="3988753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Trebuchet MS" panose="020B0603020202020204"/>
            </a:rPr>
            <a:t>Publishing the Web </a:t>
          </a:r>
          <a:r>
            <a:rPr lang="tr-TR" sz="1700" kern="1200" err="1">
              <a:latin typeface="Trebuchet MS" panose="020B0603020202020204"/>
            </a:rPr>
            <a:t>Interface</a:t>
          </a:r>
          <a:r>
            <a:rPr lang="tr-TR" sz="1700" kern="1200">
              <a:latin typeface="Trebuchet MS" panose="020B0603020202020204"/>
            </a:rPr>
            <a:t> on the Internet</a:t>
          </a:r>
          <a:endParaRPr lang="tr-TR" sz="1700" kern="1200"/>
        </a:p>
      </dsp:txBody>
      <dsp:txXfrm>
        <a:off x="2980169" y="4008221"/>
        <a:ext cx="2551307" cy="62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96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vran789@gmail.com" TargetMode="External"/><Relationship Id="rId2" Type="http://schemas.openxmlformats.org/officeDocument/2006/relationships/hyperlink" Target="mailto:derento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46C51-4179-4295-96E7-1AD3858C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659" y="1780115"/>
            <a:ext cx="7809269" cy="2270718"/>
          </a:xfrm>
        </p:spPr>
        <p:txBody>
          <a:bodyPr anchor="ctr"/>
          <a:lstStyle/>
          <a:p>
            <a:pPr algn="ctr"/>
            <a:r>
              <a:rPr lang="en-GB" sz="480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Designing a Decision Support Web Interface for Glaucoma Diagnosis</a:t>
            </a:r>
            <a:endParaRPr lang="tr-TR" sz="4800">
              <a:solidFill>
                <a:schemeClr val="accent1">
                  <a:lumMod val="75000"/>
                </a:schemeClr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773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7C0B5D-D0BC-07E0-95A7-B883AEE3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83" y="861650"/>
            <a:ext cx="4284896" cy="4104056"/>
          </a:xfrm>
        </p:spPr>
        <p:txBody>
          <a:bodyPr anchor="ctr">
            <a:normAutofit/>
          </a:bodyPr>
          <a:lstStyle/>
          <a:p>
            <a:pPr algn="ctr"/>
            <a:r>
              <a:rPr lang="tr-TR" err="1">
                <a:solidFill>
                  <a:schemeClr val="accent1">
                    <a:lumMod val="75000"/>
                  </a:schemeClr>
                </a:solidFill>
              </a:rPr>
              <a:t>Designing</a:t>
            </a:r>
            <a:br>
              <a:rPr lang="tr-TR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 Web </a:t>
            </a:r>
            <a:r>
              <a:rPr lang="tr-TR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tr-T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20874F5-DBA8-4D09-105E-B4B76C0B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1" y="494140"/>
            <a:ext cx="5748865" cy="2842888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07986A16-5869-2624-CB87-2A071368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3" y="2918195"/>
            <a:ext cx="6076947" cy="3000694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462DA360-F1E0-A9B1-9C58-D8E546A9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772" y="3680355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AD8975B5-F0D4-40B5-376B-4106E2E9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661919"/>
            <a:ext cx="10236199" cy="53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A631E2A-2A7A-0CA1-07DF-19A4D71C3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8" t="-570" r="-341" b="-285"/>
          <a:stretch/>
        </p:blipFill>
        <p:spPr>
          <a:xfrm>
            <a:off x="122100" y="32128"/>
            <a:ext cx="190632" cy="375413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B9EC03-4934-5A8A-7C96-2CE0F6C97360}"/>
              </a:ext>
            </a:extLst>
          </p:cNvPr>
          <p:cNvSpPr txBox="1"/>
          <p:nvPr/>
        </p:nvSpPr>
        <p:spPr>
          <a:xfrm>
            <a:off x="849309" y="1909378"/>
            <a:ext cx="505036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400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Publishing </a:t>
            </a:r>
            <a:r>
              <a:rPr lang="tr-TR" sz="400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the</a:t>
            </a:r>
            <a:r>
              <a:rPr lang="tr-TR" sz="400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 Web </a:t>
            </a:r>
            <a:r>
              <a:rPr lang="tr-TR" sz="400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Interface</a:t>
            </a:r>
            <a:r>
              <a:rPr lang="tr-TR" sz="400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 on </a:t>
            </a:r>
            <a:r>
              <a:rPr lang="tr-TR" sz="400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the</a:t>
            </a:r>
            <a:r>
              <a:rPr lang="tr-TR" sz="400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 Internet</a:t>
            </a:r>
            <a:endParaRPr lang="en-US" sz="4000">
              <a:solidFill>
                <a:schemeClr val="accent1">
                  <a:lumMod val="75000"/>
                </a:schemeClr>
              </a:solidFill>
              <a:latin typeface="Trebuchet MS"/>
              <a:ea typeface="+mn-lt"/>
              <a:cs typeface="+mn-lt"/>
            </a:endParaRPr>
          </a:p>
          <a:p>
            <a:pPr algn="l"/>
            <a:endParaRPr lang="tr-TR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BC7E7D96-5CEF-6A24-4219-72937EC2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8" t="-570" r="-341" b="-285"/>
          <a:stretch/>
        </p:blipFill>
        <p:spPr>
          <a:xfrm>
            <a:off x="6425416" y="1329818"/>
            <a:ext cx="190632" cy="3754132"/>
          </a:xfrm>
          <a:prstGeom prst="rect">
            <a:avLst/>
          </a:prstGeom>
        </p:spPr>
      </p:pic>
      <p:pic>
        <p:nvPicPr>
          <p:cNvPr id="2" name="Resim 3">
            <a:extLst>
              <a:ext uri="{FF2B5EF4-FFF2-40B4-BE49-F238E27FC236}">
                <a16:creationId xmlns:a16="http://schemas.microsoft.com/office/drawing/2014/main" id="{3E0049AA-523F-F189-25D4-0F0739C8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10" y="1515511"/>
            <a:ext cx="2918912" cy="110503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2A8897A-2335-1C25-C87E-5C4805D0EB07}"/>
              </a:ext>
            </a:extLst>
          </p:cNvPr>
          <p:cNvSpPr txBox="1"/>
          <p:nvPr/>
        </p:nvSpPr>
        <p:spPr>
          <a:xfrm>
            <a:off x="7361321" y="2759242"/>
            <a:ext cx="364278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i="1" err="1">
                <a:ea typeface="+mn-lt"/>
                <a:cs typeface="+mn-lt"/>
              </a:rPr>
              <a:t>npm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i="1" err="1">
                <a:ea typeface="+mn-lt"/>
                <a:cs typeface="+mn-lt"/>
              </a:rPr>
              <a:t>install</a:t>
            </a:r>
            <a:r>
              <a:rPr lang="tr-TR" i="1">
                <a:ea typeface="+mn-lt"/>
                <a:cs typeface="+mn-lt"/>
              </a:rPr>
              <a:t> -g </a:t>
            </a:r>
            <a:r>
              <a:rPr lang="tr-TR" i="1" err="1">
                <a:ea typeface="+mn-lt"/>
                <a:cs typeface="+mn-lt"/>
              </a:rPr>
              <a:t>firebase-tools</a:t>
            </a:r>
            <a:endParaRPr lang="tr-TR" err="1"/>
          </a:p>
          <a:p>
            <a:pPr marL="285750" indent="-285750"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firebase</a:t>
            </a:r>
            <a:r>
              <a:rPr lang="tr-TR">
                <a:ea typeface="+mn-lt"/>
                <a:cs typeface="+mn-lt"/>
              </a:rPr>
              <a:t> login</a:t>
            </a:r>
            <a:endParaRPr lang="tr-TR" i="1"/>
          </a:p>
          <a:p>
            <a:pPr marL="285750" indent="-285750">
              <a:buFont typeface="Arial"/>
              <a:buChar char="•"/>
            </a:pPr>
            <a:r>
              <a:rPr lang="tr-TR" err="1">
                <a:ea typeface="+mn-lt"/>
                <a:cs typeface="+mn-lt"/>
              </a:rPr>
              <a:t>firebase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init</a:t>
            </a:r>
            <a:endParaRPr lang="tr-TR" err="1"/>
          </a:p>
          <a:p>
            <a:pPr marL="285750" indent="-285750">
              <a:buFont typeface="Arial"/>
              <a:buChar char="•"/>
            </a:pPr>
            <a:r>
              <a:rPr lang="tr-TR" i="1">
                <a:ea typeface="+mn-lt"/>
                <a:cs typeface="+mn-lt"/>
              </a:rPr>
              <a:t>ng </a:t>
            </a:r>
            <a:r>
              <a:rPr lang="tr-TR" i="1" err="1">
                <a:ea typeface="+mn-lt"/>
                <a:cs typeface="+mn-lt"/>
              </a:rPr>
              <a:t>build</a:t>
            </a:r>
            <a:r>
              <a:rPr lang="tr-TR" i="1">
                <a:ea typeface="+mn-lt"/>
                <a:cs typeface="+mn-lt"/>
              </a:rPr>
              <a:t> --</a:t>
            </a:r>
            <a:r>
              <a:rPr lang="tr-TR" i="1" err="1">
                <a:ea typeface="+mn-lt"/>
                <a:cs typeface="+mn-lt"/>
              </a:rPr>
              <a:t>prod</a:t>
            </a:r>
            <a:r>
              <a:rPr lang="tr-TR" i="1">
                <a:ea typeface="+mn-lt"/>
                <a:cs typeface="+mn-lt"/>
              </a:rPr>
              <a:t> --</a:t>
            </a:r>
            <a:r>
              <a:rPr lang="tr-TR" i="1" err="1">
                <a:ea typeface="+mn-lt"/>
                <a:cs typeface="+mn-lt"/>
              </a:rPr>
              <a:t>aot</a:t>
            </a:r>
          </a:p>
          <a:p>
            <a:pPr marL="285750" indent="-285750">
              <a:buFont typeface="Arial"/>
              <a:buChar char="•"/>
            </a:pPr>
            <a:r>
              <a:rPr lang="tr-TR" i="1" err="1">
                <a:ea typeface="+mn-lt"/>
                <a:cs typeface="+mn-lt"/>
              </a:rPr>
              <a:t>firebase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i="1" err="1">
                <a:ea typeface="+mn-lt"/>
                <a:cs typeface="+mn-lt"/>
              </a:rPr>
              <a:t>deploy</a:t>
            </a:r>
            <a:endParaRPr lang="tr-TR" err="1"/>
          </a:p>
          <a:p>
            <a:pPr marL="285750" indent="-285750">
              <a:buFont typeface="Arial"/>
              <a:buChar char="•"/>
            </a:pP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5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BF580239-3213-8561-9705-30857A5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Grants and Competitions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9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1BC8C-C45E-4D87-A2E4-473DAE5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86" y="450850"/>
            <a:ext cx="8596668" cy="1320800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00B0F0"/>
                </a:solidFill>
              </a:rPr>
              <a:t>TUBITAK 2209A – TUBITAK 2242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F9B532A-1886-4F1B-B34C-FBBB7DA1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7" y="2516420"/>
            <a:ext cx="5293783" cy="3899493"/>
          </a:xfrm>
          <a:prstGeom prst="rect">
            <a:avLst/>
          </a:prstGeom>
        </p:spPr>
      </p:pic>
      <p:pic>
        <p:nvPicPr>
          <p:cNvPr id="4" name="Resim 4" descr="metin, gazet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4484B90-418F-4DD4-8E28-BBAB7FF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36" y="1366840"/>
            <a:ext cx="5494900" cy="3880773"/>
          </a:xfrm>
        </p:spPr>
      </p:pic>
    </p:spTree>
    <p:extLst>
      <p:ext uri="{BB962C8B-B14F-4D97-AF65-F5344CB8AC3E}">
        <p14:creationId xmlns:p14="http://schemas.microsoft.com/office/powerpoint/2010/main" val="331196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A6599EBB-F8DB-4512-91CF-2E4FFF00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88" y="1217049"/>
            <a:ext cx="4147286" cy="3980273"/>
          </a:xfrm>
          <a:prstGeom prst="rect">
            <a:avLst/>
          </a:prstGeom>
        </p:spPr>
      </p:pic>
      <p:pic>
        <p:nvPicPr>
          <p:cNvPr id="18" name="Resim 19" descr="metin, küçük resi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5295BAD-696A-5B92-3DB0-10430EC4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67" y="2833479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9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9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 Başlık 3">
            <a:extLst>
              <a:ext uri="{FF2B5EF4-FFF2-40B4-BE49-F238E27FC236}">
                <a16:creationId xmlns:a16="http://schemas.microsoft.com/office/drawing/2014/main" id="{EF82F9C2-018D-4305-B897-A110D83F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035" y="3171717"/>
            <a:ext cx="7766936" cy="1096899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Kıymet Deren Toy</a:t>
            </a:r>
            <a:r>
              <a:rPr lang="tr-TR">
                <a:latin typeface="Trebuchet MS"/>
                <a:ea typeface="Verdana"/>
              </a:rPr>
              <a:t> </a:t>
            </a:r>
            <a:r>
              <a:rPr lang="tr-TR">
                <a:latin typeface="Trebuchet MS"/>
                <a:ea typeface="Verdana"/>
                <a:hlinkClick r:id="rId2"/>
              </a:rPr>
              <a:t>derentoy@gmail.com</a:t>
            </a:r>
            <a:endParaRPr lang="tr-TR">
              <a:latin typeface="Trebuchet MS"/>
              <a:ea typeface="Verdana"/>
            </a:endParaRPr>
          </a:p>
          <a:p>
            <a:r>
              <a:rPr lang="tr-TR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Görkem 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Savran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 </a:t>
            </a:r>
            <a:r>
              <a:rPr lang="tr-TR">
                <a:latin typeface="Trebuchet MS"/>
                <a:ea typeface="Verdana"/>
                <a:hlinkClick r:id="rId3"/>
              </a:rPr>
              <a:t>savran789@gmail.com</a:t>
            </a:r>
            <a:endParaRPr lang="tr-TR">
              <a:latin typeface="Trebuchet MS"/>
              <a:ea typeface="Verdana"/>
            </a:endParaRPr>
          </a:p>
          <a:p>
            <a:endParaRPr lang="tr-TR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E152193F-1BF6-4E57-AB6A-D28D1BDD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296" y="2200630"/>
            <a:ext cx="4158605" cy="971087"/>
          </a:xfrm>
        </p:spPr>
        <p:txBody>
          <a:bodyPr>
            <a:noAutofit/>
          </a:bodyPr>
          <a:lstStyle/>
          <a:p>
            <a:r>
              <a:rPr lang="tr-TR" sz="6000">
                <a:solidFill>
                  <a:srgbClr val="00B0F0"/>
                </a:solidFill>
              </a:rPr>
              <a:t>T</a:t>
            </a:r>
            <a:r>
              <a:rPr lang="tr-TR" sz="6000">
                <a:solidFill>
                  <a:schemeClr val="accent1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2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8F21A416-CFF4-2BEB-0F38-CD3E6DF85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187624"/>
              </p:ext>
            </p:extLst>
          </p:nvPr>
        </p:nvGraphicFramePr>
        <p:xfrm>
          <a:off x="2971166" y="1483255"/>
          <a:ext cx="6588999" cy="441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Başlık 1">
            <a:extLst>
              <a:ext uri="{FF2B5EF4-FFF2-40B4-BE49-F238E27FC236}">
                <a16:creationId xmlns:a16="http://schemas.microsoft.com/office/drawing/2014/main" id="{0B180F8A-6ACF-7CB2-911A-D165962C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550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58EE4A98-9DA3-4608-8ED7-248814B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Team</a:t>
            </a:r>
          </a:p>
        </p:txBody>
      </p:sp>
      <p:pic>
        <p:nvPicPr>
          <p:cNvPr id="5" name="Resim 7" descr="duvar, kişi, iç mekan, poz içeren bir resim&#10;&#10;Açıklama otomatik olarak oluşturuldu">
            <a:extLst>
              <a:ext uri="{FF2B5EF4-FFF2-40B4-BE49-F238E27FC236}">
                <a16:creationId xmlns:a16="http://schemas.microsoft.com/office/drawing/2014/main" id="{9CB79388-8DB1-4683-A4BA-DE9A35D9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4218"/>
          <a:stretch/>
        </p:blipFill>
        <p:spPr>
          <a:xfrm>
            <a:off x="1197731" y="1869618"/>
            <a:ext cx="1488622" cy="2000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242264-E78C-47E8-87C1-F42B1473BAC2}"/>
              </a:ext>
            </a:extLst>
          </p:cNvPr>
          <p:cNvSpPr txBox="1"/>
          <p:nvPr/>
        </p:nvSpPr>
        <p:spPr>
          <a:xfrm>
            <a:off x="594783" y="4043437"/>
            <a:ext cx="262345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Kıymet Deren Toy</a:t>
            </a:r>
            <a:endParaRPr lang="en-US" sz="140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en-US" sz="1400" err="1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</a:p>
        </p:txBody>
      </p:sp>
      <p:pic>
        <p:nvPicPr>
          <p:cNvPr id="7" name="Resim 9" descr="kişi, adam, gömlek, poz içeren bir resim&#10;&#10;Açıklama otomatik olarak oluşturuldu">
            <a:extLst>
              <a:ext uri="{FF2B5EF4-FFF2-40B4-BE49-F238E27FC236}">
                <a16:creationId xmlns:a16="http://schemas.microsoft.com/office/drawing/2014/main" id="{41F0444B-7F78-49B5-9672-5581D9AA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2" r="2" b="2"/>
          <a:stretch/>
        </p:blipFill>
        <p:spPr>
          <a:xfrm>
            <a:off x="3813758" y="1869317"/>
            <a:ext cx="1496657" cy="2002673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89F76F-3B52-408D-9BFE-078682A7EAD0}"/>
              </a:ext>
            </a:extLst>
          </p:cNvPr>
          <p:cNvSpPr txBox="1"/>
          <p:nvPr/>
        </p:nvSpPr>
        <p:spPr>
          <a:xfrm>
            <a:off x="3163811" y="4032853"/>
            <a:ext cx="279762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Görkem 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Savran</a:t>
            </a:r>
            <a:endParaRPr lang="en-US" sz="140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endParaRPr lang="tr-TR" sz="140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 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tr-TR" sz="140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</p:txBody>
      </p:sp>
      <p:pic>
        <p:nvPicPr>
          <p:cNvPr id="19" name="Resim 3" descr="kişi, kıyafet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5F58283C-802E-4440-BB72-F0387AFB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82" y="1855947"/>
            <a:ext cx="1493159" cy="2002500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4C1A12-0555-4ACB-9CBC-0D1075C878F7}"/>
              </a:ext>
            </a:extLst>
          </p:cNvPr>
          <p:cNvSpPr txBox="1"/>
          <p:nvPr/>
        </p:nvSpPr>
        <p:spPr>
          <a:xfrm>
            <a:off x="5984118" y="4038298"/>
            <a:ext cx="2743200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Tuğba Süzek</a:t>
            </a:r>
            <a:endParaRPr lang="en-US" sz="140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MSKÜ 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Computer</a:t>
            </a: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Science</a:t>
            </a:r>
            <a:endParaRPr lang="en-US" sz="1400" err="1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Bioinformatics</a:t>
            </a:r>
            <a:endParaRPr lang="tr-TR" sz="140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</p:txBody>
      </p:sp>
      <p:pic>
        <p:nvPicPr>
          <p:cNvPr id="23" name="Resim 11" descr="adam, kişi, giyme, poz içeren bir resim&#10;&#10;Açıklama otomatik olarak oluşturuldu">
            <a:extLst>
              <a:ext uri="{FF2B5EF4-FFF2-40B4-BE49-F238E27FC236}">
                <a16:creationId xmlns:a16="http://schemas.microsoft.com/office/drawing/2014/main" id="{52BD68C4-6B93-48FE-9225-4661908DE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0" r="14186" b="6"/>
          <a:stretch/>
        </p:blipFill>
        <p:spPr>
          <a:xfrm>
            <a:off x="9199942" y="1871434"/>
            <a:ext cx="1485900" cy="2002673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A0583D92-590D-44F3-8106-65B6F19CDDF3}"/>
              </a:ext>
            </a:extLst>
          </p:cNvPr>
          <p:cNvSpPr txBox="1"/>
          <p:nvPr/>
        </p:nvSpPr>
        <p:spPr>
          <a:xfrm>
            <a:off x="8734274" y="4031040"/>
            <a:ext cx="2492829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Erdem Eriş</a:t>
            </a:r>
            <a:endParaRPr lang="en-US" sz="140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İzmir Sağlık Bilimleri Üniversitesi Göz Hastalıkları Öğretim Üyesi</a:t>
            </a:r>
            <a:endParaRPr lang="en-US" sz="140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23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Resim 26">
            <a:extLst>
              <a:ext uri="{FF2B5EF4-FFF2-40B4-BE49-F238E27FC236}">
                <a16:creationId xmlns:a16="http://schemas.microsoft.com/office/drawing/2014/main" id="{3C014E58-6721-4250-4E78-649071A6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59" y="1368539"/>
            <a:ext cx="9941259" cy="3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19CCC3-69C0-435F-9C9F-724059C0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79" y="298835"/>
            <a:ext cx="8596668" cy="1320800"/>
          </a:xfrm>
        </p:spPr>
        <p:txBody>
          <a:bodyPr anchor="ctr">
            <a:normAutofit/>
          </a:bodyPr>
          <a:lstStyle/>
          <a:p>
            <a:r>
              <a:rPr lang="tr-TR" err="1">
                <a:solidFill>
                  <a:srgbClr val="00B0F0"/>
                </a:solidFill>
              </a:rPr>
              <a:t>Goal</a:t>
            </a:r>
            <a:r>
              <a:rPr lang="tr-TR">
                <a:solidFill>
                  <a:srgbClr val="00B0F0"/>
                </a:solidFill>
              </a:rPr>
              <a:t>/</a:t>
            </a:r>
            <a:r>
              <a:rPr lang="tr-TR" err="1">
                <a:solidFill>
                  <a:srgbClr val="00B0F0"/>
                </a:solidFill>
              </a:rPr>
              <a:t>Motivation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A36F3C52-2F8E-4952-A3C8-CE1A33E0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6" y="1622707"/>
            <a:ext cx="9664127" cy="4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AF78EA-08AF-FC66-8978-76872890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tr-TR" err="1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tr-T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yagram 8">
            <a:extLst>
              <a:ext uri="{FF2B5EF4-FFF2-40B4-BE49-F238E27FC236}">
                <a16:creationId xmlns:a16="http://schemas.microsoft.com/office/drawing/2014/main" id="{B38735D9-D33A-066F-FB3F-AD137D5A6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94251"/>
              </p:ext>
            </p:extLst>
          </p:nvPr>
        </p:nvGraphicFramePr>
        <p:xfrm>
          <a:off x="1842029" y="1525589"/>
          <a:ext cx="8511646" cy="465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77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F7C380-E965-4B89-A26C-C911D3B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18" y="2480900"/>
            <a:ext cx="3300646" cy="1860389"/>
          </a:xfrm>
        </p:spPr>
        <p:txBody>
          <a:bodyPr anchor="ctr">
            <a:normAutofit/>
          </a:bodyPr>
          <a:lstStyle/>
          <a:p>
            <a:pPr algn="ctr"/>
            <a:r>
              <a:rPr lang="tr-TR">
                <a:solidFill>
                  <a:srgbClr val="00B0F0"/>
                </a:solidFill>
                <a:latin typeface="Verdana"/>
              </a:rPr>
              <a:t>Data </a:t>
            </a:r>
            <a:r>
              <a:rPr lang="tr-TR" err="1">
                <a:solidFill>
                  <a:srgbClr val="00B0F0"/>
                </a:solidFill>
                <a:latin typeface="Verdana"/>
              </a:rPr>
              <a:t>Collecting</a:t>
            </a:r>
            <a:endParaRPr lang="tr-TR" err="1">
              <a:solidFill>
                <a:srgbClr val="00B0F0"/>
              </a:solidFill>
              <a:latin typeface="Verdana"/>
              <a:ea typeface="Verdana"/>
            </a:endParaRPr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2264A3-4F93-439E-8CB5-DB332E0E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085" y="1130311"/>
            <a:ext cx="6372766" cy="25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Some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datasets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we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use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: </a:t>
            </a:r>
            <a:endParaRPr lang="en-US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1. ORIGA-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light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fundus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en-US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2. 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ACRIMADataset</a:t>
            </a:r>
            <a:r>
              <a:rPr lang="tr-TR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tr-TR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0" indent="0">
              <a:buNone/>
            </a:pPr>
            <a:endParaRPr lang="tr-TR">
              <a:latin typeface="Trebuchet MS"/>
              <a:ea typeface="Verdana"/>
            </a:endParaRP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Resim 4">
            <a:extLst>
              <a:ext uri="{FF2B5EF4-FFF2-40B4-BE49-F238E27FC236}">
                <a16:creationId xmlns:a16="http://schemas.microsoft.com/office/drawing/2014/main" id="{0D88F643-12B8-45F4-939B-F2C550ED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" r="4504" b="3"/>
          <a:stretch/>
        </p:blipFill>
        <p:spPr>
          <a:xfrm>
            <a:off x="6106872" y="3008541"/>
            <a:ext cx="4214703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CCE21-CBD5-12B0-931D-25AAEE9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Training AI Model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F02C416-3383-94C0-14B5-777DBDD85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36" y="1430340"/>
            <a:ext cx="8325715" cy="4695689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82DDB9C9-33D4-3CD2-49C4-F6869CAB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0" y="1232154"/>
            <a:ext cx="1748367" cy="1059942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E8F2131F-5377-A5B1-CDBB-C6549991F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604" y="727605"/>
            <a:ext cx="682626" cy="7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FE5FE3-651F-6E61-5E06-2ABDFF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algn="ctr"/>
            <a:r>
              <a:rPr lang="tr-TR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 AI Model</a:t>
            </a:r>
            <a:endParaRPr lang="tr-T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2">
            <a:extLst>
              <a:ext uri="{FF2B5EF4-FFF2-40B4-BE49-F238E27FC236}">
                <a16:creationId xmlns:a16="http://schemas.microsoft.com/office/drawing/2014/main" id="{CC4EDAA9-9154-A031-AC9E-222997A7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2" y="1666876"/>
            <a:ext cx="4676774" cy="35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9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Facet</vt:lpstr>
      <vt:lpstr>Designing a Decision Support Web Interface for Glaucoma Diagnosis</vt:lpstr>
      <vt:lpstr>Content</vt:lpstr>
      <vt:lpstr>Team</vt:lpstr>
      <vt:lpstr>PowerPoint Sunusu</vt:lpstr>
      <vt:lpstr>Goal/Motivation</vt:lpstr>
      <vt:lpstr>Methods and Process</vt:lpstr>
      <vt:lpstr>Data Collecting</vt:lpstr>
      <vt:lpstr>Training AI Model</vt:lpstr>
      <vt:lpstr>Testing AI Model</vt:lpstr>
      <vt:lpstr>Designing  Web Interface</vt:lpstr>
      <vt:lpstr>PowerPoint Sunusu</vt:lpstr>
      <vt:lpstr>PowerPoint Sunusu</vt:lpstr>
      <vt:lpstr>Grants and Competitions</vt:lpstr>
      <vt:lpstr>TUBITAK 2209A – TUBITAK 2242</vt:lpstr>
      <vt:lpstr>PowerPoint Sunusu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7</cp:revision>
  <dcterms:created xsi:type="dcterms:W3CDTF">2021-08-15T12:19:33Z</dcterms:created>
  <dcterms:modified xsi:type="dcterms:W3CDTF">2022-06-19T10:15:39Z</dcterms:modified>
</cp:coreProperties>
</file>