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E9EAE8FD-E6BE-46D9-BD0C-AC3205958E9D}">
          <p14:sldIdLst>
            <p14:sldId id="256"/>
          </p14:sldIdLst>
        </p14:section>
        <p14:section name="Services" id="{D4D8C9F0-0976-4FCC-819C-3AE91CDD194F}">
          <p14:sldIdLst>
            <p14:sldId id="257"/>
          </p14:sldIdLst>
        </p14:section>
        <p14:section name="Gallery" id="{88B41EA3-4E0F-4300-95F0-4502AC3A5EFE}">
          <p14:sldIdLst>
            <p14:sldId id="259"/>
          </p14:sldIdLst>
        </p14:section>
        <p14:section name="More information" id="{FC995B5B-00D8-4B8C-BE91-775484C89A22}">
          <p14:sldIdLst>
            <p14:sldId id="261"/>
          </p14:sldIdLst>
        </p14:section>
        <p14:section name="Feedback" id="{6AB626A4-C697-4344-B10F-B928B34B721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A0E0-E4DE-4940-A154-B0A7FE8E7B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CEFD-09A1-4A2B-930A-27202BF0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865" y="313038"/>
            <a:ext cx="9654746" cy="636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5232" y="700216"/>
            <a:ext cx="8954530" cy="1087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Heading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49" y="848497"/>
            <a:ext cx="326218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5232" y="1861751"/>
            <a:ext cx="8954530" cy="4753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865" y="313038"/>
            <a:ext cx="9654746" cy="636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5232" y="700216"/>
            <a:ext cx="8954530" cy="1087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Heading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49" y="848497"/>
            <a:ext cx="326218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5232" y="1861751"/>
            <a:ext cx="8954530" cy="4753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865" y="313038"/>
            <a:ext cx="9654746" cy="636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5762" y="700216"/>
            <a:ext cx="9144000" cy="1087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Heading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49" y="848497"/>
            <a:ext cx="326218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Navigation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66335" y="2168611"/>
            <a:ext cx="9078097" cy="1219200"/>
            <a:chOff x="1466335" y="2168611"/>
            <a:chExt cx="9078097" cy="1219200"/>
          </a:xfrm>
        </p:grpSpPr>
        <p:grpSp>
          <p:nvGrpSpPr>
            <p:cNvPr id="3" name="Group 2"/>
            <p:cNvGrpSpPr/>
            <p:nvPr/>
          </p:nvGrpSpPr>
          <p:grpSpPr>
            <a:xfrm>
              <a:off x="4539048" y="2168611"/>
              <a:ext cx="1293340" cy="1219200"/>
              <a:chOff x="9366422" y="5395784"/>
              <a:chExt cx="1293340" cy="1219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104238" y="2168611"/>
              <a:ext cx="1293340" cy="1219200"/>
              <a:chOff x="9366422" y="5395784"/>
              <a:chExt cx="1293340" cy="1219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685902" y="2168611"/>
              <a:ext cx="1293340" cy="1219200"/>
              <a:chOff x="9366422" y="5395784"/>
              <a:chExt cx="129334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251092" y="2168611"/>
              <a:ext cx="1293340" cy="1219200"/>
              <a:chOff x="9366422" y="5395784"/>
              <a:chExt cx="1293340" cy="1219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66335" y="2168611"/>
              <a:ext cx="1293340" cy="1219200"/>
              <a:chOff x="9366422" y="5395784"/>
              <a:chExt cx="1293340" cy="1219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02691" y="2168611"/>
              <a:ext cx="1293340" cy="1219200"/>
              <a:chOff x="9366422" y="5395784"/>
              <a:chExt cx="1293340" cy="1219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466334" y="5177481"/>
            <a:ext cx="9078097" cy="1219200"/>
            <a:chOff x="1466335" y="2168611"/>
            <a:chExt cx="9078097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4539048" y="2168611"/>
              <a:ext cx="1293340" cy="1219200"/>
              <a:chOff x="9366422" y="5395784"/>
              <a:chExt cx="1293340" cy="1219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104238" y="2168611"/>
              <a:ext cx="1293340" cy="1219200"/>
              <a:chOff x="9366422" y="5395784"/>
              <a:chExt cx="1293340" cy="1219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685902" y="2168611"/>
              <a:ext cx="1293340" cy="1219200"/>
              <a:chOff x="9366422" y="5395784"/>
              <a:chExt cx="1293340" cy="1219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251092" y="2168611"/>
              <a:ext cx="1293340" cy="1219200"/>
              <a:chOff x="9366422" y="5395784"/>
              <a:chExt cx="1293340" cy="1219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335" y="2168611"/>
              <a:ext cx="1293340" cy="1219200"/>
              <a:chOff x="9366422" y="5395784"/>
              <a:chExt cx="1293340" cy="12192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02691" y="2168611"/>
              <a:ext cx="1293340" cy="1219200"/>
              <a:chOff x="9366422" y="5395784"/>
              <a:chExt cx="1293340" cy="1219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1466334" y="3647303"/>
            <a:ext cx="9078097" cy="1219200"/>
            <a:chOff x="1466335" y="2168611"/>
            <a:chExt cx="9078097" cy="1219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539048" y="2168611"/>
              <a:ext cx="1293340" cy="1219200"/>
              <a:chOff x="9366422" y="5395784"/>
              <a:chExt cx="1293340" cy="1219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04238" y="2168611"/>
              <a:ext cx="1293340" cy="1219200"/>
              <a:chOff x="9366422" y="5395784"/>
              <a:chExt cx="1293340" cy="12192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685902" y="2168611"/>
              <a:ext cx="1293340" cy="1219200"/>
              <a:chOff x="9366422" y="5395784"/>
              <a:chExt cx="1293340" cy="1219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251092" y="2168611"/>
              <a:ext cx="1293340" cy="1219200"/>
              <a:chOff x="9366422" y="5395784"/>
              <a:chExt cx="1293340" cy="12192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466335" y="2168611"/>
              <a:ext cx="1293340" cy="1219200"/>
              <a:chOff x="9366422" y="5395784"/>
              <a:chExt cx="1293340" cy="12192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02691" y="2168611"/>
              <a:ext cx="1293340" cy="1219200"/>
              <a:chOff x="9366422" y="5395784"/>
              <a:chExt cx="1293340" cy="12192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366422" y="5395784"/>
                <a:ext cx="1293340" cy="1219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Photo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481751" y="6087762"/>
                <a:ext cx="106268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Caption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19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865" y="313038"/>
            <a:ext cx="9654746" cy="636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5232" y="700216"/>
            <a:ext cx="8954530" cy="1087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Heading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49" y="848497"/>
            <a:ext cx="326218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5232" y="1861751"/>
            <a:ext cx="8954530" cy="4753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865" y="313038"/>
            <a:ext cx="9654746" cy="636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5232" y="700216"/>
            <a:ext cx="8954530" cy="1087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Heading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49" y="848497"/>
            <a:ext cx="326218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660" y="1857632"/>
            <a:ext cx="8954530" cy="4753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2055" y="2592372"/>
            <a:ext cx="1743957" cy="3299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0856" y="2592372"/>
            <a:ext cx="1743957" cy="3299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2055" y="4846949"/>
            <a:ext cx="3672758" cy="90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2055" y="3332206"/>
            <a:ext cx="216815" cy="193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8870" y="3246208"/>
            <a:ext cx="17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Opt Out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88297" y="3570106"/>
            <a:ext cx="230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Type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70463" y="4044100"/>
            <a:ext cx="108408" cy="10962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70462" y="4412094"/>
            <a:ext cx="108408" cy="10962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7575" y="3914244"/>
            <a:ext cx="15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Complaint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7575" y="4243634"/>
            <a:ext cx="15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26455" y="6008069"/>
            <a:ext cx="1743957" cy="32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Fredrick Paulin</dc:creator>
  <cp:lastModifiedBy>Fredrick Paulin</cp:lastModifiedBy>
  <cp:revision>7</cp:revision>
  <dcterms:created xsi:type="dcterms:W3CDTF">2015-05-26T13:22:58Z</dcterms:created>
  <dcterms:modified xsi:type="dcterms:W3CDTF">2015-06-12T04:00:36Z</dcterms:modified>
</cp:coreProperties>
</file>