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3710D6-C636-49B0-AF22-9154AA5CDBDE}">
  <a:tblStyle styleId="{4C3710D6-C636-49B0-AF22-9154AA5CD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f7abae52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3f7abae52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fb599c9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fb599c9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f7abae5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f7abae5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f7abae5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f7abae5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f7abae5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f7abae5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f7abae5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f7abae5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f7abae5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3f7abae5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f7abae5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f7abae5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f7abae5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3f7abae5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cientificamerican.com/article/is-recycling-worth-it/" TargetMode="External"/><Relationship Id="rId5" Type="http://schemas.openxmlformats.org/officeDocument/2006/relationships/hyperlink" Target="https://www.statista.com/statistics/695426/americans-participating-in-recycling-in-the-united-states/" TargetMode="External"/><Relationship Id="rId4" Type="http://schemas.openxmlformats.org/officeDocument/2006/relationships/hyperlink" Target="http://www.post-gazette.com/local/city/2015/06/03/Recycling-of-solid-waste-continues-to-grow-in-city-but-still-short-of-goal/stories/20150603014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SUyg5XcmlY?feature=oembed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hvWRKSsZbcA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0" y="1806450"/>
            <a:ext cx="9144000" cy="1530600"/>
          </a:xfrm>
          <a:prstGeom prst="rect">
            <a:avLst/>
          </a:prstGeom>
          <a:solidFill>
            <a:srgbClr val="FFFFFF">
              <a:alpha val="3345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Green Team Presentation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solidFill>
            <a:srgbClr val="FFFFFF">
              <a:alpha val="360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Questions?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FFFFF">
              <a:alpha val="3345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http://www.post-gazette.com/local/city/2015/06/03/Recycling-of-solid-waste-continues-to-grow-in-city-but-still-short-of-goal/stories/201506030145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https://www.statista.com/statistics/695426/americans-participating-in-recycling-in-the-united-states/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https://www.scientificamerican.com/article/is-recycling-worth-it/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u="sng">
                <a:latin typeface="Arial"/>
                <a:ea typeface="Arial"/>
                <a:cs typeface="Arial"/>
                <a:sym typeface="Arial"/>
              </a:rPr>
              <a:t>https://arstechnica.com/information-technology/2017/02/new-10-raspberry-pi-zero-comes-with-wi-fi-and-bluetooth/</a:t>
            </a:r>
            <a:endParaRPr sz="1200" u="sng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756747FC-7236-4982-8462-38A4545D5C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355838" y="-919153"/>
            <a:ext cx="9629234" cy="71706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96E776B4-1164-4EDA-A37C-17D348A110D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787160" y="-816813"/>
            <a:ext cx="10384046" cy="68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8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FFFFF">
              <a:alpha val="3615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Green Team’s Product</a:t>
            </a:r>
            <a:endParaRPr b="1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FFFFF">
              <a:alpha val="2730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Features/Products: </a:t>
            </a:r>
            <a:endParaRPr sz="1800" b="1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b="1">
                <a:solidFill>
                  <a:srgbClr val="000000"/>
                </a:solidFill>
              </a:rPr>
              <a:t>RFID system</a:t>
            </a:r>
            <a:endParaRPr sz="1800" b="1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b="1">
                <a:solidFill>
                  <a:srgbClr val="000000"/>
                </a:solidFill>
              </a:rPr>
              <a:t>Data stored into cloud Crashplan</a:t>
            </a:r>
            <a:endParaRPr sz="1800" b="1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b="1">
                <a:solidFill>
                  <a:srgbClr val="000000"/>
                </a:solidFill>
              </a:rPr>
              <a:t>Raspberry Pi</a:t>
            </a:r>
            <a:endParaRPr sz="1800" b="1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b="1">
                <a:solidFill>
                  <a:srgbClr val="000000"/>
                </a:solidFill>
              </a:rPr>
              <a:t>Recycling in conjunction with local pick-up system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Customer Base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Pittsburgh, focusing on Oakland, Shadyside and Squirrel Hill</a:t>
            </a:r>
            <a:endParaRPr sz="1800" b="1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FFFFF">
              <a:alpha val="3608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Green Team’s Value Proposition</a:t>
            </a:r>
            <a:endParaRPr b="1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FFFFF">
              <a:alpha val="360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 b="1">
                <a:solidFill>
                  <a:srgbClr val="111111"/>
                </a:solidFill>
              </a:rPr>
              <a:t>Local City/Municipality</a:t>
            </a:r>
            <a:endParaRPr b="1">
              <a:solidFill>
                <a:srgbClr val="11111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○"/>
            </a:pPr>
            <a:r>
              <a:rPr lang="en" b="1">
                <a:solidFill>
                  <a:srgbClr val="111111"/>
                </a:solidFill>
              </a:rPr>
              <a:t>Cleaner/more environmentally friendly city.</a:t>
            </a:r>
            <a:endParaRPr b="1">
              <a:solidFill>
                <a:srgbClr val="11111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○"/>
            </a:pPr>
            <a:r>
              <a:rPr lang="en" b="1">
                <a:solidFill>
                  <a:srgbClr val="111111"/>
                </a:solidFill>
              </a:rPr>
              <a:t>Department of Environmental Protection provides economic incentives (grants) to cities based on how much they recycle.</a:t>
            </a:r>
            <a:endParaRPr b="1">
              <a:solidFill>
                <a:srgbClr val="11111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 b="1">
                <a:solidFill>
                  <a:srgbClr val="111111"/>
                </a:solidFill>
              </a:rPr>
              <a:t>Chain Companies</a:t>
            </a:r>
            <a:endParaRPr b="1">
              <a:solidFill>
                <a:srgbClr val="11111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○"/>
            </a:pPr>
            <a:r>
              <a:rPr lang="en" b="1">
                <a:solidFill>
                  <a:srgbClr val="111111"/>
                </a:solidFill>
              </a:rPr>
              <a:t>Increase in customers due to points system.</a:t>
            </a:r>
            <a:endParaRPr b="1">
              <a:solidFill>
                <a:srgbClr val="11111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 b="1">
                <a:solidFill>
                  <a:srgbClr val="111111"/>
                </a:solidFill>
              </a:rPr>
              <a:t>Everyday People</a:t>
            </a:r>
            <a:endParaRPr b="1">
              <a:solidFill>
                <a:srgbClr val="11111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○"/>
            </a:pPr>
            <a:r>
              <a:rPr lang="en" b="1">
                <a:solidFill>
                  <a:srgbClr val="111111"/>
                </a:solidFill>
              </a:rPr>
              <a:t>People that already want to recycle: Feel better about themselves, earn points that they can spend at local companies (eateries, clothing etc.) </a:t>
            </a:r>
            <a:endParaRPr b="1">
              <a:solidFill>
                <a:srgbClr val="11111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○"/>
            </a:pPr>
            <a:r>
              <a:rPr lang="en" b="1">
                <a:solidFill>
                  <a:srgbClr val="111111"/>
                </a:solidFill>
              </a:rPr>
              <a:t>Increased knowledge on how to properly recycle.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FFFFF">
              <a:alpha val="3608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Sources of Revenue</a:t>
            </a:r>
            <a:endParaRPr b="1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051625"/>
            <a:ext cx="8520600" cy="3601200"/>
          </a:xfrm>
          <a:prstGeom prst="rect">
            <a:avLst/>
          </a:prstGeom>
          <a:solidFill>
            <a:srgbClr val="FFFFFF">
              <a:alpha val="360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 sz="1800" b="1">
                <a:solidFill>
                  <a:srgbClr val="111111"/>
                </a:solidFill>
              </a:rPr>
              <a:t>Sponsors from companies</a:t>
            </a:r>
            <a:endParaRPr sz="1800" b="1">
              <a:solidFill>
                <a:srgbClr val="11111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○"/>
            </a:pPr>
            <a:r>
              <a:rPr lang="en" sz="1800" b="1">
                <a:solidFill>
                  <a:srgbClr val="111111"/>
                </a:solidFill>
              </a:rPr>
              <a:t>Companies pay for advertising</a:t>
            </a:r>
            <a:endParaRPr sz="1800" b="1">
              <a:solidFill>
                <a:srgbClr val="11111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■"/>
            </a:pPr>
            <a:r>
              <a:rPr lang="en" sz="1800" b="1">
                <a:solidFill>
                  <a:srgbClr val="111111"/>
                </a:solidFill>
              </a:rPr>
              <a:t>Their coupons to put into our app</a:t>
            </a:r>
            <a:endParaRPr sz="1800" b="1">
              <a:solidFill>
                <a:srgbClr val="11111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■"/>
            </a:pPr>
            <a:r>
              <a:rPr lang="en" sz="1800" b="1">
                <a:solidFill>
                  <a:srgbClr val="111111"/>
                </a:solidFill>
              </a:rPr>
              <a:t>Charge them business advertising fees and affiliate fees</a:t>
            </a:r>
            <a:endParaRPr sz="1800" b="1">
              <a:solidFill>
                <a:srgbClr val="11111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 sz="1800" b="1">
                <a:solidFill>
                  <a:srgbClr val="111111"/>
                </a:solidFill>
              </a:rPr>
              <a:t>Ads in app</a:t>
            </a:r>
            <a:endParaRPr sz="1800" b="1">
              <a:solidFill>
                <a:srgbClr val="11111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○"/>
            </a:pPr>
            <a:r>
              <a:rPr lang="en" sz="1800" b="1">
                <a:solidFill>
                  <a:srgbClr val="111111"/>
                </a:solidFill>
              </a:rPr>
              <a:t>Points toward coupons to use toward a company</a:t>
            </a:r>
            <a:endParaRPr sz="1800" b="1">
              <a:solidFill>
                <a:srgbClr val="11111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 sz="1800" b="1">
                <a:solidFill>
                  <a:srgbClr val="111111"/>
                </a:solidFill>
              </a:rPr>
              <a:t>Banner ads</a:t>
            </a:r>
            <a:endParaRPr sz="1800" b="1">
              <a:solidFill>
                <a:srgbClr val="11111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 b="1">
                <a:solidFill>
                  <a:srgbClr val="111111"/>
                </a:solidFill>
              </a:rPr>
              <a:t>QR sticker</a:t>
            </a:r>
            <a:r>
              <a:rPr lang="en" sz="1800" b="1">
                <a:solidFill>
                  <a:srgbClr val="111111"/>
                </a:solidFill>
              </a:rPr>
              <a:t> sales</a:t>
            </a:r>
            <a:endParaRPr sz="1800" b="1">
              <a:solidFill>
                <a:srgbClr val="11111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○"/>
            </a:pPr>
            <a:r>
              <a:rPr lang="en" sz="1800" b="1">
                <a:solidFill>
                  <a:srgbClr val="111111"/>
                </a:solidFill>
              </a:rPr>
              <a:t>People need to buy a QR code with RFID chip to put on their recycling bins to scan for pickup.</a:t>
            </a:r>
            <a:endParaRPr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-50" y="-12"/>
          <a:ext cx="9068400" cy="5021261"/>
        </p:xfrm>
        <a:graphic>
          <a:graphicData uri="http://schemas.openxmlformats.org/drawingml/2006/table">
            <a:tbl>
              <a:tblPr>
                <a:noFill/>
                <a:tableStyleId>{4C3710D6-C636-49B0-AF22-9154AA5CDBDE}</a:tableStyleId>
              </a:tblPr>
              <a:tblGrid>
                <a:gridCol w="22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2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iRecycle</a:t>
                      </a:r>
                      <a:endParaRPr sz="1100" b="1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Recycle Nation</a:t>
                      </a:r>
                      <a:endParaRPr sz="1100" b="1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Us</a:t>
                      </a:r>
                      <a:endParaRPr sz="1100" b="1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Offers location services to find your nearest recycling center</a:t>
                      </a:r>
                      <a:endParaRPr sz="1100" b="1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Allow user to discover if a certain material is recyclable?</a:t>
                      </a:r>
                      <a:endParaRPr sz="1100" b="1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Directly works with local government to make recycling more prevalent in their communities</a:t>
                      </a:r>
                      <a:endParaRPr sz="1100" b="1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Provide Incentive to increase recycling</a:t>
                      </a:r>
                      <a:endParaRPr sz="1100" b="1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Tracks recycling</a:t>
                      </a:r>
                      <a:endParaRPr sz="1100" b="1"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116" y="4410141"/>
            <a:ext cx="598125" cy="5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912" y="3672037"/>
            <a:ext cx="537450" cy="5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000" y="1163898"/>
            <a:ext cx="598125" cy="46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1850" y="2104723"/>
            <a:ext cx="598125" cy="46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1850" y="2942148"/>
            <a:ext cx="598125" cy="46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1850" y="3710623"/>
            <a:ext cx="598125" cy="46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550" y="3641686"/>
            <a:ext cx="598125" cy="59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1850" y="1267298"/>
            <a:ext cx="598125" cy="46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591" y="2718103"/>
            <a:ext cx="598125" cy="5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725" y="2873211"/>
            <a:ext cx="598125" cy="59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250" y="4410161"/>
            <a:ext cx="598125" cy="59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937" y="1163898"/>
            <a:ext cx="598125" cy="46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000" y="2018560"/>
            <a:ext cx="598125" cy="46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250" y="2104798"/>
            <a:ext cx="598125" cy="46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375" y="4479098"/>
            <a:ext cx="598125" cy="460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FFFFF">
              <a:alpha val="3608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Sources of Financing</a:t>
            </a:r>
            <a:endParaRPr b="1"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FFFFF">
              <a:alpha val="3345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Enter product into Innovation competitions to raise awareness and meet startup costs</a:t>
            </a:r>
            <a:endParaRPr b="1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i.e. Randall Family Big Idea Competition, PiNCh, etc.</a:t>
            </a:r>
            <a:endParaRPr sz="1800" b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Apply for funds from Innovation Works in Pittsburgh</a:t>
            </a:r>
            <a:endParaRPr b="1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Technology-based startups in Pittsburgh</a:t>
            </a:r>
            <a:endParaRPr sz="1800" b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 b="1">
                <a:solidFill>
                  <a:srgbClr val="111111"/>
                </a:solidFill>
              </a:rPr>
              <a:t>Grants from the government </a:t>
            </a:r>
            <a:endParaRPr b="1">
              <a:solidFill>
                <a:srgbClr val="11111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○"/>
            </a:pPr>
            <a:r>
              <a:rPr lang="en" sz="1800" b="1">
                <a:solidFill>
                  <a:srgbClr val="111111"/>
                </a:solidFill>
              </a:rPr>
              <a:t>EPA’s P3 Program</a:t>
            </a:r>
            <a:endParaRPr sz="1800" b="1">
              <a:solidFill>
                <a:srgbClr val="111111"/>
              </a:solidFill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■"/>
            </a:pPr>
            <a:r>
              <a:rPr lang="en" sz="1800" b="1">
                <a:solidFill>
                  <a:srgbClr val="111111"/>
                </a:solidFill>
              </a:rPr>
              <a:t>Especially for students</a:t>
            </a:r>
            <a:endParaRPr sz="1800" b="1">
              <a:solidFill>
                <a:srgbClr val="11111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○"/>
            </a:pPr>
            <a:r>
              <a:rPr lang="en" sz="1800" b="1">
                <a:solidFill>
                  <a:srgbClr val="111111"/>
                </a:solidFill>
              </a:rPr>
              <a:t>Rockefeller Brothers Fund Sustainable Development</a:t>
            </a:r>
            <a:endParaRPr sz="1800" b="1">
              <a:solidFill>
                <a:srgbClr val="11111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b="1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rgbClr val="FFFFFF">
              <a:alpha val="3608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Obstacles/Future Milestones</a:t>
            </a:r>
            <a:endParaRPr b="1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solidFill>
            <a:srgbClr val="FFFFFF">
              <a:alpha val="360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Obstacles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Initial costs:</a:t>
            </a:r>
            <a:endParaRPr sz="1800" b="1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 b="1"/>
              <a:t>Raspberry Pi (200 dollars per truck) </a:t>
            </a:r>
            <a:endParaRPr sz="1800" b="1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 b="1"/>
              <a:t>Clash plan (10 dollars per month per truck)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Reliance of cooperation of local recycling companies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Future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Begin in Oakland, Shadyside and Squirrel Hill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Expand throughout the rest of Pittsburgh 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Prize money will manage startup costs</a:t>
            </a:r>
            <a:endParaRPr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Luxe</vt:lpstr>
      <vt:lpstr>Green Team Presentation</vt:lpstr>
      <vt:lpstr>PowerPoint Presentation</vt:lpstr>
      <vt:lpstr>PowerPoint Presentation</vt:lpstr>
      <vt:lpstr>Green Team’s Product</vt:lpstr>
      <vt:lpstr>Green Team’s Value Proposition</vt:lpstr>
      <vt:lpstr>Sources of Revenue</vt:lpstr>
      <vt:lpstr>PowerPoint Presentation</vt:lpstr>
      <vt:lpstr>Sources of Financing</vt:lpstr>
      <vt:lpstr>Obstacles/Future Milestones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Team Presentation</dc:title>
  <cp:revision>19</cp:revision>
  <dcterms:modified xsi:type="dcterms:W3CDTF">2018-10-14T16:24:21Z</dcterms:modified>
</cp:coreProperties>
</file>