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5" r:id="rId6"/>
    <p:sldId id="276" r:id="rId7"/>
    <p:sldId id="258" r:id="rId8"/>
    <p:sldId id="260" r:id="rId9"/>
    <p:sldId id="264" r:id="rId10"/>
    <p:sldId id="277" r:id="rId11"/>
    <p:sldId id="274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57" d="100"/>
          <a:sy n="57" d="100"/>
        </p:scale>
        <p:origin x="7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7" name="Imagen 6">
          <a:extLst xmlns:a="http://schemas.openxmlformats.org/drawingml/2006/main">
            <a:ext uri="{FF2B5EF4-FFF2-40B4-BE49-F238E27FC236}">
              <a16:creationId xmlns:a16="http://schemas.microsoft.com/office/drawing/2014/main" id="{04E5CD6E-216F-4C00-AC42-C0912D23F1E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3011150" cy="731520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20/09/2021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20/09/2021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52" y="476251"/>
            <a:ext cx="9008513" cy="2421464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s-ES" b="1" dirty="0"/>
              <a:t>Patrones de diseños</a:t>
            </a:r>
            <a:br>
              <a:rPr lang="es-ES" b="1" dirty="0"/>
            </a:br>
            <a:br>
              <a:rPr lang="es-ES" b="1" dirty="0"/>
            </a:br>
            <a:r>
              <a:rPr lang="es-ES" b="1" dirty="0"/>
              <a:t>					Cooperativa de ahorros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066" y="4175124"/>
            <a:ext cx="7197726" cy="1405467"/>
          </a:xfrm>
        </p:spPr>
        <p:txBody>
          <a:bodyPr rtlCol="0">
            <a:normAutofit fontScale="92500" lnSpcReduction="10000"/>
          </a:bodyPr>
          <a:lstStyle/>
          <a:p>
            <a:pPr algn="l"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Elaborado por: 	Brandon Steven Santeliz Vargas</a:t>
            </a:r>
          </a:p>
          <a:p>
            <a:pPr algn="l"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		Bryan </a:t>
            </a: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josé</a:t>
            </a: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luna escoto</a:t>
            </a:r>
          </a:p>
          <a:p>
            <a:pPr algn="l"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		Derian Ricardo córdoba Pérez</a:t>
            </a:r>
          </a:p>
          <a:p>
            <a:pPr algn="l"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		Jonathan enrique </a:t>
            </a: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mendoza</a:t>
            </a: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herrera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BDE3-386C-43C7-9488-EBB56C8C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roles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40348E-385A-4337-AE6F-0D4139A34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733" b="18095"/>
          <a:stretch/>
        </p:blipFill>
        <p:spPr>
          <a:xfrm>
            <a:off x="2505784" y="2065867"/>
            <a:ext cx="6491456" cy="3572934"/>
          </a:xfrm>
        </p:spPr>
      </p:pic>
    </p:spTree>
    <p:extLst>
      <p:ext uri="{BB962C8B-B14F-4D97-AF65-F5344CB8AC3E}">
        <p14:creationId xmlns:p14="http://schemas.microsoft.com/office/powerpoint/2010/main" val="153650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BDE3-386C-43C7-9488-EBB56C8C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56693"/>
            <a:ext cx="10131425" cy="1456267"/>
          </a:xfrm>
        </p:spPr>
        <p:txBody>
          <a:bodyPr/>
          <a:lstStyle/>
          <a:p>
            <a:r>
              <a:rPr lang="es-MX" dirty="0"/>
              <a:t>Edición de roles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F88FA92-047D-4E9A-8F73-66FF09FC8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74" y="1846827"/>
            <a:ext cx="7828840" cy="4401573"/>
          </a:xfrm>
        </p:spPr>
      </p:pic>
    </p:spTree>
    <p:extLst>
      <p:ext uri="{BB962C8B-B14F-4D97-AF65-F5344CB8AC3E}">
        <p14:creationId xmlns:p14="http://schemas.microsoft.com/office/powerpoint/2010/main" val="99546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5" y="37079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Listado de roles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9" name="Marcador de contenido 8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9831085E-5945-4A51-82A4-F326260B8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9171" y="1879654"/>
            <a:ext cx="7450633" cy="4203553"/>
          </a:xfr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17" y="423333"/>
            <a:ext cx="8554473" cy="1456267"/>
          </a:xfrm>
        </p:spPr>
        <p:txBody>
          <a:bodyPr rtlCol="0"/>
          <a:lstStyle/>
          <a:p>
            <a:pPr rtl="0"/>
            <a:r>
              <a:rPr lang="es-ES" noProof="1"/>
              <a:t>Creación de usuarios</a:t>
            </a:r>
          </a:p>
        </p:txBody>
      </p:sp>
      <p:graphicFrame>
        <p:nvGraphicFramePr>
          <p:cNvPr id="6" name="Marcador de contenido 5" descr="Gráfico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2783"/>
              </p:ext>
            </p:extLst>
          </p:nvPr>
        </p:nvGraphicFramePr>
        <p:xfrm>
          <a:off x="612117" y="2141538"/>
          <a:ext cx="10131425" cy="4106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6E0A7DF9-9A2B-4929-B928-0ED610F2DB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7878" b="10207"/>
          <a:stretch/>
        </p:blipFill>
        <p:spPr>
          <a:xfrm>
            <a:off x="2393071" y="1998134"/>
            <a:ext cx="7072661" cy="4030132"/>
          </a:xfr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B956FAF-5292-48E3-BA45-7198B17D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1733"/>
            <a:ext cx="10131425" cy="1456267"/>
          </a:xfrm>
        </p:spPr>
        <p:txBody>
          <a:bodyPr/>
          <a:lstStyle/>
          <a:p>
            <a:r>
              <a:rPr lang="es-MX" dirty="0"/>
              <a:t>Edición de usuarios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18E39-9234-4403-B7A0-38D65784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7"/>
            <a:ext cx="10131425" cy="1456267"/>
          </a:xfrm>
        </p:spPr>
        <p:txBody>
          <a:bodyPr/>
          <a:lstStyle/>
          <a:p>
            <a:r>
              <a:rPr lang="es-MX" dirty="0"/>
              <a:t>Lista de usuarios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64B8D0-FD09-411A-97DF-776DFC40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58" y="1794934"/>
            <a:ext cx="8159109" cy="45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7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22</TotalTime>
  <Words>69</Words>
  <Application>Microsoft Office PowerPoint</Application>
  <PresentationFormat>Panorámica</PresentationFormat>
  <Paragraphs>17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Patrones de diseños       Cooperativa de ahorros</vt:lpstr>
      <vt:lpstr>Creación de roles</vt:lpstr>
      <vt:lpstr>Edición de roles</vt:lpstr>
      <vt:lpstr>Listado de roles</vt:lpstr>
      <vt:lpstr>Creación de usuarios</vt:lpstr>
      <vt:lpstr>Edición de usuarios</vt:lpstr>
      <vt:lpstr>Lista de usuarios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diseños       Cooperativa de ahorros</dc:title>
  <dc:creator>Brandon Steven Santeliz Vargas</dc:creator>
  <cp:lastModifiedBy>Brandon Steven Santeliz Vargas</cp:lastModifiedBy>
  <cp:revision>1</cp:revision>
  <dcterms:created xsi:type="dcterms:W3CDTF">2021-09-21T02:20:34Z</dcterms:created>
  <dcterms:modified xsi:type="dcterms:W3CDTF">2021-09-21T02:43:26Z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