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D9542-216E-4CFF-8876-82444B6FA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4008"/>
            <a:ext cx="8825658" cy="2677648"/>
          </a:xfrm>
        </p:spPr>
        <p:txBody>
          <a:bodyPr/>
          <a:lstStyle/>
          <a:p>
            <a:r>
              <a:rPr lang="es-NI" dirty="0"/>
              <a:t>Cooperativa de Ahorros y créditos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C5CA8-4641-4695-89FE-E3418C62C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31656"/>
            <a:ext cx="8825658" cy="2191591"/>
          </a:xfrm>
        </p:spPr>
        <p:txBody>
          <a:bodyPr>
            <a:normAutofit fontScale="92500" lnSpcReduction="10000"/>
          </a:bodyPr>
          <a:lstStyle/>
          <a:p>
            <a:r>
              <a:rPr lang="es-NI" dirty="0"/>
              <a:t>Segunda entrega de la practica parcial</a:t>
            </a:r>
          </a:p>
          <a:p>
            <a:r>
              <a:rPr lang="es-NI" dirty="0"/>
              <a:t>Creado por:</a:t>
            </a:r>
          </a:p>
          <a:p>
            <a:r>
              <a:rPr lang="es-NI" dirty="0"/>
              <a:t>Brandon Steven Santeliz vergas</a:t>
            </a:r>
          </a:p>
          <a:p>
            <a:r>
              <a:rPr lang="es-NI" dirty="0"/>
              <a:t>Bryan José luna Escoto</a:t>
            </a:r>
          </a:p>
          <a:p>
            <a:r>
              <a:rPr lang="es-NI" dirty="0"/>
              <a:t>Derian Ricardo Córdoba Pérez</a:t>
            </a:r>
          </a:p>
          <a:p>
            <a:r>
              <a:rPr lang="es-NI" dirty="0"/>
              <a:t>Jonathan enrique </a:t>
            </a:r>
            <a:r>
              <a:rPr lang="es-NI"/>
              <a:t>Mendoza herrera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73071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>
            <a:extLst>
              <a:ext uri="{FF2B5EF4-FFF2-40B4-BE49-F238E27FC236}">
                <a16:creationId xmlns:a16="http://schemas.microsoft.com/office/drawing/2014/main" id="{24CDBAB1-33BC-4B26-830D-7DB1ECA2C3B6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23975" y="782638"/>
            <a:ext cx="882491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NI" dirty="0"/>
              <a:t>Se muestran los clientes con el socio propio.</a:t>
            </a:r>
          </a:p>
        </p:txBody>
      </p:sp>
      <p:pic>
        <p:nvPicPr>
          <p:cNvPr id="13" name="Imagen 1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33B39D6-28AD-49F7-8856-6A5F2713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836576"/>
            <a:ext cx="7667625" cy="43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>
            <a:extLst>
              <a:ext uri="{FF2B5EF4-FFF2-40B4-BE49-F238E27FC236}">
                <a16:creationId xmlns:a16="http://schemas.microsoft.com/office/drawing/2014/main" id="{24CDBAB1-33BC-4B26-830D-7DB1ECA2C3B6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23975" y="782638"/>
            <a:ext cx="882491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NI" dirty="0"/>
              <a:t>Se muestran  los socios.</a:t>
            </a: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4BB46A8-55D0-4FF8-BB35-9E999EE6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18" y="1297481"/>
            <a:ext cx="8505825" cy="47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8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>
            <a:extLst>
              <a:ext uri="{FF2B5EF4-FFF2-40B4-BE49-F238E27FC236}">
                <a16:creationId xmlns:a16="http://schemas.microsoft.com/office/drawing/2014/main" id="{24CDBAB1-33BC-4B26-830D-7DB1ECA2C3B6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23975" y="782638"/>
            <a:ext cx="882491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NI" dirty="0"/>
              <a:t>Se muestra la lista de los socios.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BC062DD-22B6-4A5F-B3B4-04D27DDF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6" y="1401251"/>
            <a:ext cx="7981950" cy="44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>
            <a:extLst>
              <a:ext uri="{FF2B5EF4-FFF2-40B4-BE49-F238E27FC236}">
                <a16:creationId xmlns:a16="http://schemas.microsoft.com/office/drawing/2014/main" id="{24CDBAB1-33BC-4B26-830D-7DB1ECA2C3B6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23975" y="782638"/>
            <a:ext cx="882491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NI" dirty="0"/>
              <a:t>Se  muestran las solicitudes que el socio LKJ ha realizado.</a:t>
            </a:r>
          </a:p>
        </p:txBody>
      </p: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A8C7AEC-B33F-4D6A-BEC0-FF60B827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367916"/>
            <a:ext cx="8239125" cy="46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EA04823-9343-4E71-B0E9-A06D8A6F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60" y="1447799"/>
            <a:ext cx="8377279" cy="47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197EE57-45E7-4080-BB5D-55CEE5DE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237992"/>
            <a:ext cx="8153400" cy="45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033E259-C28E-4505-B758-F55B976A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58" y="854984"/>
            <a:ext cx="9587883" cy="53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3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EB6DE0E-14D9-4D1D-81A4-4B00BDCE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14" y="958063"/>
            <a:ext cx="8797771" cy="49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42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{3FE37934-15EE-437C-91D8-9404768F6C7A}tf02900722</Template>
  <TotalTime>17</TotalTime>
  <Words>63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reuniones Ion</vt:lpstr>
      <vt:lpstr>Cooperativa de Ahorros y créditos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Cooperativa de Ahorros</dc:title>
  <dc:creator>BRYAN JOSE LUNA ESCOTO</dc:creator>
  <cp:lastModifiedBy>BRYAN JOSE LUNA ESCOTO</cp:lastModifiedBy>
  <cp:revision>11</cp:revision>
  <dcterms:created xsi:type="dcterms:W3CDTF">2021-09-28T03:45:46Z</dcterms:created>
  <dcterms:modified xsi:type="dcterms:W3CDTF">2021-09-28T04:02:51Z</dcterms:modified>
</cp:coreProperties>
</file>