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76" y="-2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1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07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4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6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6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6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1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A6DC-0CE1-4B37-A022-DB3B54013E72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DE3F-F28D-4E30-821F-D1D3FA9C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94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E0754815-BDBA-4F87-BB7E-3C2B37D5E659}"/>
              </a:ext>
            </a:extLst>
          </p:cNvPr>
          <p:cNvSpPr/>
          <p:nvPr/>
        </p:nvSpPr>
        <p:spPr>
          <a:xfrm>
            <a:off x="0" y="0"/>
            <a:ext cx="6858000" cy="5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MATLAB INTERMEDIÁRIO</a:t>
            </a:r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4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Desafio: PREVISÃO DO TEMPO</a:t>
            </a:r>
            <a:endParaRPr sz="14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1EE0E74C-64C9-41D0-8425-017CF6E345D1}"/>
              </a:ext>
            </a:extLst>
          </p:cNvPr>
          <p:cNvSpPr/>
          <p:nvPr/>
        </p:nvSpPr>
        <p:spPr>
          <a:xfrm>
            <a:off x="0" y="545822"/>
            <a:ext cx="6858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23F76791-BCA2-46AA-B256-262DE046A633}"/>
              </a:ext>
            </a:extLst>
          </p:cNvPr>
          <p:cNvSpPr/>
          <p:nvPr/>
        </p:nvSpPr>
        <p:spPr>
          <a:xfrm>
            <a:off x="1" y="9486196"/>
            <a:ext cx="685799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0;p13">
            <a:extLst>
              <a:ext uri="{FF2B5EF4-FFF2-40B4-BE49-F238E27FC236}">
                <a16:creationId xmlns:a16="http://schemas.microsoft.com/office/drawing/2014/main" id="{47D19EEB-8107-4CB1-8A25-E4DB8C931B1B}"/>
              </a:ext>
            </a:extLst>
          </p:cNvPr>
          <p:cNvSpPr/>
          <p:nvPr/>
        </p:nvSpPr>
        <p:spPr>
          <a:xfrm>
            <a:off x="911621" y="9559915"/>
            <a:ext cx="4564982" cy="3238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pt-BR" sz="14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Espero tirar suas dúvidas pelo </a:t>
            </a:r>
            <a:r>
              <a:rPr lang="pt-BR" sz="1400" dirty="0" err="1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Classroom</a:t>
            </a:r>
            <a:r>
              <a:rPr lang="pt-BR" sz="1400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e WhatsApp!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2;p13">
            <a:extLst>
              <a:ext uri="{FF2B5EF4-FFF2-40B4-BE49-F238E27FC236}">
                <a16:creationId xmlns:a16="http://schemas.microsoft.com/office/drawing/2014/main" id="{ECFD6E49-DBDA-4C83-8DE1-A094B51AFF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4704" y="9560333"/>
            <a:ext cx="1328055" cy="32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076B83-89A7-46CB-8930-E176DE16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03820"/>
            <a:ext cx="1002359" cy="56382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0961B2-A1FF-4828-80D3-A70B4F11BFE6}"/>
              </a:ext>
            </a:extLst>
          </p:cNvPr>
          <p:cNvSpPr txBox="1"/>
          <p:nvPr/>
        </p:nvSpPr>
        <p:spPr>
          <a:xfrm>
            <a:off x="0" y="602049"/>
            <a:ext cx="6857999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pt-BR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aplicar todos os conhecimentos obtidos no curso para construir um relatório de previsão do tempo simulada (ilustrativo somente).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200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334" indent="-457200">
              <a:spcBef>
                <a:spcPts val="0"/>
              </a:spcBef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Leia a tabela de clima. </a:t>
            </a:r>
          </a:p>
          <a:p>
            <a:pPr marL="423334" indent="-457200">
              <a:spcBef>
                <a:spcPts val="0"/>
              </a:spcBef>
              <a:buClr>
                <a:schemeClr val="dk1"/>
              </a:buClr>
              <a:buSzPts val="2200"/>
              <a:buFont typeface="+mj-lt"/>
              <a:buAutoNum type="arabicPeriod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Construa uma variável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os dias, horários, precipitação total, umidade relativa e temperatura máximas e mínimas.</a:t>
            </a: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Construa uma segunda tabela com a média diária de cada uma das variáveis.</a:t>
            </a: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Apresente e salve um gráfico de todas as entradas de temperatura máxima com o gráfico da média diária de temperatura máxima sobreposto a ele. Faça o mesmo para a umidade relativa mínima.</a:t>
            </a: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Selecione a média diária calculada da temperatura máxima dos 15 primeiros dias do ano, e através de interpolação polinomial, extrapole a previsão dos 7 dias seguintes. Compare com os resultados reais dos 7 dias seguintes. Qual o erro encontrado? A interpolação é uma previsão confiável? Salve essas variáveis (média dos 22 primeiros dias e aproximação por interpolação) em uma tabela.</a:t>
            </a: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0534" lvl="1" indent="-457200">
              <a:buClr>
                <a:schemeClr val="dk1"/>
              </a:buClr>
              <a:buSzPts val="2200"/>
              <a:buFont typeface="+mj-lt"/>
              <a:buAutoNum type="alphaLcParenR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Repita os passos anteriores para a umidade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relativa mínima.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200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dk1"/>
              </a:buClr>
              <a:buSzPts val="2200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correção, se desejarem, envie tanto os scripts “.m” quanto as tabelas salvas.</a:t>
            </a:r>
            <a:r>
              <a:rPr lang="pt-BR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Boa prática e paciência!</a:t>
            </a:r>
            <a:endParaRPr lang="pt-BR" dirty="0"/>
          </a:p>
          <a:p>
            <a:pPr algn="just">
              <a:spcBef>
                <a:spcPts val="0"/>
              </a:spcBef>
              <a:buClr>
                <a:schemeClr val="dk1"/>
              </a:buClr>
              <a:buSzPts val="2200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2200"/>
            </a:pPr>
            <a:endParaRPr lang="pt-BR" sz="2000" dirty="0"/>
          </a:p>
          <a:p>
            <a:pPr marL="423334" indent="-457200">
              <a:spcBef>
                <a:spcPts val="0"/>
              </a:spcBef>
              <a:buClr>
                <a:schemeClr val="dk1"/>
              </a:buClr>
              <a:buSzPts val="2200"/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5845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216</Words>
  <Application>Microsoft Office PowerPoint</Application>
  <PresentationFormat>Papel A4 (210 x 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Caldeira</dc:creator>
  <cp:lastModifiedBy>Alexandre Caldeira</cp:lastModifiedBy>
  <cp:revision>19</cp:revision>
  <dcterms:created xsi:type="dcterms:W3CDTF">2020-10-19T23:29:49Z</dcterms:created>
  <dcterms:modified xsi:type="dcterms:W3CDTF">2020-10-22T04:56:32Z</dcterms:modified>
</cp:coreProperties>
</file>