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349" autoAdjust="0"/>
    <p:restoredTop sz="94660"/>
  </p:normalViewPr>
  <p:slideViewPr>
    <p:cSldViewPr snapToGrid="0">
      <p:cViewPr>
        <p:scale>
          <a:sx n="90" d="100"/>
          <a:sy n="90" d="100"/>
        </p:scale>
        <p:origin x="53" y="-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31287-3D36-46FC-8D60-22BF04B60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1BD625-45D6-448E-B067-DF23E6DC1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4422C-A819-45DC-A463-675CE2BF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3BDEB-B71E-4E31-AEC1-51D59ED4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CD2ED0-C8DE-4A1F-A2FD-C699E0B8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46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7DEE4-59F5-400B-A220-7C0942D8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6CA16B-8974-49AA-A42A-AC9A12704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9F1ED8-0989-4F45-A26C-027DA96B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858846-B5E7-4AFA-A7FF-C7F32804F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D9E104-6D07-48A9-A3BE-0EC65EAA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99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644FAF-737C-4951-A26F-B2D3A48E8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7440B5-82BE-418C-873E-BF12E83F7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1F6301-0B75-4B98-BAD2-9365D78F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3287C-1E11-4262-86A8-278C35BA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811C2C-8E61-4A5A-B9B9-6906E8F5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9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66BB0-51C4-471B-AFC0-E9C30CF7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08E2A-1094-47EC-B8AC-C2B522F24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BCA81-0679-4888-9E5E-1CA8231B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10001-00B9-4870-8AD9-09F9E130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16692-62D2-44C2-896B-F9089394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05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EB47C-581E-4109-85FB-3CCF40FA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369737-032A-4788-AE9B-AC35E1628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3C193-7BC3-480F-BF79-2B487812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C8C08C-502B-4A42-AFA5-315B1556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05446-AFE5-45E3-B7F2-7BC91A71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71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1574F-5929-45A1-BD4E-B373CE7F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B2B13-3FBF-434B-B3CC-8E6A5C378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133CF7-946E-42EF-BA7E-CDB91B6BF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9F0E94-2E98-4986-826A-78CC73BD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45FD17-9D7E-41B9-A4B3-68A3D921B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7F6F5E-34DB-47E1-9D4A-1FC24FBB6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4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A3910-B3CE-4548-B5C0-30AC1583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C98349-1332-497F-AF9A-7621D62B0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C0AF5C-BA23-4B46-B8B0-FBD9002F1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F5D0E3-687B-43D7-958A-B649B3204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143597-EC68-4011-9E2C-89F26D130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11FD6C-FC74-4089-93C3-3E1F165F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E1C1C9-60C3-476E-A0C0-2E5B8425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05A150-060C-4865-98B9-E8863226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15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0C19E-E4C2-44E7-8461-CF1479B9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25B27F-4F26-461E-AE80-C8D91DC7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6101E8-1604-47AC-8FF3-1B8A35B3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7F513E-C6AA-4A81-B9C6-91F7ED39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19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31C0DE-5E5D-4391-9C5C-92C74B80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B0A437-A8D2-4B41-8719-636EFBC1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2A1266-FD91-42A2-9C2A-406ACBB9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0A855-957D-4208-BD98-A8D85C935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75E5E1-2C3E-4EB5-AE8E-C2CE121F7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92E68-0025-4BF5-921D-AE98B3524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3A55C5-8118-413D-9096-18769A00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680071-0DDE-45EF-8C70-D4EC7838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4AAE6-4E2B-4CDD-ABE8-D5F64292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02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4F158-080D-49AB-865E-0C0AC2CB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C0FE11-8FED-4EB7-96D9-6B4AC56A6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1C0C5A-BB6D-4274-BD7E-4B71620E8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120E66-9693-4831-8680-316C4CDB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837E4F-16D9-4FC1-9B52-298A402D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687E38-B08D-4EC7-9E93-C79CDBF3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8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18F65D-04EE-43B5-A861-BE193E26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4B7C56-2AF5-4BDF-9F53-279D2F1EB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B2B75-95A1-42CF-B60E-D8FE3E972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6C853-F38E-4299-906A-F30AE4A58074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7D51A8-9447-4E6D-AE6F-EF8F761C1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59DA9-C656-435A-B227-618382E1B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75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2D9C877-254D-499B-BB46-F4096EF037B0}"/>
              </a:ext>
            </a:extLst>
          </p:cNvPr>
          <p:cNvCxnSpPr/>
          <p:nvPr/>
        </p:nvCxnSpPr>
        <p:spPr>
          <a:xfrm flipH="1">
            <a:off x="461394" y="201336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E7AE8F1-4B7E-4C02-A391-557DC09B4783}"/>
              </a:ext>
            </a:extLst>
          </p:cNvPr>
          <p:cNvCxnSpPr>
            <a:cxnSpLocks/>
          </p:cNvCxnSpPr>
          <p:nvPr/>
        </p:nvCxnSpPr>
        <p:spPr>
          <a:xfrm flipV="1">
            <a:off x="1138106" y="20133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90BD775-34F6-4D1C-834C-4CFB7F3A5085}"/>
              </a:ext>
            </a:extLst>
          </p:cNvPr>
          <p:cNvCxnSpPr>
            <a:cxnSpLocks/>
          </p:cNvCxnSpPr>
          <p:nvPr/>
        </p:nvCxnSpPr>
        <p:spPr>
          <a:xfrm>
            <a:off x="1908496" y="201336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6FB6617-5BED-4D01-B6AF-EBC08B9D9636}"/>
              </a:ext>
            </a:extLst>
          </p:cNvPr>
          <p:cNvCxnSpPr>
            <a:cxnSpLocks/>
          </p:cNvCxnSpPr>
          <p:nvPr/>
        </p:nvCxnSpPr>
        <p:spPr>
          <a:xfrm>
            <a:off x="2697060" y="201336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9F845AF-3ED5-4489-A3C9-6DFDD9802252}"/>
              </a:ext>
            </a:extLst>
          </p:cNvPr>
          <p:cNvSpPr txBox="1"/>
          <p:nvPr/>
        </p:nvSpPr>
        <p:spPr>
          <a:xfrm>
            <a:off x="408787" y="200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BCCC59A-1F49-4BD0-93AB-DEE0F1F95F33}"/>
              </a:ext>
            </a:extLst>
          </p:cNvPr>
          <p:cNvCxnSpPr/>
          <p:nvPr/>
        </p:nvCxnSpPr>
        <p:spPr>
          <a:xfrm flipH="1">
            <a:off x="300167" y="1519805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5E281D8-7FC3-486C-8D8B-E273ED4F1C47}"/>
              </a:ext>
            </a:extLst>
          </p:cNvPr>
          <p:cNvCxnSpPr>
            <a:cxnSpLocks/>
          </p:cNvCxnSpPr>
          <p:nvPr/>
        </p:nvCxnSpPr>
        <p:spPr>
          <a:xfrm>
            <a:off x="295972" y="1627464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6799561-52E7-407F-B661-ECBEE5335B92}"/>
              </a:ext>
            </a:extLst>
          </p:cNvPr>
          <p:cNvCxnSpPr>
            <a:cxnSpLocks/>
          </p:cNvCxnSpPr>
          <p:nvPr/>
        </p:nvCxnSpPr>
        <p:spPr>
          <a:xfrm>
            <a:off x="876650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6BB4F62-2E9D-416E-869F-7552FE06D70E}"/>
              </a:ext>
            </a:extLst>
          </p:cNvPr>
          <p:cNvSpPr txBox="1"/>
          <p:nvPr/>
        </p:nvSpPr>
        <p:spPr>
          <a:xfrm>
            <a:off x="1517532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344B67B-1815-41D9-98F0-2B0C179DC24B}"/>
              </a:ext>
            </a:extLst>
          </p:cNvPr>
          <p:cNvCxnSpPr/>
          <p:nvPr/>
        </p:nvCxnSpPr>
        <p:spPr>
          <a:xfrm flipH="1">
            <a:off x="1591529" y="1638649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F06752F-1D4D-49EF-879B-C5D763BE00B3}"/>
              </a:ext>
            </a:extLst>
          </p:cNvPr>
          <p:cNvCxnSpPr>
            <a:cxnSpLocks/>
          </p:cNvCxnSpPr>
          <p:nvPr/>
        </p:nvCxnSpPr>
        <p:spPr>
          <a:xfrm>
            <a:off x="1587334" y="1519805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CB2570D-B43E-458F-856C-F8C3DC18AEE6}"/>
              </a:ext>
            </a:extLst>
          </p:cNvPr>
          <p:cNvCxnSpPr>
            <a:cxnSpLocks/>
          </p:cNvCxnSpPr>
          <p:nvPr/>
        </p:nvCxnSpPr>
        <p:spPr>
          <a:xfrm>
            <a:off x="1393532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A1F76B9-C093-4BA8-B222-7D5A8063B500}"/>
              </a:ext>
            </a:extLst>
          </p:cNvPr>
          <p:cNvCxnSpPr>
            <a:cxnSpLocks/>
          </p:cNvCxnSpPr>
          <p:nvPr/>
        </p:nvCxnSpPr>
        <p:spPr>
          <a:xfrm flipV="1">
            <a:off x="1517532" y="151980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57D8AFC-9F04-445A-9193-9266108E8D0B}"/>
              </a:ext>
            </a:extLst>
          </p:cNvPr>
          <p:cNvSpPr txBox="1"/>
          <p:nvPr/>
        </p:nvSpPr>
        <p:spPr>
          <a:xfrm>
            <a:off x="2538202" y="200496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6965174-8A9F-4C06-BA26-A92497119A2A}"/>
              </a:ext>
            </a:extLst>
          </p:cNvPr>
          <p:cNvCxnSpPr/>
          <p:nvPr/>
        </p:nvCxnSpPr>
        <p:spPr>
          <a:xfrm flipH="1">
            <a:off x="2422590" y="1685486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0CBEEDE-CACE-4C34-B8D0-E5574C638270}"/>
              </a:ext>
            </a:extLst>
          </p:cNvPr>
          <p:cNvCxnSpPr>
            <a:cxnSpLocks/>
          </p:cNvCxnSpPr>
          <p:nvPr/>
        </p:nvCxnSpPr>
        <p:spPr>
          <a:xfrm>
            <a:off x="2447487" y="1771505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382592F-DA7D-4370-A46A-CB889B110229}"/>
              </a:ext>
            </a:extLst>
          </p:cNvPr>
          <p:cNvSpPr txBox="1"/>
          <p:nvPr/>
        </p:nvSpPr>
        <p:spPr>
          <a:xfrm>
            <a:off x="3488945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7852116-77FE-427F-9C0E-78B861EC8FB2}"/>
              </a:ext>
            </a:extLst>
          </p:cNvPr>
          <p:cNvCxnSpPr/>
          <p:nvPr/>
        </p:nvCxnSpPr>
        <p:spPr>
          <a:xfrm flipH="1">
            <a:off x="3294076" y="1519805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89EC3A8-E9BD-4C48-888F-84DA9FF8430A}"/>
              </a:ext>
            </a:extLst>
          </p:cNvPr>
          <p:cNvCxnSpPr>
            <a:cxnSpLocks/>
          </p:cNvCxnSpPr>
          <p:nvPr/>
        </p:nvCxnSpPr>
        <p:spPr>
          <a:xfrm>
            <a:off x="3289881" y="1627464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2A86753-02D6-4A02-BD4A-DB62D1652D54}"/>
              </a:ext>
            </a:extLst>
          </p:cNvPr>
          <p:cNvCxnSpPr>
            <a:cxnSpLocks/>
          </p:cNvCxnSpPr>
          <p:nvPr/>
        </p:nvCxnSpPr>
        <p:spPr>
          <a:xfrm>
            <a:off x="3956808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2638C08-84E7-40EC-A38E-473CB35FCB5A}"/>
              </a:ext>
            </a:extLst>
          </p:cNvPr>
          <p:cNvSpPr txBox="1"/>
          <p:nvPr/>
        </p:nvSpPr>
        <p:spPr>
          <a:xfrm>
            <a:off x="4597690" y="200496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5D09225-5E6F-45D8-A4D2-70A9C9B7EDCC}"/>
              </a:ext>
            </a:extLst>
          </p:cNvPr>
          <p:cNvCxnSpPr/>
          <p:nvPr/>
        </p:nvCxnSpPr>
        <p:spPr>
          <a:xfrm flipH="1">
            <a:off x="4651405" y="1550516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4D7ED7A-E2A6-4076-AC7A-A5CDA73B0B53}"/>
              </a:ext>
            </a:extLst>
          </p:cNvPr>
          <p:cNvCxnSpPr>
            <a:cxnSpLocks/>
          </p:cNvCxnSpPr>
          <p:nvPr/>
        </p:nvCxnSpPr>
        <p:spPr>
          <a:xfrm>
            <a:off x="4665833" y="1645857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E6DEC35-36DB-4691-BA33-E3624E191323}"/>
              </a:ext>
            </a:extLst>
          </p:cNvPr>
          <p:cNvCxnSpPr>
            <a:cxnSpLocks/>
          </p:cNvCxnSpPr>
          <p:nvPr/>
        </p:nvCxnSpPr>
        <p:spPr>
          <a:xfrm>
            <a:off x="4591659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8BC2F60-3741-4FD8-BF3A-B660659D33C5}"/>
              </a:ext>
            </a:extLst>
          </p:cNvPr>
          <p:cNvSpPr txBox="1"/>
          <p:nvPr/>
        </p:nvSpPr>
        <p:spPr>
          <a:xfrm>
            <a:off x="5618360" y="2004969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1E70450-73B2-4447-B833-061C679A36D3}"/>
              </a:ext>
            </a:extLst>
          </p:cNvPr>
          <p:cNvCxnSpPr/>
          <p:nvPr/>
        </p:nvCxnSpPr>
        <p:spPr>
          <a:xfrm flipH="1">
            <a:off x="5692357" y="1519805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889763A-D462-443C-842E-DD1254E426D4}"/>
              </a:ext>
            </a:extLst>
          </p:cNvPr>
          <p:cNvCxnSpPr>
            <a:cxnSpLocks/>
          </p:cNvCxnSpPr>
          <p:nvPr/>
        </p:nvCxnSpPr>
        <p:spPr>
          <a:xfrm>
            <a:off x="5688162" y="1662418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5A9DF17-AD9D-4E21-8B1F-A060C2D90883}"/>
              </a:ext>
            </a:extLst>
          </p:cNvPr>
          <p:cNvCxnSpPr>
            <a:cxnSpLocks/>
          </p:cNvCxnSpPr>
          <p:nvPr/>
        </p:nvCxnSpPr>
        <p:spPr>
          <a:xfrm>
            <a:off x="5494360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F24327D-DB5E-467F-B9E9-42AC8342E507}"/>
              </a:ext>
            </a:extLst>
          </p:cNvPr>
          <p:cNvCxnSpPr>
            <a:cxnSpLocks/>
          </p:cNvCxnSpPr>
          <p:nvPr/>
        </p:nvCxnSpPr>
        <p:spPr>
          <a:xfrm flipV="1">
            <a:off x="5618360" y="151980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BD2C309-8BBA-4A96-BEE4-8B136C38A30B}"/>
              </a:ext>
            </a:extLst>
          </p:cNvPr>
          <p:cNvSpPr txBox="1"/>
          <p:nvPr/>
        </p:nvSpPr>
        <p:spPr>
          <a:xfrm>
            <a:off x="6559315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07A967C-1AF1-46AE-883D-EF5CCBB02506}"/>
              </a:ext>
            </a:extLst>
          </p:cNvPr>
          <p:cNvCxnSpPr/>
          <p:nvPr/>
        </p:nvCxnSpPr>
        <p:spPr>
          <a:xfrm flipH="1">
            <a:off x="6450695" y="1519805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6AFE06C-00A9-4446-BA6D-0E6E39B8E8C4}"/>
              </a:ext>
            </a:extLst>
          </p:cNvPr>
          <p:cNvCxnSpPr>
            <a:cxnSpLocks/>
          </p:cNvCxnSpPr>
          <p:nvPr/>
        </p:nvCxnSpPr>
        <p:spPr>
          <a:xfrm>
            <a:off x="6446500" y="1627464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94C0141-B9EF-4044-9ABB-CBCE604F1B9A}"/>
              </a:ext>
            </a:extLst>
          </p:cNvPr>
          <p:cNvCxnSpPr>
            <a:cxnSpLocks/>
          </p:cNvCxnSpPr>
          <p:nvPr/>
        </p:nvCxnSpPr>
        <p:spPr>
          <a:xfrm>
            <a:off x="7027178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B80333D-2EAC-4A3C-BAA8-8B88909AC2CD}"/>
              </a:ext>
            </a:extLst>
          </p:cNvPr>
          <p:cNvSpPr txBox="1"/>
          <p:nvPr/>
        </p:nvSpPr>
        <p:spPr>
          <a:xfrm>
            <a:off x="7668060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4CD23C3-982A-4871-88FC-CB342379B563}"/>
              </a:ext>
            </a:extLst>
          </p:cNvPr>
          <p:cNvCxnSpPr>
            <a:cxnSpLocks/>
          </p:cNvCxnSpPr>
          <p:nvPr/>
        </p:nvCxnSpPr>
        <p:spPr>
          <a:xfrm>
            <a:off x="7737862" y="1519805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7B80F0B-D539-485F-84CA-346D911735B9}"/>
              </a:ext>
            </a:extLst>
          </p:cNvPr>
          <p:cNvCxnSpPr>
            <a:cxnSpLocks/>
          </p:cNvCxnSpPr>
          <p:nvPr/>
        </p:nvCxnSpPr>
        <p:spPr>
          <a:xfrm>
            <a:off x="7544060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189BC5B-396F-4B1C-A602-B1655FA3C114}"/>
              </a:ext>
            </a:extLst>
          </p:cNvPr>
          <p:cNvCxnSpPr>
            <a:cxnSpLocks/>
          </p:cNvCxnSpPr>
          <p:nvPr/>
        </p:nvCxnSpPr>
        <p:spPr>
          <a:xfrm flipV="1">
            <a:off x="7668060" y="151980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3124C4F-8629-4B4A-B5F2-10781E03FB03}"/>
              </a:ext>
            </a:extLst>
          </p:cNvPr>
          <p:cNvSpPr txBox="1"/>
          <p:nvPr/>
        </p:nvSpPr>
        <p:spPr>
          <a:xfrm>
            <a:off x="8688730" y="2004969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A0872D6-F934-4DE4-827F-44A0D8B585BD}"/>
              </a:ext>
            </a:extLst>
          </p:cNvPr>
          <p:cNvCxnSpPr>
            <a:cxnSpLocks/>
          </p:cNvCxnSpPr>
          <p:nvPr/>
        </p:nvCxnSpPr>
        <p:spPr>
          <a:xfrm>
            <a:off x="8696337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2C02306-E3A5-41A9-BEE3-DF11B39A3C6C}"/>
              </a:ext>
            </a:extLst>
          </p:cNvPr>
          <p:cNvCxnSpPr>
            <a:cxnSpLocks/>
          </p:cNvCxnSpPr>
          <p:nvPr/>
        </p:nvCxnSpPr>
        <p:spPr>
          <a:xfrm flipV="1">
            <a:off x="8820337" y="151980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F39EE33E-FCF6-4131-AFD8-A57BBD00CE21}"/>
              </a:ext>
            </a:extLst>
          </p:cNvPr>
          <p:cNvSpPr txBox="1"/>
          <p:nvPr/>
        </p:nvSpPr>
        <p:spPr>
          <a:xfrm>
            <a:off x="408787" y="311080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72675F7-23EA-454B-B393-E5156179DC51}"/>
              </a:ext>
            </a:extLst>
          </p:cNvPr>
          <p:cNvCxnSpPr/>
          <p:nvPr/>
        </p:nvCxnSpPr>
        <p:spPr>
          <a:xfrm flipH="1">
            <a:off x="315207" y="3019925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005CB16-51AC-4DFB-BDEF-985D7756F958}"/>
              </a:ext>
            </a:extLst>
          </p:cNvPr>
          <p:cNvCxnSpPr>
            <a:cxnSpLocks/>
          </p:cNvCxnSpPr>
          <p:nvPr/>
        </p:nvCxnSpPr>
        <p:spPr>
          <a:xfrm>
            <a:off x="876650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E10268BB-83C3-4462-B67D-D8143360FE13}"/>
              </a:ext>
            </a:extLst>
          </p:cNvPr>
          <p:cNvSpPr txBox="1"/>
          <p:nvPr/>
        </p:nvSpPr>
        <p:spPr>
          <a:xfrm>
            <a:off x="1517532" y="311080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DE0AAA7-B92D-4295-9806-777905E2720F}"/>
              </a:ext>
            </a:extLst>
          </p:cNvPr>
          <p:cNvCxnSpPr/>
          <p:nvPr/>
        </p:nvCxnSpPr>
        <p:spPr>
          <a:xfrm flipH="1">
            <a:off x="1591529" y="2744487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0D0604B-7288-446B-94BD-92442951C4C3}"/>
              </a:ext>
            </a:extLst>
          </p:cNvPr>
          <p:cNvCxnSpPr>
            <a:cxnSpLocks/>
          </p:cNvCxnSpPr>
          <p:nvPr/>
        </p:nvCxnSpPr>
        <p:spPr>
          <a:xfrm>
            <a:off x="1587334" y="2625643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0CF6180-17D7-4EEE-AB3E-1308713250E0}"/>
              </a:ext>
            </a:extLst>
          </p:cNvPr>
          <p:cNvCxnSpPr>
            <a:cxnSpLocks/>
          </p:cNvCxnSpPr>
          <p:nvPr/>
        </p:nvCxnSpPr>
        <p:spPr>
          <a:xfrm>
            <a:off x="1393532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9820213-7918-49F1-A887-917BCFDAB5E0}"/>
              </a:ext>
            </a:extLst>
          </p:cNvPr>
          <p:cNvCxnSpPr>
            <a:cxnSpLocks/>
          </p:cNvCxnSpPr>
          <p:nvPr/>
        </p:nvCxnSpPr>
        <p:spPr>
          <a:xfrm flipV="1">
            <a:off x="1517532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20818D46-2F3C-4D48-B19B-64CF6B25CA89}"/>
              </a:ext>
            </a:extLst>
          </p:cNvPr>
          <p:cNvSpPr txBox="1"/>
          <p:nvPr/>
        </p:nvSpPr>
        <p:spPr>
          <a:xfrm>
            <a:off x="2538202" y="311080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C339F5D-0EC5-473A-9FCE-BC68C0C51558}"/>
              </a:ext>
            </a:extLst>
          </p:cNvPr>
          <p:cNvCxnSpPr>
            <a:cxnSpLocks/>
          </p:cNvCxnSpPr>
          <p:nvPr/>
        </p:nvCxnSpPr>
        <p:spPr>
          <a:xfrm>
            <a:off x="2670066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229CCF77-3897-4F53-BC08-FF5BF92F62E9}"/>
              </a:ext>
            </a:extLst>
          </p:cNvPr>
          <p:cNvSpPr txBox="1"/>
          <p:nvPr/>
        </p:nvSpPr>
        <p:spPr>
          <a:xfrm>
            <a:off x="3488945" y="311080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2D72FC3-C696-409C-B129-89BDD2D040CE}"/>
              </a:ext>
            </a:extLst>
          </p:cNvPr>
          <p:cNvCxnSpPr>
            <a:cxnSpLocks/>
          </p:cNvCxnSpPr>
          <p:nvPr/>
        </p:nvCxnSpPr>
        <p:spPr>
          <a:xfrm>
            <a:off x="3488945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13041F7A-0FC4-45F5-80E2-5099614972A6}"/>
              </a:ext>
            </a:extLst>
          </p:cNvPr>
          <p:cNvSpPr txBox="1"/>
          <p:nvPr/>
        </p:nvSpPr>
        <p:spPr>
          <a:xfrm>
            <a:off x="459769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9BB7FFF-A1FF-417D-80CC-7D633F213CD1}"/>
              </a:ext>
            </a:extLst>
          </p:cNvPr>
          <p:cNvSpPr txBox="1"/>
          <p:nvPr/>
        </p:nvSpPr>
        <p:spPr>
          <a:xfrm>
            <a:off x="561836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BF059F1-57A7-4984-856A-88091B54EDC2}"/>
              </a:ext>
            </a:extLst>
          </p:cNvPr>
          <p:cNvCxnSpPr/>
          <p:nvPr/>
        </p:nvCxnSpPr>
        <p:spPr>
          <a:xfrm flipH="1">
            <a:off x="5564473" y="2653607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B81387A-F5D9-4F2E-932D-84E1C4A18024}"/>
              </a:ext>
            </a:extLst>
          </p:cNvPr>
          <p:cNvCxnSpPr>
            <a:cxnSpLocks/>
          </p:cNvCxnSpPr>
          <p:nvPr/>
        </p:nvCxnSpPr>
        <p:spPr>
          <a:xfrm>
            <a:off x="5596854" y="3110807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0006DFEB-197C-4C33-A280-D40AE499C24F}"/>
              </a:ext>
            </a:extLst>
          </p:cNvPr>
          <p:cNvCxnSpPr>
            <a:cxnSpLocks/>
          </p:cNvCxnSpPr>
          <p:nvPr/>
        </p:nvCxnSpPr>
        <p:spPr>
          <a:xfrm>
            <a:off x="5538877" y="2685066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89EAF68-E108-4040-B40A-88A0E34E7399}"/>
              </a:ext>
            </a:extLst>
          </p:cNvPr>
          <p:cNvCxnSpPr>
            <a:cxnSpLocks/>
          </p:cNvCxnSpPr>
          <p:nvPr/>
        </p:nvCxnSpPr>
        <p:spPr>
          <a:xfrm flipV="1">
            <a:off x="6102125" y="265360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55FDFA5C-F666-419C-8CDD-594F9BF9815E}"/>
              </a:ext>
            </a:extLst>
          </p:cNvPr>
          <p:cNvSpPr txBox="1"/>
          <p:nvPr/>
        </p:nvSpPr>
        <p:spPr>
          <a:xfrm>
            <a:off x="6559315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45037F7-4224-4473-9EC1-A6A4BDAEA530}"/>
              </a:ext>
            </a:extLst>
          </p:cNvPr>
          <p:cNvCxnSpPr/>
          <p:nvPr/>
        </p:nvCxnSpPr>
        <p:spPr>
          <a:xfrm flipH="1">
            <a:off x="6627458" y="2898874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A55DF59-A752-4713-81B0-6391174463B9}"/>
              </a:ext>
            </a:extLst>
          </p:cNvPr>
          <p:cNvCxnSpPr>
            <a:cxnSpLocks/>
          </p:cNvCxnSpPr>
          <p:nvPr/>
        </p:nvCxnSpPr>
        <p:spPr>
          <a:xfrm>
            <a:off x="6627458" y="2657579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103576A-BAA0-47E8-A472-987BB591DEAA}"/>
              </a:ext>
            </a:extLst>
          </p:cNvPr>
          <p:cNvCxnSpPr>
            <a:cxnSpLocks/>
          </p:cNvCxnSpPr>
          <p:nvPr/>
        </p:nvCxnSpPr>
        <p:spPr>
          <a:xfrm>
            <a:off x="6470697" y="2685066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A712A811-44B8-48AD-8ED5-34F9AC93AEEE}"/>
              </a:ext>
            </a:extLst>
          </p:cNvPr>
          <p:cNvSpPr txBox="1"/>
          <p:nvPr/>
        </p:nvSpPr>
        <p:spPr>
          <a:xfrm>
            <a:off x="766806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1D635C6-107D-491E-8E38-88626D9ACEE9}"/>
              </a:ext>
            </a:extLst>
          </p:cNvPr>
          <p:cNvSpPr txBox="1"/>
          <p:nvPr/>
        </p:nvSpPr>
        <p:spPr>
          <a:xfrm>
            <a:off x="8688730" y="3110807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EED47F2-437D-4FFF-97A6-DE8786BA3F77}"/>
              </a:ext>
            </a:extLst>
          </p:cNvPr>
          <p:cNvCxnSpPr>
            <a:cxnSpLocks/>
          </p:cNvCxnSpPr>
          <p:nvPr/>
        </p:nvCxnSpPr>
        <p:spPr>
          <a:xfrm>
            <a:off x="8758532" y="2625643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90D5CC83-3CA0-403D-BE01-15219C84CD6B}"/>
              </a:ext>
            </a:extLst>
          </p:cNvPr>
          <p:cNvCxnSpPr>
            <a:cxnSpLocks/>
          </p:cNvCxnSpPr>
          <p:nvPr/>
        </p:nvCxnSpPr>
        <p:spPr>
          <a:xfrm>
            <a:off x="8564730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67E09DE7-3E94-411D-8375-F24143C6B84D}"/>
              </a:ext>
            </a:extLst>
          </p:cNvPr>
          <p:cNvCxnSpPr>
            <a:cxnSpLocks/>
          </p:cNvCxnSpPr>
          <p:nvPr/>
        </p:nvCxnSpPr>
        <p:spPr>
          <a:xfrm flipV="1">
            <a:off x="8688730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B6DC81A9-DD3A-44C6-BA66-406B697F709E}"/>
              </a:ext>
            </a:extLst>
          </p:cNvPr>
          <p:cNvSpPr txBox="1"/>
          <p:nvPr/>
        </p:nvSpPr>
        <p:spPr>
          <a:xfrm>
            <a:off x="408787" y="429903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CC61CC9F-B62C-4E60-B512-2A0DD1B9317C}"/>
              </a:ext>
            </a:extLst>
          </p:cNvPr>
          <p:cNvCxnSpPr/>
          <p:nvPr/>
        </p:nvCxnSpPr>
        <p:spPr>
          <a:xfrm flipH="1">
            <a:off x="297216" y="3912930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5D67B8EE-0437-467D-BCCB-8D32D72DCC30}"/>
              </a:ext>
            </a:extLst>
          </p:cNvPr>
          <p:cNvCxnSpPr>
            <a:cxnSpLocks/>
          </p:cNvCxnSpPr>
          <p:nvPr/>
        </p:nvCxnSpPr>
        <p:spPr>
          <a:xfrm>
            <a:off x="293021" y="4020589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7E8F3B4B-4D28-4ADD-8431-090658997A05}"/>
              </a:ext>
            </a:extLst>
          </p:cNvPr>
          <p:cNvSpPr txBox="1"/>
          <p:nvPr/>
        </p:nvSpPr>
        <p:spPr>
          <a:xfrm>
            <a:off x="1517532" y="4299034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4B2B874A-B88A-4EEC-9BA8-670042218B36}"/>
              </a:ext>
            </a:extLst>
          </p:cNvPr>
          <p:cNvCxnSpPr>
            <a:cxnSpLocks/>
          </p:cNvCxnSpPr>
          <p:nvPr/>
        </p:nvCxnSpPr>
        <p:spPr>
          <a:xfrm>
            <a:off x="1247641" y="3909180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AC6DFB27-A701-426E-B954-E308D1CA0666}"/>
              </a:ext>
            </a:extLst>
          </p:cNvPr>
          <p:cNvCxnSpPr>
            <a:cxnSpLocks/>
          </p:cNvCxnSpPr>
          <p:nvPr/>
        </p:nvCxnSpPr>
        <p:spPr>
          <a:xfrm>
            <a:off x="1851870" y="382344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41F0693-EFA8-4A8F-B5A5-C5FA7969A602}"/>
              </a:ext>
            </a:extLst>
          </p:cNvPr>
          <p:cNvCxnSpPr>
            <a:cxnSpLocks/>
          </p:cNvCxnSpPr>
          <p:nvPr/>
        </p:nvCxnSpPr>
        <p:spPr>
          <a:xfrm flipV="1">
            <a:off x="1804016" y="378241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B22CF72-4BF9-4F9A-9199-169ED00E9311}"/>
              </a:ext>
            </a:extLst>
          </p:cNvPr>
          <p:cNvSpPr txBox="1"/>
          <p:nvPr/>
        </p:nvSpPr>
        <p:spPr>
          <a:xfrm>
            <a:off x="2538202" y="42990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5D0A0E2-4FA0-4E9D-84C4-F45C9FDA24F3}"/>
              </a:ext>
            </a:extLst>
          </p:cNvPr>
          <p:cNvCxnSpPr>
            <a:cxnSpLocks/>
          </p:cNvCxnSpPr>
          <p:nvPr/>
        </p:nvCxnSpPr>
        <p:spPr>
          <a:xfrm>
            <a:off x="2499863" y="4249189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2B23FF88-8CA3-4678-AD3A-464CA6CB0E39}"/>
              </a:ext>
            </a:extLst>
          </p:cNvPr>
          <p:cNvCxnSpPr>
            <a:cxnSpLocks/>
          </p:cNvCxnSpPr>
          <p:nvPr/>
        </p:nvCxnSpPr>
        <p:spPr>
          <a:xfrm>
            <a:off x="2490905" y="382344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E9E3EB6-4B4F-41BF-8C50-2C086A8637C1}"/>
              </a:ext>
            </a:extLst>
          </p:cNvPr>
          <p:cNvCxnSpPr>
            <a:cxnSpLocks/>
          </p:cNvCxnSpPr>
          <p:nvPr/>
        </p:nvCxnSpPr>
        <p:spPr>
          <a:xfrm flipV="1">
            <a:off x="3059788" y="3791989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8A80E19-AE1F-45DA-8E6E-9C03374387DC}"/>
              </a:ext>
            </a:extLst>
          </p:cNvPr>
          <p:cNvSpPr txBox="1"/>
          <p:nvPr/>
        </p:nvSpPr>
        <p:spPr>
          <a:xfrm>
            <a:off x="3488945" y="4299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402637C1-A443-49B4-BE66-A3007A73E4B5}"/>
              </a:ext>
            </a:extLst>
          </p:cNvPr>
          <p:cNvCxnSpPr/>
          <p:nvPr/>
        </p:nvCxnSpPr>
        <p:spPr>
          <a:xfrm flipH="1">
            <a:off x="3380325" y="3813870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30021CAB-C870-43C4-B84A-A6677349959C}"/>
              </a:ext>
            </a:extLst>
          </p:cNvPr>
          <p:cNvCxnSpPr>
            <a:cxnSpLocks/>
          </p:cNvCxnSpPr>
          <p:nvPr/>
        </p:nvCxnSpPr>
        <p:spPr>
          <a:xfrm>
            <a:off x="3875276" y="381387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6257965-0F26-4162-BE96-776DAB87E56B}"/>
              </a:ext>
            </a:extLst>
          </p:cNvPr>
          <p:cNvSpPr txBox="1"/>
          <p:nvPr/>
        </p:nvSpPr>
        <p:spPr>
          <a:xfrm>
            <a:off x="4597690" y="429903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0FFAADBA-64D2-4C49-BFE1-F32EB57DBC42}"/>
              </a:ext>
            </a:extLst>
          </p:cNvPr>
          <p:cNvCxnSpPr>
            <a:cxnSpLocks/>
          </p:cNvCxnSpPr>
          <p:nvPr/>
        </p:nvCxnSpPr>
        <p:spPr>
          <a:xfrm>
            <a:off x="4531839" y="381387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FC43FDD0-6ABD-4278-8122-5D676136C0C7}"/>
              </a:ext>
            </a:extLst>
          </p:cNvPr>
          <p:cNvCxnSpPr>
            <a:cxnSpLocks/>
          </p:cNvCxnSpPr>
          <p:nvPr/>
        </p:nvCxnSpPr>
        <p:spPr>
          <a:xfrm flipV="1">
            <a:off x="4655839" y="381387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15342BA6-C4C9-4678-B108-9B4A2BE1AD34}"/>
              </a:ext>
            </a:extLst>
          </p:cNvPr>
          <p:cNvSpPr txBox="1"/>
          <p:nvPr/>
        </p:nvSpPr>
        <p:spPr>
          <a:xfrm>
            <a:off x="5618360" y="429903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40833795-6ED4-47F9-B83D-7DFC6685EF54}"/>
              </a:ext>
            </a:extLst>
          </p:cNvPr>
          <p:cNvCxnSpPr/>
          <p:nvPr/>
        </p:nvCxnSpPr>
        <p:spPr>
          <a:xfrm flipH="1">
            <a:off x="5438589" y="3713639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B901849-8397-488E-8970-A2A47A97743F}"/>
              </a:ext>
            </a:extLst>
          </p:cNvPr>
          <p:cNvCxnSpPr>
            <a:cxnSpLocks/>
          </p:cNvCxnSpPr>
          <p:nvPr/>
        </p:nvCxnSpPr>
        <p:spPr>
          <a:xfrm>
            <a:off x="5438589" y="3813870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06261835-2990-468A-8991-5085A51BF492}"/>
              </a:ext>
            </a:extLst>
          </p:cNvPr>
          <p:cNvCxnSpPr>
            <a:cxnSpLocks/>
          </p:cNvCxnSpPr>
          <p:nvPr/>
        </p:nvCxnSpPr>
        <p:spPr>
          <a:xfrm>
            <a:off x="5944036" y="3845329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F9C06C2F-ADFC-498F-8A50-663137AC71C3}"/>
              </a:ext>
            </a:extLst>
          </p:cNvPr>
          <p:cNvCxnSpPr>
            <a:cxnSpLocks/>
          </p:cNvCxnSpPr>
          <p:nvPr/>
        </p:nvCxnSpPr>
        <p:spPr>
          <a:xfrm flipV="1">
            <a:off x="6044184" y="378707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D22A7AEF-38DC-4119-BC74-0AF093730D85}"/>
              </a:ext>
            </a:extLst>
          </p:cNvPr>
          <p:cNvSpPr txBox="1"/>
          <p:nvPr/>
        </p:nvSpPr>
        <p:spPr>
          <a:xfrm>
            <a:off x="6559315" y="4299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80CFF60B-1179-45CA-8906-6FC99C8144AC}"/>
              </a:ext>
            </a:extLst>
          </p:cNvPr>
          <p:cNvCxnSpPr/>
          <p:nvPr/>
        </p:nvCxnSpPr>
        <p:spPr>
          <a:xfrm flipH="1">
            <a:off x="6450695" y="4175904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1F939775-F221-4527-89DA-7F59F92C027F}"/>
              </a:ext>
            </a:extLst>
          </p:cNvPr>
          <p:cNvCxnSpPr>
            <a:cxnSpLocks/>
          </p:cNvCxnSpPr>
          <p:nvPr/>
        </p:nvCxnSpPr>
        <p:spPr>
          <a:xfrm>
            <a:off x="6446500" y="3921529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8F8902E-6216-4A0D-8542-761164E61F39}"/>
              </a:ext>
            </a:extLst>
          </p:cNvPr>
          <p:cNvCxnSpPr>
            <a:cxnSpLocks/>
          </p:cNvCxnSpPr>
          <p:nvPr/>
        </p:nvCxnSpPr>
        <p:spPr>
          <a:xfrm>
            <a:off x="6446500" y="364818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BE959900-52BB-4748-90E0-7A2626306688}"/>
              </a:ext>
            </a:extLst>
          </p:cNvPr>
          <p:cNvSpPr txBox="1"/>
          <p:nvPr/>
        </p:nvSpPr>
        <p:spPr>
          <a:xfrm>
            <a:off x="7668060" y="42990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40513ADE-E073-441D-A7AB-230D534E3AB9}"/>
              </a:ext>
            </a:extLst>
          </p:cNvPr>
          <p:cNvCxnSpPr/>
          <p:nvPr/>
        </p:nvCxnSpPr>
        <p:spPr>
          <a:xfrm flipH="1">
            <a:off x="7581540" y="3932714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19DBE712-7D0B-460E-9B21-89D9585AA430}"/>
              </a:ext>
            </a:extLst>
          </p:cNvPr>
          <p:cNvCxnSpPr>
            <a:cxnSpLocks/>
          </p:cNvCxnSpPr>
          <p:nvPr/>
        </p:nvCxnSpPr>
        <p:spPr>
          <a:xfrm>
            <a:off x="7577345" y="3813870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8C57D710-19D0-4240-B45E-E245ECFCF1FB}"/>
              </a:ext>
            </a:extLst>
          </p:cNvPr>
          <p:cNvCxnSpPr>
            <a:cxnSpLocks/>
          </p:cNvCxnSpPr>
          <p:nvPr/>
        </p:nvCxnSpPr>
        <p:spPr>
          <a:xfrm flipV="1">
            <a:off x="3875276" y="145688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029B8A42-1A5C-4507-A388-A84F72E60775}"/>
              </a:ext>
            </a:extLst>
          </p:cNvPr>
          <p:cNvCxnSpPr>
            <a:cxnSpLocks/>
          </p:cNvCxnSpPr>
          <p:nvPr/>
        </p:nvCxnSpPr>
        <p:spPr>
          <a:xfrm>
            <a:off x="4651405" y="1914087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F75A97D9-9545-421A-A8D7-D0B6D085E8C8}"/>
              </a:ext>
            </a:extLst>
          </p:cNvPr>
          <p:cNvCxnSpPr/>
          <p:nvPr/>
        </p:nvCxnSpPr>
        <p:spPr>
          <a:xfrm flipH="1">
            <a:off x="6470697" y="1914087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C36D39AC-D3C6-4D3C-93A4-BE33F9637EB1}"/>
              </a:ext>
            </a:extLst>
          </p:cNvPr>
          <p:cNvCxnSpPr>
            <a:cxnSpLocks/>
          </p:cNvCxnSpPr>
          <p:nvPr/>
        </p:nvCxnSpPr>
        <p:spPr>
          <a:xfrm>
            <a:off x="8237008" y="1610687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41FDE2CA-C3AA-4920-ABA9-98EC4FEA0165}"/>
              </a:ext>
            </a:extLst>
          </p:cNvPr>
          <p:cNvCxnSpPr>
            <a:cxnSpLocks/>
          </p:cNvCxnSpPr>
          <p:nvPr/>
        </p:nvCxnSpPr>
        <p:spPr>
          <a:xfrm>
            <a:off x="1602297" y="2854243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477E3877-9F88-4678-9B6A-4CCB48E37313}"/>
              </a:ext>
            </a:extLst>
          </p:cNvPr>
          <p:cNvCxnSpPr>
            <a:cxnSpLocks/>
          </p:cNvCxnSpPr>
          <p:nvPr/>
        </p:nvCxnSpPr>
        <p:spPr>
          <a:xfrm flipV="1">
            <a:off x="3614517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3E73FAC0-8613-41E8-93CE-D365A6FF50F1}"/>
              </a:ext>
            </a:extLst>
          </p:cNvPr>
          <p:cNvCxnSpPr>
            <a:cxnSpLocks/>
          </p:cNvCxnSpPr>
          <p:nvPr/>
        </p:nvCxnSpPr>
        <p:spPr>
          <a:xfrm>
            <a:off x="3742003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446B6808-7B23-4934-9900-2C74ACDB6FCF}"/>
              </a:ext>
            </a:extLst>
          </p:cNvPr>
          <p:cNvCxnSpPr>
            <a:cxnSpLocks/>
          </p:cNvCxnSpPr>
          <p:nvPr/>
        </p:nvCxnSpPr>
        <p:spPr>
          <a:xfrm flipV="1">
            <a:off x="3867575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B9D0A409-77A0-469F-973B-C1DA694D866F}"/>
              </a:ext>
            </a:extLst>
          </p:cNvPr>
          <p:cNvCxnSpPr>
            <a:cxnSpLocks/>
          </p:cNvCxnSpPr>
          <p:nvPr/>
        </p:nvCxnSpPr>
        <p:spPr>
          <a:xfrm>
            <a:off x="4019726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559337B-1536-4AAC-A5CF-656E5CEACCF5}"/>
              </a:ext>
            </a:extLst>
          </p:cNvPr>
          <p:cNvCxnSpPr>
            <a:cxnSpLocks/>
          </p:cNvCxnSpPr>
          <p:nvPr/>
        </p:nvCxnSpPr>
        <p:spPr>
          <a:xfrm>
            <a:off x="4633053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8872622-60EE-42EF-B488-377EF9B3A28F}"/>
              </a:ext>
            </a:extLst>
          </p:cNvPr>
          <p:cNvCxnSpPr>
            <a:cxnSpLocks/>
          </p:cNvCxnSpPr>
          <p:nvPr/>
        </p:nvCxnSpPr>
        <p:spPr>
          <a:xfrm flipV="1">
            <a:off x="4758625" y="2625532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7CA0AE19-956B-4F9A-9B4E-648B401BC65E}"/>
              </a:ext>
            </a:extLst>
          </p:cNvPr>
          <p:cNvCxnSpPr>
            <a:cxnSpLocks/>
          </p:cNvCxnSpPr>
          <p:nvPr/>
        </p:nvCxnSpPr>
        <p:spPr>
          <a:xfrm>
            <a:off x="4886111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22606CBA-4EEB-487B-838D-074361AB96FB}"/>
              </a:ext>
            </a:extLst>
          </p:cNvPr>
          <p:cNvCxnSpPr>
            <a:cxnSpLocks/>
          </p:cNvCxnSpPr>
          <p:nvPr/>
        </p:nvCxnSpPr>
        <p:spPr>
          <a:xfrm flipV="1">
            <a:off x="6564907" y="265360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E5EC2819-D101-4706-806E-1A9D94298D5B}"/>
              </a:ext>
            </a:extLst>
          </p:cNvPr>
          <p:cNvCxnSpPr>
            <a:cxnSpLocks/>
          </p:cNvCxnSpPr>
          <p:nvPr/>
        </p:nvCxnSpPr>
        <p:spPr>
          <a:xfrm>
            <a:off x="7201949" y="256261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F70B0757-4108-4C6F-A4EF-F134ECD9509F}"/>
              </a:ext>
            </a:extLst>
          </p:cNvPr>
          <p:cNvCxnSpPr/>
          <p:nvPr/>
        </p:nvCxnSpPr>
        <p:spPr>
          <a:xfrm flipH="1">
            <a:off x="7544060" y="2605037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155FED8F-F355-477E-BB8F-875130378ED4}"/>
              </a:ext>
            </a:extLst>
          </p:cNvPr>
          <p:cNvCxnSpPr>
            <a:cxnSpLocks/>
          </p:cNvCxnSpPr>
          <p:nvPr/>
        </p:nvCxnSpPr>
        <p:spPr>
          <a:xfrm>
            <a:off x="7584130" y="2780605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D0CADDE2-CC36-461D-8868-CE7876A3DE35}"/>
              </a:ext>
            </a:extLst>
          </p:cNvPr>
          <p:cNvCxnSpPr>
            <a:cxnSpLocks/>
          </p:cNvCxnSpPr>
          <p:nvPr/>
        </p:nvCxnSpPr>
        <p:spPr>
          <a:xfrm>
            <a:off x="8109006" y="271652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9BCC7769-A592-45D3-8CE7-E51D48A35009}"/>
              </a:ext>
            </a:extLst>
          </p:cNvPr>
          <p:cNvCxnSpPr>
            <a:cxnSpLocks/>
          </p:cNvCxnSpPr>
          <p:nvPr/>
        </p:nvCxnSpPr>
        <p:spPr>
          <a:xfrm>
            <a:off x="7509523" y="251282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D780DD3D-28E5-4DC8-9488-398941673B40}"/>
              </a:ext>
            </a:extLst>
          </p:cNvPr>
          <p:cNvCxnSpPr/>
          <p:nvPr/>
        </p:nvCxnSpPr>
        <p:spPr>
          <a:xfrm flipH="1">
            <a:off x="276341" y="4141530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78A206E6-4477-4582-970C-6C45BAB9961A}"/>
              </a:ext>
            </a:extLst>
          </p:cNvPr>
          <p:cNvCxnSpPr>
            <a:cxnSpLocks/>
          </p:cNvCxnSpPr>
          <p:nvPr/>
        </p:nvCxnSpPr>
        <p:spPr>
          <a:xfrm>
            <a:off x="3120076" y="382344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5087F8-F6FA-4AF5-8B4E-2BA2FCFB3232}"/>
              </a:ext>
            </a:extLst>
          </p:cNvPr>
          <p:cNvCxnSpPr>
            <a:cxnSpLocks/>
          </p:cNvCxnSpPr>
          <p:nvPr/>
        </p:nvCxnSpPr>
        <p:spPr>
          <a:xfrm flipV="1">
            <a:off x="3957342" y="381387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D03D5CCC-7A83-40F8-A72F-773EC582F068}"/>
              </a:ext>
            </a:extLst>
          </p:cNvPr>
          <p:cNvCxnSpPr>
            <a:cxnSpLocks/>
          </p:cNvCxnSpPr>
          <p:nvPr/>
        </p:nvCxnSpPr>
        <p:spPr>
          <a:xfrm>
            <a:off x="4807483" y="383298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1B6F2F0E-7EB4-49B0-AFBE-35DFE2E41A6E}"/>
              </a:ext>
            </a:extLst>
          </p:cNvPr>
          <p:cNvCxnSpPr>
            <a:cxnSpLocks/>
          </p:cNvCxnSpPr>
          <p:nvPr/>
        </p:nvCxnSpPr>
        <p:spPr>
          <a:xfrm flipV="1">
            <a:off x="4944260" y="381387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BA237D31-826D-49CA-A076-97426229901A}"/>
              </a:ext>
            </a:extLst>
          </p:cNvPr>
          <p:cNvCxnSpPr>
            <a:cxnSpLocks/>
          </p:cNvCxnSpPr>
          <p:nvPr/>
        </p:nvCxnSpPr>
        <p:spPr>
          <a:xfrm>
            <a:off x="5454900" y="383298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73807A0E-C08B-4C7A-AB06-CEEA32A8AEE1}"/>
              </a:ext>
            </a:extLst>
          </p:cNvPr>
          <p:cNvCxnSpPr>
            <a:cxnSpLocks/>
          </p:cNvCxnSpPr>
          <p:nvPr/>
        </p:nvCxnSpPr>
        <p:spPr>
          <a:xfrm flipV="1">
            <a:off x="6946785" y="3619555"/>
            <a:ext cx="0" cy="40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AE9AC49F-1545-4FCC-881E-74CC5BBBAE15}"/>
              </a:ext>
            </a:extLst>
          </p:cNvPr>
          <p:cNvCxnSpPr>
            <a:cxnSpLocks/>
          </p:cNvCxnSpPr>
          <p:nvPr/>
        </p:nvCxnSpPr>
        <p:spPr>
          <a:xfrm>
            <a:off x="6998603" y="374724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49A50BDC-A09F-4643-B803-47215850B622}"/>
              </a:ext>
            </a:extLst>
          </p:cNvPr>
          <p:cNvCxnSpPr>
            <a:cxnSpLocks/>
          </p:cNvCxnSpPr>
          <p:nvPr/>
        </p:nvCxnSpPr>
        <p:spPr>
          <a:xfrm>
            <a:off x="7577345" y="4042470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>
            <a:extLst>
              <a:ext uri="{FF2B5EF4-FFF2-40B4-BE49-F238E27FC236}">
                <a16:creationId xmlns:a16="http://schemas.microsoft.com/office/drawing/2014/main" id="{56F55625-909B-475E-9DD1-0793F771377E}"/>
              </a:ext>
            </a:extLst>
          </p:cNvPr>
          <p:cNvSpPr txBox="1"/>
          <p:nvPr/>
        </p:nvSpPr>
        <p:spPr>
          <a:xfrm>
            <a:off x="419868" y="122334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F9CB2F8A-7F27-43E6-B747-B180E6E3CC28}"/>
              </a:ext>
            </a:extLst>
          </p:cNvPr>
          <p:cNvSpPr txBox="1"/>
          <p:nvPr/>
        </p:nvSpPr>
        <p:spPr>
          <a:xfrm>
            <a:off x="418910" y="160582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6F422DED-DCDB-4460-8920-4D345A9223BA}"/>
              </a:ext>
            </a:extLst>
          </p:cNvPr>
          <p:cNvSpPr txBox="1"/>
          <p:nvPr/>
        </p:nvSpPr>
        <p:spPr>
          <a:xfrm>
            <a:off x="840226" y="150005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FD97F9AB-2520-444F-8D3E-AFADD37FDC25}"/>
              </a:ext>
            </a:extLst>
          </p:cNvPr>
          <p:cNvSpPr txBox="1"/>
          <p:nvPr/>
        </p:nvSpPr>
        <p:spPr>
          <a:xfrm>
            <a:off x="1148424" y="153159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2309E69A-F752-493F-B017-7E59159B35D3}"/>
              </a:ext>
            </a:extLst>
          </p:cNvPr>
          <p:cNvSpPr txBox="1"/>
          <p:nvPr/>
        </p:nvSpPr>
        <p:spPr>
          <a:xfrm>
            <a:off x="1456819" y="166332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4FDDE8FA-5105-4E86-86DC-27327C4EA964}"/>
              </a:ext>
            </a:extLst>
          </p:cNvPr>
          <p:cNvSpPr txBox="1"/>
          <p:nvPr/>
        </p:nvSpPr>
        <p:spPr>
          <a:xfrm>
            <a:off x="1787907" y="126622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001F76D9-B1C6-4332-8D50-9C044543920E}"/>
              </a:ext>
            </a:extLst>
          </p:cNvPr>
          <p:cNvSpPr txBox="1"/>
          <p:nvPr/>
        </p:nvSpPr>
        <p:spPr>
          <a:xfrm>
            <a:off x="1807236" y="158043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F0F7525F-F6E9-4AEF-9EB5-88416AB631ED}"/>
              </a:ext>
            </a:extLst>
          </p:cNvPr>
          <p:cNvSpPr txBox="1"/>
          <p:nvPr/>
        </p:nvSpPr>
        <p:spPr>
          <a:xfrm>
            <a:off x="2548797" y="141763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5CC43589-5EA0-4A0C-AC43-B140131CA61E}"/>
              </a:ext>
            </a:extLst>
          </p:cNvPr>
          <p:cNvSpPr txBox="1"/>
          <p:nvPr/>
        </p:nvSpPr>
        <p:spPr>
          <a:xfrm>
            <a:off x="2546462" y="174840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CC365164-D64B-4120-B28D-429B8D463A7C}"/>
              </a:ext>
            </a:extLst>
          </p:cNvPr>
          <p:cNvSpPr txBox="1"/>
          <p:nvPr/>
        </p:nvSpPr>
        <p:spPr>
          <a:xfrm>
            <a:off x="3457447" y="127424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AAD94B14-F024-45D1-9C24-6CDE6212E0D3}"/>
              </a:ext>
            </a:extLst>
          </p:cNvPr>
          <p:cNvSpPr txBox="1"/>
          <p:nvPr/>
        </p:nvSpPr>
        <p:spPr>
          <a:xfrm>
            <a:off x="3440874" y="158682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7C37E224-80C1-4D9B-8751-36AF4755E1C4}"/>
              </a:ext>
            </a:extLst>
          </p:cNvPr>
          <p:cNvSpPr txBox="1"/>
          <p:nvPr/>
        </p:nvSpPr>
        <p:spPr>
          <a:xfrm>
            <a:off x="3685499" y="164904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562DAD8D-2B76-477F-887A-EA9F4EF41CC5}"/>
              </a:ext>
            </a:extLst>
          </p:cNvPr>
          <p:cNvSpPr txBox="1"/>
          <p:nvPr/>
        </p:nvSpPr>
        <p:spPr>
          <a:xfrm>
            <a:off x="3915163" y="160582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66E84E7D-B998-4DDF-9B36-2572FEA2FAC6}"/>
              </a:ext>
            </a:extLst>
          </p:cNvPr>
          <p:cNvSpPr txBox="1"/>
          <p:nvPr/>
        </p:nvSpPr>
        <p:spPr>
          <a:xfrm>
            <a:off x="4795847" y="157566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F17CC537-974E-43F4-888D-70FB8963E573}"/>
              </a:ext>
            </a:extLst>
          </p:cNvPr>
          <p:cNvSpPr txBox="1"/>
          <p:nvPr/>
        </p:nvSpPr>
        <p:spPr>
          <a:xfrm>
            <a:off x="4764964" y="129616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6B14E591-47B7-4D18-92BB-2AF2F75D7AED}"/>
              </a:ext>
            </a:extLst>
          </p:cNvPr>
          <p:cNvSpPr txBox="1"/>
          <p:nvPr/>
        </p:nvSpPr>
        <p:spPr>
          <a:xfrm>
            <a:off x="4395541" y="157042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37FDB3F6-38F7-4362-A787-CF282B8EDB0C}"/>
              </a:ext>
            </a:extLst>
          </p:cNvPr>
          <p:cNvSpPr txBox="1"/>
          <p:nvPr/>
        </p:nvSpPr>
        <p:spPr>
          <a:xfrm>
            <a:off x="4786215" y="184927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62741294-9853-4D94-AAA5-50C8EB61D956}"/>
              </a:ext>
            </a:extLst>
          </p:cNvPr>
          <p:cNvSpPr txBox="1"/>
          <p:nvPr/>
        </p:nvSpPr>
        <p:spPr>
          <a:xfrm>
            <a:off x="5791189" y="127424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8D78E922-1CA4-4FEF-9479-B185AF680248}"/>
              </a:ext>
            </a:extLst>
          </p:cNvPr>
          <p:cNvSpPr txBox="1"/>
          <p:nvPr/>
        </p:nvSpPr>
        <p:spPr>
          <a:xfrm>
            <a:off x="5303478" y="15500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65CC13A6-7073-405A-BB02-74FC2933903F}"/>
              </a:ext>
            </a:extLst>
          </p:cNvPr>
          <p:cNvSpPr txBox="1"/>
          <p:nvPr/>
        </p:nvSpPr>
        <p:spPr>
          <a:xfrm>
            <a:off x="5566323" y="169964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1752F906-70CE-42B6-8941-BA020FE4E9F2}"/>
              </a:ext>
            </a:extLst>
          </p:cNvPr>
          <p:cNvSpPr txBox="1"/>
          <p:nvPr/>
        </p:nvSpPr>
        <p:spPr>
          <a:xfrm>
            <a:off x="5824763" y="15777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76E37C80-220B-44F9-91E1-04A3A8716254}"/>
              </a:ext>
            </a:extLst>
          </p:cNvPr>
          <p:cNvSpPr txBox="1"/>
          <p:nvPr/>
        </p:nvSpPr>
        <p:spPr>
          <a:xfrm>
            <a:off x="6605266" y="127904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10C54F7E-AFE5-4CE7-B709-1610F6D95B41}"/>
              </a:ext>
            </a:extLst>
          </p:cNvPr>
          <p:cNvSpPr txBox="1"/>
          <p:nvPr/>
        </p:nvSpPr>
        <p:spPr>
          <a:xfrm>
            <a:off x="6589661" y="155555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60073AC5-8854-472C-9FF5-3B92DDA55986}"/>
              </a:ext>
            </a:extLst>
          </p:cNvPr>
          <p:cNvSpPr txBox="1"/>
          <p:nvPr/>
        </p:nvSpPr>
        <p:spPr>
          <a:xfrm>
            <a:off x="6965885" y="154149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F805BE77-83FF-4CDF-BF4D-B9AFDC0A20A7}"/>
              </a:ext>
            </a:extLst>
          </p:cNvPr>
          <p:cNvSpPr txBox="1"/>
          <p:nvPr/>
        </p:nvSpPr>
        <p:spPr>
          <a:xfrm>
            <a:off x="6634814" y="184703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1EC4A7F5-F3BB-4ACB-995B-6DDDC773FCA7}"/>
              </a:ext>
            </a:extLst>
          </p:cNvPr>
          <p:cNvSpPr txBox="1"/>
          <p:nvPr/>
        </p:nvSpPr>
        <p:spPr>
          <a:xfrm>
            <a:off x="829288" y="260503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AE6C3DB8-3030-437A-AB26-6FA0588768CD}"/>
              </a:ext>
            </a:extLst>
          </p:cNvPr>
          <p:cNvSpPr txBox="1"/>
          <p:nvPr/>
        </p:nvSpPr>
        <p:spPr>
          <a:xfrm>
            <a:off x="461479" y="29533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F3C16701-7DAA-4743-A3CC-A221F3828FCE}"/>
              </a:ext>
            </a:extLst>
          </p:cNvPr>
          <p:cNvSpPr txBox="1"/>
          <p:nvPr/>
        </p:nvSpPr>
        <p:spPr>
          <a:xfrm>
            <a:off x="7332907" y="15934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906C357F-3F80-45AE-9F56-5D132BCDF933}"/>
              </a:ext>
            </a:extLst>
          </p:cNvPr>
          <p:cNvSpPr txBox="1"/>
          <p:nvPr/>
        </p:nvSpPr>
        <p:spPr>
          <a:xfrm>
            <a:off x="7603885" y="15934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435C3286-E0D4-40B3-99E4-AA952CAFB8D7}"/>
              </a:ext>
            </a:extLst>
          </p:cNvPr>
          <p:cNvSpPr txBox="1"/>
          <p:nvPr/>
        </p:nvSpPr>
        <p:spPr>
          <a:xfrm>
            <a:off x="7812912" y="126000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6F4C6C5D-FDDE-48E7-AA37-9BAAB9EE55A4}"/>
              </a:ext>
            </a:extLst>
          </p:cNvPr>
          <p:cNvSpPr txBox="1"/>
          <p:nvPr/>
        </p:nvSpPr>
        <p:spPr>
          <a:xfrm>
            <a:off x="8018819" y="163170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F8D831D5-AFC9-46C3-AC81-E50D0DDF76C8}"/>
              </a:ext>
            </a:extLst>
          </p:cNvPr>
          <p:cNvSpPr txBox="1"/>
          <p:nvPr/>
        </p:nvSpPr>
        <p:spPr>
          <a:xfrm>
            <a:off x="8507333" y="15500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642B7A9D-9572-49C4-B423-63B19DAF1540}"/>
              </a:ext>
            </a:extLst>
          </p:cNvPr>
          <p:cNvSpPr txBox="1"/>
          <p:nvPr/>
        </p:nvSpPr>
        <p:spPr>
          <a:xfrm>
            <a:off x="8809611" y="15934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62D097EB-5C36-4BAE-B097-563E7907618F}"/>
              </a:ext>
            </a:extLst>
          </p:cNvPr>
          <p:cNvSpPr txBox="1"/>
          <p:nvPr/>
        </p:nvSpPr>
        <p:spPr>
          <a:xfrm>
            <a:off x="1196525" y="264354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BA80A457-D651-4786-9E8D-B6E182F6C6DF}"/>
              </a:ext>
            </a:extLst>
          </p:cNvPr>
          <p:cNvSpPr txBox="1"/>
          <p:nvPr/>
        </p:nvSpPr>
        <p:spPr>
          <a:xfrm>
            <a:off x="1442614" y="282267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A427577D-E411-44FA-8B2F-6EAC493E9078}"/>
              </a:ext>
            </a:extLst>
          </p:cNvPr>
          <p:cNvSpPr txBox="1"/>
          <p:nvPr/>
        </p:nvSpPr>
        <p:spPr>
          <a:xfrm>
            <a:off x="1703889" y="239290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28FF89D3-868D-4673-A0CE-173B76700454}"/>
              </a:ext>
            </a:extLst>
          </p:cNvPr>
          <p:cNvSpPr txBox="1"/>
          <p:nvPr/>
        </p:nvSpPr>
        <p:spPr>
          <a:xfrm>
            <a:off x="2059355" y="25691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AA1698CE-FE7A-4D81-944F-5F4E5EC432C6}"/>
              </a:ext>
            </a:extLst>
          </p:cNvPr>
          <p:cNvSpPr txBox="1"/>
          <p:nvPr/>
        </p:nvSpPr>
        <p:spPr>
          <a:xfrm>
            <a:off x="1744359" y="279411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886C83BA-C8AD-4B4C-A170-F5679315B6BF}"/>
              </a:ext>
            </a:extLst>
          </p:cNvPr>
          <p:cNvSpPr txBox="1"/>
          <p:nvPr/>
        </p:nvSpPr>
        <p:spPr>
          <a:xfrm>
            <a:off x="2634441" y="263879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CF704738-E799-4508-8E97-44CC10923EF0}"/>
              </a:ext>
            </a:extLst>
          </p:cNvPr>
          <p:cNvSpPr txBox="1"/>
          <p:nvPr/>
        </p:nvSpPr>
        <p:spPr>
          <a:xfrm>
            <a:off x="3278474" y="26627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CF105B14-366A-478B-9FB1-05C4B6BF5172}"/>
              </a:ext>
            </a:extLst>
          </p:cNvPr>
          <p:cNvSpPr txBox="1"/>
          <p:nvPr/>
        </p:nvSpPr>
        <p:spPr>
          <a:xfrm>
            <a:off x="3488945" y="236732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0DBF63B0-72F7-4C50-ACEA-2F95BD5F036E}"/>
              </a:ext>
            </a:extLst>
          </p:cNvPr>
          <p:cNvSpPr txBox="1"/>
          <p:nvPr/>
        </p:nvSpPr>
        <p:spPr>
          <a:xfrm>
            <a:off x="3601896" y="300628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0133EB6E-68D4-4F70-8322-3FEED62DF272}"/>
              </a:ext>
            </a:extLst>
          </p:cNvPr>
          <p:cNvSpPr txBox="1"/>
          <p:nvPr/>
        </p:nvSpPr>
        <p:spPr>
          <a:xfrm>
            <a:off x="3709868" y="236312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F5991827-6F5E-4ACC-A0A6-D0FDD547281A}"/>
              </a:ext>
            </a:extLst>
          </p:cNvPr>
          <p:cNvSpPr txBox="1"/>
          <p:nvPr/>
        </p:nvSpPr>
        <p:spPr>
          <a:xfrm>
            <a:off x="3894973" y="293104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4991FE23-7EBA-4829-89CE-E75252F3D186}"/>
              </a:ext>
            </a:extLst>
          </p:cNvPr>
          <p:cNvSpPr txBox="1"/>
          <p:nvPr/>
        </p:nvSpPr>
        <p:spPr>
          <a:xfrm>
            <a:off x="4397062" y="264548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17617C31-03E7-4829-92E2-4034468544B0}"/>
              </a:ext>
            </a:extLst>
          </p:cNvPr>
          <p:cNvSpPr txBox="1"/>
          <p:nvPr/>
        </p:nvSpPr>
        <p:spPr>
          <a:xfrm>
            <a:off x="4633053" y="236592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6F4FFB17-6B3A-4B79-87CB-2DFCE7058CC3}"/>
              </a:ext>
            </a:extLst>
          </p:cNvPr>
          <p:cNvSpPr txBox="1"/>
          <p:nvPr/>
        </p:nvSpPr>
        <p:spPr>
          <a:xfrm>
            <a:off x="4854404" y="262822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B0553EBA-B828-45CF-B26D-0CF260EBBAA2}"/>
              </a:ext>
            </a:extLst>
          </p:cNvPr>
          <p:cNvSpPr txBox="1"/>
          <p:nvPr/>
        </p:nvSpPr>
        <p:spPr>
          <a:xfrm>
            <a:off x="5640997" y="241117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CB4F79AF-0F5D-4985-820E-3B3047493450}"/>
              </a:ext>
            </a:extLst>
          </p:cNvPr>
          <p:cNvSpPr txBox="1"/>
          <p:nvPr/>
        </p:nvSpPr>
        <p:spPr>
          <a:xfrm>
            <a:off x="5315532" y="271282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091179AB-D062-422B-B728-A5038D5B7453}"/>
              </a:ext>
            </a:extLst>
          </p:cNvPr>
          <p:cNvSpPr txBox="1"/>
          <p:nvPr/>
        </p:nvSpPr>
        <p:spPr>
          <a:xfrm>
            <a:off x="5650380" y="284790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31CA9658-4ED5-4331-A5D8-9064357B5AC8}"/>
              </a:ext>
            </a:extLst>
          </p:cNvPr>
          <p:cNvSpPr txBox="1"/>
          <p:nvPr/>
        </p:nvSpPr>
        <p:spPr>
          <a:xfrm>
            <a:off x="6024512" y="268700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3C732F26-03A9-413C-9032-73622FB88B88}"/>
              </a:ext>
            </a:extLst>
          </p:cNvPr>
          <p:cNvSpPr txBox="1"/>
          <p:nvPr/>
        </p:nvSpPr>
        <p:spPr>
          <a:xfrm>
            <a:off x="6259975" y="271652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AF1256F6-0192-4034-A331-FDB89DABC8D3}"/>
              </a:ext>
            </a:extLst>
          </p:cNvPr>
          <p:cNvSpPr txBox="1"/>
          <p:nvPr/>
        </p:nvSpPr>
        <p:spPr>
          <a:xfrm>
            <a:off x="6424900" y="240218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52254840-4EDE-45E1-B0A4-092093F0AE76}"/>
              </a:ext>
            </a:extLst>
          </p:cNvPr>
          <p:cNvSpPr txBox="1"/>
          <p:nvPr/>
        </p:nvSpPr>
        <p:spPr>
          <a:xfrm>
            <a:off x="6712645" y="241528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E0A82336-ADA2-4479-BC66-9E5886B6FB56}"/>
              </a:ext>
            </a:extLst>
          </p:cNvPr>
          <p:cNvSpPr txBox="1"/>
          <p:nvPr/>
        </p:nvSpPr>
        <p:spPr>
          <a:xfrm>
            <a:off x="7148457" y="25976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3D00E1B7-DAC3-46CA-BA41-0E18E9C54C3F}"/>
              </a:ext>
            </a:extLst>
          </p:cNvPr>
          <p:cNvSpPr txBox="1"/>
          <p:nvPr/>
        </p:nvSpPr>
        <p:spPr>
          <a:xfrm>
            <a:off x="6763821" y="283258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93E76F20-C6C6-41C5-BD5E-5AB3198E8A72}"/>
              </a:ext>
            </a:extLst>
          </p:cNvPr>
          <p:cNvSpPr txBox="1"/>
          <p:nvPr/>
        </p:nvSpPr>
        <p:spPr>
          <a:xfrm>
            <a:off x="7706532" y="236420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21409155-829C-474F-9A61-F957D59D11A4}"/>
              </a:ext>
            </a:extLst>
          </p:cNvPr>
          <p:cNvSpPr txBox="1"/>
          <p:nvPr/>
        </p:nvSpPr>
        <p:spPr>
          <a:xfrm>
            <a:off x="7316238" y="257122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38CF38DD-36B4-4915-8826-9C1C88911DF2}"/>
              </a:ext>
            </a:extLst>
          </p:cNvPr>
          <p:cNvSpPr txBox="1"/>
          <p:nvPr/>
        </p:nvSpPr>
        <p:spPr>
          <a:xfrm>
            <a:off x="7673290" y="268700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F6B20842-716A-4CA3-AC2E-E2440A384135}"/>
              </a:ext>
            </a:extLst>
          </p:cNvPr>
          <p:cNvSpPr txBox="1"/>
          <p:nvPr/>
        </p:nvSpPr>
        <p:spPr>
          <a:xfrm>
            <a:off x="8083276" y="277715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1123EB37-0E3F-47DF-9C7D-92F66FC2DFA8}"/>
              </a:ext>
            </a:extLst>
          </p:cNvPr>
          <p:cNvSpPr txBox="1"/>
          <p:nvPr/>
        </p:nvSpPr>
        <p:spPr>
          <a:xfrm>
            <a:off x="8389778" y="25976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9DFFE362-64A3-488E-A857-23D0B24B0F73}"/>
              </a:ext>
            </a:extLst>
          </p:cNvPr>
          <p:cNvSpPr txBox="1"/>
          <p:nvPr/>
        </p:nvSpPr>
        <p:spPr>
          <a:xfrm>
            <a:off x="8626900" y="271779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FB784B7D-217C-4DB9-AE79-C6E4731194CA}"/>
              </a:ext>
            </a:extLst>
          </p:cNvPr>
          <p:cNvSpPr txBox="1"/>
          <p:nvPr/>
        </p:nvSpPr>
        <p:spPr>
          <a:xfrm>
            <a:off x="8815277" y="237430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A9A390D6-5667-4962-90B1-11F7D2D3697C}"/>
              </a:ext>
            </a:extLst>
          </p:cNvPr>
          <p:cNvSpPr txBox="1"/>
          <p:nvPr/>
        </p:nvSpPr>
        <p:spPr>
          <a:xfrm>
            <a:off x="384194" y="365898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55031F94-B1AC-4B8F-B11F-C3E3A1477DCE}"/>
              </a:ext>
            </a:extLst>
          </p:cNvPr>
          <p:cNvSpPr txBox="1"/>
          <p:nvPr/>
        </p:nvSpPr>
        <p:spPr>
          <a:xfrm>
            <a:off x="709031" y="385712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B8BF7C53-9B73-4FA9-BCFC-78155C852157}"/>
              </a:ext>
            </a:extLst>
          </p:cNvPr>
          <p:cNvSpPr txBox="1"/>
          <p:nvPr/>
        </p:nvSpPr>
        <p:spPr>
          <a:xfrm>
            <a:off x="384194" y="411614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570FE245-050E-47A9-B1B7-635D7EE5AD7A}"/>
              </a:ext>
            </a:extLst>
          </p:cNvPr>
          <p:cNvSpPr txBox="1"/>
          <p:nvPr/>
        </p:nvSpPr>
        <p:spPr>
          <a:xfrm>
            <a:off x="1348079" y="365959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C07B5F99-0044-4AA3-A4EF-31024857B7E7}"/>
              </a:ext>
            </a:extLst>
          </p:cNvPr>
          <p:cNvSpPr txBox="1"/>
          <p:nvPr/>
        </p:nvSpPr>
        <p:spPr>
          <a:xfrm>
            <a:off x="1652396" y="355474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F93DD15F-EED7-4A52-AF16-4AE96226DE49}"/>
              </a:ext>
            </a:extLst>
          </p:cNvPr>
          <p:cNvSpPr txBox="1"/>
          <p:nvPr/>
        </p:nvSpPr>
        <p:spPr>
          <a:xfrm>
            <a:off x="1828506" y="392899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D7D48ECB-6E59-4E7A-A93A-A2AC9792AF03}"/>
              </a:ext>
            </a:extLst>
          </p:cNvPr>
          <p:cNvSpPr txBox="1"/>
          <p:nvPr/>
        </p:nvSpPr>
        <p:spPr>
          <a:xfrm>
            <a:off x="2271990" y="384532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1317E3E-98D2-4538-82CE-8EF27A92CD78}"/>
              </a:ext>
            </a:extLst>
          </p:cNvPr>
          <p:cNvSpPr txBox="1"/>
          <p:nvPr/>
        </p:nvSpPr>
        <p:spPr>
          <a:xfrm>
            <a:off x="2638674" y="419726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414CA9F6-9CDB-4E8E-96E5-A2DAFF1768DA}"/>
              </a:ext>
            </a:extLst>
          </p:cNvPr>
          <p:cNvSpPr txBox="1"/>
          <p:nvPr/>
        </p:nvSpPr>
        <p:spPr>
          <a:xfrm>
            <a:off x="2839309" y="383069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B1C60043-A738-43B8-A30F-618B6C467EA3}"/>
              </a:ext>
            </a:extLst>
          </p:cNvPr>
          <p:cNvSpPr txBox="1"/>
          <p:nvPr/>
        </p:nvSpPr>
        <p:spPr>
          <a:xfrm>
            <a:off x="3064824" y="383793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900C08A7-3A14-49C6-BF0D-5A6E98AD6369}"/>
              </a:ext>
            </a:extLst>
          </p:cNvPr>
          <p:cNvSpPr txBox="1"/>
          <p:nvPr/>
        </p:nvSpPr>
        <p:spPr>
          <a:xfrm>
            <a:off x="3663846" y="383959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65B78DEE-A7A6-4379-8C41-59C94B622160}"/>
              </a:ext>
            </a:extLst>
          </p:cNvPr>
          <p:cNvSpPr txBox="1"/>
          <p:nvPr/>
        </p:nvSpPr>
        <p:spPr>
          <a:xfrm>
            <a:off x="3931963" y="387623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88EA0C26-990B-4452-B3FB-E1479F9ECD7D}"/>
              </a:ext>
            </a:extLst>
          </p:cNvPr>
          <p:cNvSpPr txBox="1"/>
          <p:nvPr/>
        </p:nvSpPr>
        <p:spPr>
          <a:xfrm>
            <a:off x="3520868" y="355474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7D8BDFAB-F680-47F0-8132-95E7243B2C6B}"/>
              </a:ext>
            </a:extLst>
          </p:cNvPr>
          <p:cNvSpPr txBox="1"/>
          <p:nvPr/>
        </p:nvSpPr>
        <p:spPr>
          <a:xfrm>
            <a:off x="4302124" y="383793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722AA675-E934-4437-9264-7FAA2F43AA0F}"/>
              </a:ext>
            </a:extLst>
          </p:cNvPr>
          <p:cNvSpPr txBox="1"/>
          <p:nvPr/>
        </p:nvSpPr>
        <p:spPr>
          <a:xfrm>
            <a:off x="4517197" y="356666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8A580B6A-BF0C-4377-9F78-2DE163F08414}"/>
              </a:ext>
            </a:extLst>
          </p:cNvPr>
          <p:cNvSpPr txBox="1"/>
          <p:nvPr/>
        </p:nvSpPr>
        <p:spPr>
          <a:xfrm>
            <a:off x="4677874" y="414514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17401341-4833-4720-B55D-420BEBBCAC9B}"/>
              </a:ext>
            </a:extLst>
          </p:cNvPr>
          <p:cNvSpPr txBox="1"/>
          <p:nvPr/>
        </p:nvSpPr>
        <p:spPr>
          <a:xfrm>
            <a:off x="4899605" y="384532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12B32CA7-5D53-4CB4-BBA7-5B9F7E2643F3}"/>
              </a:ext>
            </a:extLst>
          </p:cNvPr>
          <p:cNvSpPr txBox="1"/>
          <p:nvPr/>
        </p:nvSpPr>
        <p:spPr>
          <a:xfrm>
            <a:off x="5551578" y="374304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B5209340-BB45-45F1-9B15-7D1331F09301}"/>
              </a:ext>
            </a:extLst>
          </p:cNvPr>
          <p:cNvSpPr txBox="1"/>
          <p:nvPr/>
        </p:nvSpPr>
        <p:spPr>
          <a:xfrm>
            <a:off x="5713123" y="394438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562F7339-E8D8-4A9C-AD3E-9173A92BFE12}"/>
              </a:ext>
            </a:extLst>
          </p:cNvPr>
          <p:cNvSpPr txBox="1"/>
          <p:nvPr/>
        </p:nvSpPr>
        <p:spPr>
          <a:xfrm>
            <a:off x="5984143" y="389692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9964CED3-84FE-4D73-A92F-6C5B85F28477}"/>
              </a:ext>
            </a:extLst>
          </p:cNvPr>
          <p:cNvSpPr txBox="1"/>
          <p:nvPr/>
        </p:nvSpPr>
        <p:spPr>
          <a:xfrm>
            <a:off x="5624772" y="347377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4C6A1DCF-0F45-4403-8169-8C3E0F2BE52A}"/>
              </a:ext>
            </a:extLst>
          </p:cNvPr>
          <p:cNvSpPr txBox="1"/>
          <p:nvPr/>
        </p:nvSpPr>
        <p:spPr>
          <a:xfrm>
            <a:off x="5242314" y="385860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8D745AFF-879B-462A-A422-C7C18B3CA46C}"/>
              </a:ext>
            </a:extLst>
          </p:cNvPr>
          <p:cNvSpPr txBox="1"/>
          <p:nvPr/>
        </p:nvSpPr>
        <p:spPr>
          <a:xfrm>
            <a:off x="6280240" y="363678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ABD4AD93-08FC-4D4D-B96D-119AB6197D59}"/>
              </a:ext>
            </a:extLst>
          </p:cNvPr>
          <p:cNvSpPr txBox="1"/>
          <p:nvPr/>
        </p:nvSpPr>
        <p:spPr>
          <a:xfrm>
            <a:off x="6526781" y="367338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4C1F70C5-F4A3-4262-8D55-F56B1054CC24}"/>
              </a:ext>
            </a:extLst>
          </p:cNvPr>
          <p:cNvSpPr txBox="1"/>
          <p:nvPr/>
        </p:nvSpPr>
        <p:spPr>
          <a:xfrm>
            <a:off x="6771339" y="336181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69663ABE-3C89-403B-8A7D-3B5C83B95BAC}"/>
              </a:ext>
            </a:extLst>
          </p:cNvPr>
          <p:cNvSpPr txBox="1"/>
          <p:nvPr/>
        </p:nvSpPr>
        <p:spPr>
          <a:xfrm>
            <a:off x="6918168" y="374704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ED848FD0-327B-4A75-B911-A2212E885BA7}"/>
              </a:ext>
            </a:extLst>
          </p:cNvPr>
          <p:cNvSpPr txBox="1"/>
          <p:nvPr/>
        </p:nvSpPr>
        <p:spPr>
          <a:xfrm>
            <a:off x="6647666" y="409038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8C106408-7E39-4783-AA4A-F746ADEF4B4B}"/>
              </a:ext>
            </a:extLst>
          </p:cNvPr>
          <p:cNvSpPr txBox="1"/>
          <p:nvPr/>
        </p:nvSpPr>
        <p:spPr>
          <a:xfrm>
            <a:off x="7584130" y="356666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79A2A316-4C83-4919-8C4A-C0E0064D2C54}"/>
              </a:ext>
            </a:extLst>
          </p:cNvPr>
          <p:cNvSpPr txBox="1"/>
          <p:nvPr/>
        </p:nvSpPr>
        <p:spPr>
          <a:xfrm>
            <a:off x="8020718" y="37730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667C5B6E-A40C-436D-9384-A59B36291FFA}"/>
              </a:ext>
            </a:extLst>
          </p:cNvPr>
          <p:cNvSpPr txBox="1"/>
          <p:nvPr/>
        </p:nvSpPr>
        <p:spPr>
          <a:xfrm>
            <a:off x="7706532" y="39992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0160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2D9C877-254D-499B-BB46-F4096EF037B0}"/>
              </a:ext>
            </a:extLst>
          </p:cNvPr>
          <p:cNvCxnSpPr>
            <a:cxnSpLocks/>
          </p:cNvCxnSpPr>
          <p:nvPr/>
        </p:nvCxnSpPr>
        <p:spPr>
          <a:xfrm flipH="1" flipV="1">
            <a:off x="461394" y="201336"/>
            <a:ext cx="526881" cy="31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E7AE8F1-4B7E-4C02-A391-557DC09B4783}"/>
              </a:ext>
            </a:extLst>
          </p:cNvPr>
          <p:cNvCxnSpPr>
            <a:cxnSpLocks/>
          </p:cNvCxnSpPr>
          <p:nvPr/>
        </p:nvCxnSpPr>
        <p:spPr>
          <a:xfrm flipV="1">
            <a:off x="1498642" y="13841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90BD775-34F6-4D1C-834C-4CFB7F3A5085}"/>
              </a:ext>
            </a:extLst>
          </p:cNvPr>
          <p:cNvCxnSpPr>
            <a:cxnSpLocks/>
          </p:cNvCxnSpPr>
          <p:nvPr/>
        </p:nvCxnSpPr>
        <p:spPr>
          <a:xfrm>
            <a:off x="2101443" y="201336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6FB6617-5BED-4D01-B6AF-EBC08B9D9636}"/>
              </a:ext>
            </a:extLst>
          </p:cNvPr>
          <p:cNvCxnSpPr>
            <a:cxnSpLocks/>
          </p:cNvCxnSpPr>
          <p:nvPr/>
        </p:nvCxnSpPr>
        <p:spPr>
          <a:xfrm flipV="1">
            <a:off x="2697060" y="201336"/>
            <a:ext cx="421493" cy="26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9F845AF-3ED5-4489-A3C9-6DFDD9802252}"/>
              </a:ext>
            </a:extLst>
          </p:cNvPr>
          <p:cNvSpPr txBox="1"/>
          <p:nvPr/>
        </p:nvSpPr>
        <p:spPr>
          <a:xfrm>
            <a:off x="408787" y="200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BCCC59A-1F49-4BD0-93AB-DEE0F1F95F33}"/>
              </a:ext>
            </a:extLst>
          </p:cNvPr>
          <p:cNvCxnSpPr>
            <a:cxnSpLocks/>
          </p:cNvCxnSpPr>
          <p:nvPr/>
        </p:nvCxnSpPr>
        <p:spPr>
          <a:xfrm flipH="1">
            <a:off x="315207" y="1519805"/>
            <a:ext cx="479911" cy="2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5E281D8-7FC3-486C-8D8B-E273ED4F1C47}"/>
              </a:ext>
            </a:extLst>
          </p:cNvPr>
          <p:cNvCxnSpPr>
            <a:cxnSpLocks/>
          </p:cNvCxnSpPr>
          <p:nvPr/>
        </p:nvCxnSpPr>
        <p:spPr>
          <a:xfrm flipV="1">
            <a:off x="379636" y="1627464"/>
            <a:ext cx="415482" cy="25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6799561-52E7-407F-B661-ECBEE5335B92}"/>
              </a:ext>
            </a:extLst>
          </p:cNvPr>
          <p:cNvCxnSpPr>
            <a:cxnSpLocks/>
          </p:cNvCxnSpPr>
          <p:nvPr/>
        </p:nvCxnSpPr>
        <p:spPr>
          <a:xfrm>
            <a:off x="876650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6BB4F62-2E9D-416E-869F-7552FE06D70E}"/>
              </a:ext>
            </a:extLst>
          </p:cNvPr>
          <p:cNvSpPr txBox="1"/>
          <p:nvPr/>
        </p:nvSpPr>
        <p:spPr>
          <a:xfrm>
            <a:off x="1498473" y="202767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344B67B-1815-41D9-98F0-2B0C179DC24B}"/>
              </a:ext>
            </a:extLst>
          </p:cNvPr>
          <p:cNvCxnSpPr>
            <a:cxnSpLocks/>
          </p:cNvCxnSpPr>
          <p:nvPr/>
        </p:nvCxnSpPr>
        <p:spPr>
          <a:xfrm flipH="1" flipV="1">
            <a:off x="1459004" y="1895784"/>
            <a:ext cx="423540" cy="20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F06752F-1D4D-49EF-879B-C5D763BE00B3}"/>
              </a:ext>
            </a:extLst>
          </p:cNvPr>
          <p:cNvCxnSpPr>
            <a:cxnSpLocks/>
            <a:endCxn id="173" idx="1"/>
          </p:cNvCxnSpPr>
          <p:nvPr/>
        </p:nvCxnSpPr>
        <p:spPr>
          <a:xfrm>
            <a:off x="1937160" y="1583836"/>
            <a:ext cx="1293" cy="46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CB2570D-B43E-458F-856C-F8C3DC18AEE6}"/>
              </a:ext>
            </a:extLst>
          </p:cNvPr>
          <p:cNvCxnSpPr>
            <a:cxnSpLocks/>
          </p:cNvCxnSpPr>
          <p:nvPr/>
        </p:nvCxnSpPr>
        <p:spPr>
          <a:xfrm>
            <a:off x="1393532" y="1337310"/>
            <a:ext cx="0" cy="57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A1F76B9-C093-4BA8-B222-7D5A8063B500}"/>
              </a:ext>
            </a:extLst>
          </p:cNvPr>
          <p:cNvCxnSpPr>
            <a:cxnSpLocks/>
          </p:cNvCxnSpPr>
          <p:nvPr/>
        </p:nvCxnSpPr>
        <p:spPr>
          <a:xfrm flipV="1">
            <a:off x="1448867" y="1579808"/>
            <a:ext cx="465601" cy="29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57D8AFC-9F04-445A-9193-9266108E8D0B}"/>
              </a:ext>
            </a:extLst>
          </p:cNvPr>
          <p:cNvSpPr txBox="1"/>
          <p:nvPr/>
        </p:nvSpPr>
        <p:spPr>
          <a:xfrm>
            <a:off x="2538202" y="200496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6965174-8A9F-4C06-BA26-A92497119A2A}"/>
              </a:ext>
            </a:extLst>
          </p:cNvPr>
          <p:cNvCxnSpPr>
            <a:cxnSpLocks/>
          </p:cNvCxnSpPr>
          <p:nvPr/>
        </p:nvCxnSpPr>
        <p:spPr>
          <a:xfrm flipH="1">
            <a:off x="2422590" y="1548095"/>
            <a:ext cx="433328" cy="27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0CBEEDE-CACE-4C34-B8D0-E5574C638270}"/>
              </a:ext>
            </a:extLst>
          </p:cNvPr>
          <p:cNvCxnSpPr>
            <a:cxnSpLocks/>
          </p:cNvCxnSpPr>
          <p:nvPr/>
        </p:nvCxnSpPr>
        <p:spPr>
          <a:xfrm flipV="1">
            <a:off x="2461686" y="1620287"/>
            <a:ext cx="490336" cy="24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382592F-DA7D-4370-A46A-CB889B110229}"/>
              </a:ext>
            </a:extLst>
          </p:cNvPr>
          <p:cNvSpPr txBox="1"/>
          <p:nvPr/>
        </p:nvSpPr>
        <p:spPr>
          <a:xfrm>
            <a:off x="3488945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7852116-77FE-427F-9C0E-78B861EC8FB2}"/>
              </a:ext>
            </a:extLst>
          </p:cNvPr>
          <p:cNvCxnSpPr>
            <a:cxnSpLocks/>
          </p:cNvCxnSpPr>
          <p:nvPr/>
        </p:nvCxnSpPr>
        <p:spPr>
          <a:xfrm flipH="1">
            <a:off x="3376783" y="1770966"/>
            <a:ext cx="435174" cy="14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89EC3A8-E9BD-4C48-888F-84DA9FF8430A}"/>
              </a:ext>
            </a:extLst>
          </p:cNvPr>
          <p:cNvCxnSpPr>
            <a:cxnSpLocks/>
          </p:cNvCxnSpPr>
          <p:nvPr/>
        </p:nvCxnSpPr>
        <p:spPr>
          <a:xfrm flipV="1">
            <a:off x="3875276" y="1388609"/>
            <a:ext cx="0" cy="40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2638C08-84E7-40EC-A38E-473CB35FCB5A}"/>
              </a:ext>
            </a:extLst>
          </p:cNvPr>
          <p:cNvSpPr txBox="1"/>
          <p:nvPr/>
        </p:nvSpPr>
        <p:spPr>
          <a:xfrm>
            <a:off x="4597690" y="200496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5D09225-5E6F-45D8-A4D2-70A9C9B7EDCC}"/>
              </a:ext>
            </a:extLst>
          </p:cNvPr>
          <p:cNvCxnSpPr>
            <a:cxnSpLocks/>
          </p:cNvCxnSpPr>
          <p:nvPr/>
        </p:nvCxnSpPr>
        <p:spPr>
          <a:xfrm flipH="1">
            <a:off x="4651405" y="1413896"/>
            <a:ext cx="482243" cy="13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4D7ED7A-E2A6-4076-AC7A-A5CDA73B0B53}"/>
              </a:ext>
            </a:extLst>
          </p:cNvPr>
          <p:cNvCxnSpPr>
            <a:cxnSpLocks/>
          </p:cNvCxnSpPr>
          <p:nvPr/>
        </p:nvCxnSpPr>
        <p:spPr>
          <a:xfrm flipV="1">
            <a:off x="4665833" y="1500051"/>
            <a:ext cx="480523" cy="14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E6DEC35-36DB-4691-BA33-E3624E191323}"/>
              </a:ext>
            </a:extLst>
          </p:cNvPr>
          <p:cNvCxnSpPr>
            <a:cxnSpLocks/>
          </p:cNvCxnSpPr>
          <p:nvPr/>
        </p:nvCxnSpPr>
        <p:spPr>
          <a:xfrm>
            <a:off x="4591659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8BC2F60-3741-4FD8-BF3A-B660659D33C5}"/>
              </a:ext>
            </a:extLst>
          </p:cNvPr>
          <p:cNvSpPr txBox="1"/>
          <p:nvPr/>
        </p:nvSpPr>
        <p:spPr>
          <a:xfrm>
            <a:off x="5618360" y="2004969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1E70450-73B2-4447-B833-061C679A36D3}"/>
              </a:ext>
            </a:extLst>
          </p:cNvPr>
          <p:cNvCxnSpPr>
            <a:cxnSpLocks/>
          </p:cNvCxnSpPr>
          <p:nvPr/>
        </p:nvCxnSpPr>
        <p:spPr>
          <a:xfrm flipH="1">
            <a:off x="5692357" y="1296163"/>
            <a:ext cx="431408" cy="22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889763A-D462-443C-842E-DD1254E426D4}"/>
              </a:ext>
            </a:extLst>
          </p:cNvPr>
          <p:cNvCxnSpPr>
            <a:cxnSpLocks/>
          </p:cNvCxnSpPr>
          <p:nvPr/>
        </p:nvCxnSpPr>
        <p:spPr>
          <a:xfrm flipV="1">
            <a:off x="5688162" y="1450051"/>
            <a:ext cx="475972" cy="21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5A9DF17-AD9D-4E21-8B1F-A060C2D90883}"/>
              </a:ext>
            </a:extLst>
          </p:cNvPr>
          <p:cNvCxnSpPr>
            <a:cxnSpLocks/>
          </p:cNvCxnSpPr>
          <p:nvPr/>
        </p:nvCxnSpPr>
        <p:spPr>
          <a:xfrm>
            <a:off x="5494360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F24327D-DB5E-467F-B9E9-42AC8342E507}"/>
              </a:ext>
            </a:extLst>
          </p:cNvPr>
          <p:cNvCxnSpPr>
            <a:cxnSpLocks/>
          </p:cNvCxnSpPr>
          <p:nvPr/>
        </p:nvCxnSpPr>
        <p:spPr>
          <a:xfrm flipV="1">
            <a:off x="5618360" y="151980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BD2C309-8BBA-4A96-BEE4-8B136C38A30B}"/>
              </a:ext>
            </a:extLst>
          </p:cNvPr>
          <p:cNvSpPr txBox="1"/>
          <p:nvPr/>
        </p:nvSpPr>
        <p:spPr>
          <a:xfrm>
            <a:off x="6559315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07A967C-1AF1-46AE-883D-EF5CCBB02506}"/>
              </a:ext>
            </a:extLst>
          </p:cNvPr>
          <p:cNvCxnSpPr>
            <a:cxnSpLocks/>
          </p:cNvCxnSpPr>
          <p:nvPr/>
        </p:nvCxnSpPr>
        <p:spPr>
          <a:xfrm flipH="1" flipV="1">
            <a:off x="6470697" y="1348310"/>
            <a:ext cx="474949" cy="171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6AFE06C-00A9-4446-BA6D-0E6E39B8E8C4}"/>
              </a:ext>
            </a:extLst>
          </p:cNvPr>
          <p:cNvCxnSpPr>
            <a:cxnSpLocks/>
          </p:cNvCxnSpPr>
          <p:nvPr/>
        </p:nvCxnSpPr>
        <p:spPr>
          <a:xfrm>
            <a:off x="6470697" y="1482206"/>
            <a:ext cx="474949" cy="14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94C0141-B9EF-4044-9ABB-CBCE604F1B9A}"/>
              </a:ext>
            </a:extLst>
          </p:cNvPr>
          <p:cNvCxnSpPr>
            <a:cxnSpLocks/>
          </p:cNvCxnSpPr>
          <p:nvPr/>
        </p:nvCxnSpPr>
        <p:spPr>
          <a:xfrm>
            <a:off x="7027178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B80333D-2EAC-4A3C-BAA8-8B88909AC2CD}"/>
              </a:ext>
            </a:extLst>
          </p:cNvPr>
          <p:cNvSpPr txBox="1"/>
          <p:nvPr/>
        </p:nvSpPr>
        <p:spPr>
          <a:xfrm>
            <a:off x="7668060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7B80F0B-D539-485F-84CA-346D911735B9}"/>
              </a:ext>
            </a:extLst>
          </p:cNvPr>
          <p:cNvCxnSpPr>
            <a:cxnSpLocks/>
          </p:cNvCxnSpPr>
          <p:nvPr/>
        </p:nvCxnSpPr>
        <p:spPr>
          <a:xfrm>
            <a:off x="7544060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189BC5B-396F-4B1C-A602-B1655FA3C114}"/>
              </a:ext>
            </a:extLst>
          </p:cNvPr>
          <p:cNvCxnSpPr>
            <a:cxnSpLocks/>
          </p:cNvCxnSpPr>
          <p:nvPr/>
        </p:nvCxnSpPr>
        <p:spPr>
          <a:xfrm flipV="1">
            <a:off x="7643403" y="1549691"/>
            <a:ext cx="465603" cy="30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3124C4F-8629-4B4A-B5F2-10781E03FB03}"/>
              </a:ext>
            </a:extLst>
          </p:cNvPr>
          <p:cNvSpPr txBox="1"/>
          <p:nvPr/>
        </p:nvSpPr>
        <p:spPr>
          <a:xfrm>
            <a:off x="8688730" y="2004969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A0872D6-F934-4DE4-827F-44A0D8B585BD}"/>
              </a:ext>
            </a:extLst>
          </p:cNvPr>
          <p:cNvCxnSpPr>
            <a:cxnSpLocks/>
          </p:cNvCxnSpPr>
          <p:nvPr/>
        </p:nvCxnSpPr>
        <p:spPr>
          <a:xfrm>
            <a:off x="8696337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2C02306-E3A5-41A9-BEE3-DF11B39A3C6C}"/>
              </a:ext>
            </a:extLst>
          </p:cNvPr>
          <p:cNvCxnSpPr>
            <a:cxnSpLocks/>
          </p:cNvCxnSpPr>
          <p:nvPr/>
        </p:nvCxnSpPr>
        <p:spPr>
          <a:xfrm flipV="1">
            <a:off x="8820337" y="151980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F39EE33E-FCF6-4131-AFD8-A57BBD00CE21}"/>
              </a:ext>
            </a:extLst>
          </p:cNvPr>
          <p:cNvSpPr txBox="1"/>
          <p:nvPr/>
        </p:nvSpPr>
        <p:spPr>
          <a:xfrm>
            <a:off x="408787" y="311080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72675F7-23EA-454B-B393-E5156179DC51}"/>
              </a:ext>
            </a:extLst>
          </p:cNvPr>
          <p:cNvCxnSpPr>
            <a:cxnSpLocks/>
          </p:cNvCxnSpPr>
          <p:nvPr/>
        </p:nvCxnSpPr>
        <p:spPr>
          <a:xfrm flipH="1" flipV="1">
            <a:off x="379636" y="2840893"/>
            <a:ext cx="430522" cy="179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005CB16-51AC-4DFB-BDEF-985D7756F958}"/>
              </a:ext>
            </a:extLst>
          </p:cNvPr>
          <p:cNvCxnSpPr>
            <a:cxnSpLocks/>
          </p:cNvCxnSpPr>
          <p:nvPr/>
        </p:nvCxnSpPr>
        <p:spPr>
          <a:xfrm>
            <a:off x="876650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E10268BB-83C3-4462-B67D-D8143360FE13}"/>
              </a:ext>
            </a:extLst>
          </p:cNvPr>
          <p:cNvSpPr txBox="1"/>
          <p:nvPr/>
        </p:nvSpPr>
        <p:spPr>
          <a:xfrm>
            <a:off x="1517532" y="311080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0CF6180-17D7-4EEE-AB3E-1308713250E0}"/>
              </a:ext>
            </a:extLst>
          </p:cNvPr>
          <p:cNvCxnSpPr>
            <a:cxnSpLocks/>
          </p:cNvCxnSpPr>
          <p:nvPr/>
        </p:nvCxnSpPr>
        <p:spPr>
          <a:xfrm>
            <a:off x="1393532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9820213-7918-49F1-A887-917BCFDAB5E0}"/>
              </a:ext>
            </a:extLst>
          </p:cNvPr>
          <p:cNvCxnSpPr>
            <a:cxnSpLocks/>
          </p:cNvCxnSpPr>
          <p:nvPr/>
        </p:nvCxnSpPr>
        <p:spPr>
          <a:xfrm flipV="1">
            <a:off x="1449279" y="2628220"/>
            <a:ext cx="541823" cy="35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20818D46-2F3C-4D48-B19B-64CF6B25CA89}"/>
              </a:ext>
            </a:extLst>
          </p:cNvPr>
          <p:cNvSpPr txBox="1"/>
          <p:nvPr/>
        </p:nvSpPr>
        <p:spPr>
          <a:xfrm>
            <a:off x="2538202" y="311080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C339F5D-0EC5-473A-9FCE-BC68C0C51558}"/>
              </a:ext>
            </a:extLst>
          </p:cNvPr>
          <p:cNvCxnSpPr>
            <a:cxnSpLocks/>
          </p:cNvCxnSpPr>
          <p:nvPr/>
        </p:nvCxnSpPr>
        <p:spPr>
          <a:xfrm>
            <a:off x="2670066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229CCF77-3897-4F53-BC08-FF5BF92F62E9}"/>
              </a:ext>
            </a:extLst>
          </p:cNvPr>
          <p:cNvSpPr txBox="1"/>
          <p:nvPr/>
        </p:nvSpPr>
        <p:spPr>
          <a:xfrm>
            <a:off x="3488945" y="311080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2D72FC3-C696-409C-B129-89BDD2D040CE}"/>
              </a:ext>
            </a:extLst>
          </p:cNvPr>
          <p:cNvCxnSpPr>
            <a:cxnSpLocks/>
          </p:cNvCxnSpPr>
          <p:nvPr/>
        </p:nvCxnSpPr>
        <p:spPr>
          <a:xfrm>
            <a:off x="3488945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13041F7A-0FC4-45F5-80E2-5099614972A6}"/>
              </a:ext>
            </a:extLst>
          </p:cNvPr>
          <p:cNvSpPr txBox="1"/>
          <p:nvPr/>
        </p:nvSpPr>
        <p:spPr>
          <a:xfrm>
            <a:off x="459769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9BB7FFF-A1FF-417D-80CC-7D633F213CD1}"/>
              </a:ext>
            </a:extLst>
          </p:cNvPr>
          <p:cNvSpPr txBox="1"/>
          <p:nvPr/>
        </p:nvSpPr>
        <p:spPr>
          <a:xfrm>
            <a:off x="561836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BF059F1-57A7-4984-856A-88091B54EDC2}"/>
              </a:ext>
            </a:extLst>
          </p:cNvPr>
          <p:cNvCxnSpPr>
            <a:cxnSpLocks/>
          </p:cNvCxnSpPr>
          <p:nvPr/>
        </p:nvCxnSpPr>
        <p:spPr>
          <a:xfrm flipH="1">
            <a:off x="5494360" y="2653607"/>
            <a:ext cx="565064" cy="178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B81387A-F5D9-4F2E-932D-84E1C4A18024}"/>
              </a:ext>
            </a:extLst>
          </p:cNvPr>
          <p:cNvCxnSpPr>
            <a:cxnSpLocks/>
          </p:cNvCxnSpPr>
          <p:nvPr/>
        </p:nvCxnSpPr>
        <p:spPr>
          <a:xfrm>
            <a:off x="5521558" y="2931043"/>
            <a:ext cx="574442" cy="17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89EAF68-E108-4040-B40A-88A0E34E7399}"/>
              </a:ext>
            </a:extLst>
          </p:cNvPr>
          <p:cNvCxnSpPr>
            <a:cxnSpLocks/>
          </p:cNvCxnSpPr>
          <p:nvPr/>
        </p:nvCxnSpPr>
        <p:spPr>
          <a:xfrm flipV="1">
            <a:off x="6102125" y="265360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55FDFA5C-F666-419C-8CDD-594F9BF9815E}"/>
              </a:ext>
            </a:extLst>
          </p:cNvPr>
          <p:cNvSpPr txBox="1"/>
          <p:nvPr/>
        </p:nvSpPr>
        <p:spPr>
          <a:xfrm>
            <a:off x="6559315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45037F7-4224-4473-9EC1-A6A4BDAEA530}"/>
              </a:ext>
            </a:extLst>
          </p:cNvPr>
          <p:cNvCxnSpPr>
            <a:cxnSpLocks/>
          </p:cNvCxnSpPr>
          <p:nvPr/>
        </p:nvCxnSpPr>
        <p:spPr>
          <a:xfrm flipH="1" flipV="1">
            <a:off x="6611921" y="2766346"/>
            <a:ext cx="493586" cy="20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A55DF59-A752-4713-81B0-6391174463B9}"/>
              </a:ext>
            </a:extLst>
          </p:cNvPr>
          <p:cNvCxnSpPr>
            <a:cxnSpLocks/>
          </p:cNvCxnSpPr>
          <p:nvPr/>
        </p:nvCxnSpPr>
        <p:spPr>
          <a:xfrm>
            <a:off x="6627458" y="2657579"/>
            <a:ext cx="494951" cy="21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103576A-BAA0-47E8-A472-987BB591DEAA}"/>
              </a:ext>
            </a:extLst>
          </p:cNvPr>
          <p:cNvCxnSpPr>
            <a:cxnSpLocks/>
          </p:cNvCxnSpPr>
          <p:nvPr/>
        </p:nvCxnSpPr>
        <p:spPr>
          <a:xfrm>
            <a:off x="6470697" y="2685066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A712A811-44B8-48AD-8ED5-34F9AC93AEEE}"/>
              </a:ext>
            </a:extLst>
          </p:cNvPr>
          <p:cNvSpPr txBox="1"/>
          <p:nvPr/>
        </p:nvSpPr>
        <p:spPr>
          <a:xfrm>
            <a:off x="766806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1D635C6-107D-491E-8E38-88626D9ACEE9}"/>
              </a:ext>
            </a:extLst>
          </p:cNvPr>
          <p:cNvSpPr txBox="1"/>
          <p:nvPr/>
        </p:nvSpPr>
        <p:spPr>
          <a:xfrm>
            <a:off x="8688730" y="3110807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EED47F2-437D-4FFF-97A6-DE8786BA3F77}"/>
              </a:ext>
            </a:extLst>
          </p:cNvPr>
          <p:cNvCxnSpPr>
            <a:cxnSpLocks/>
          </p:cNvCxnSpPr>
          <p:nvPr/>
        </p:nvCxnSpPr>
        <p:spPr>
          <a:xfrm>
            <a:off x="8758532" y="2625643"/>
            <a:ext cx="526717" cy="140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90D5CC83-3CA0-403D-BE01-15219C84CD6B}"/>
              </a:ext>
            </a:extLst>
          </p:cNvPr>
          <p:cNvCxnSpPr>
            <a:cxnSpLocks/>
          </p:cNvCxnSpPr>
          <p:nvPr/>
        </p:nvCxnSpPr>
        <p:spPr>
          <a:xfrm>
            <a:off x="8564730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67E09DE7-3E94-411D-8375-F24143C6B84D}"/>
              </a:ext>
            </a:extLst>
          </p:cNvPr>
          <p:cNvCxnSpPr>
            <a:cxnSpLocks/>
          </p:cNvCxnSpPr>
          <p:nvPr/>
        </p:nvCxnSpPr>
        <p:spPr>
          <a:xfrm flipV="1">
            <a:off x="8688730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B6DC81A9-DD3A-44C6-BA66-406B697F709E}"/>
              </a:ext>
            </a:extLst>
          </p:cNvPr>
          <p:cNvSpPr txBox="1"/>
          <p:nvPr/>
        </p:nvSpPr>
        <p:spPr>
          <a:xfrm>
            <a:off x="408787" y="429903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CC61CC9F-B62C-4E60-B512-2A0DD1B9317C}"/>
              </a:ext>
            </a:extLst>
          </p:cNvPr>
          <p:cNvCxnSpPr>
            <a:cxnSpLocks/>
          </p:cNvCxnSpPr>
          <p:nvPr/>
        </p:nvCxnSpPr>
        <p:spPr>
          <a:xfrm flipH="1">
            <a:off x="297216" y="3708630"/>
            <a:ext cx="474076" cy="20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5D67B8EE-0437-467D-BCCB-8D32D72DCC30}"/>
              </a:ext>
            </a:extLst>
          </p:cNvPr>
          <p:cNvCxnSpPr>
            <a:cxnSpLocks/>
          </p:cNvCxnSpPr>
          <p:nvPr/>
        </p:nvCxnSpPr>
        <p:spPr>
          <a:xfrm flipV="1">
            <a:off x="293021" y="3794524"/>
            <a:ext cx="534713" cy="28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7E8F3B4B-4D28-4ADD-8431-090658997A05}"/>
              </a:ext>
            </a:extLst>
          </p:cNvPr>
          <p:cNvSpPr txBox="1"/>
          <p:nvPr/>
        </p:nvSpPr>
        <p:spPr>
          <a:xfrm>
            <a:off x="1517532" y="4299034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4B2B874A-B88A-4EEC-9BA8-670042218B36}"/>
              </a:ext>
            </a:extLst>
          </p:cNvPr>
          <p:cNvCxnSpPr>
            <a:cxnSpLocks/>
          </p:cNvCxnSpPr>
          <p:nvPr/>
        </p:nvCxnSpPr>
        <p:spPr>
          <a:xfrm>
            <a:off x="1368509" y="3765267"/>
            <a:ext cx="404671" cy="25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AC6DFB27-A701-426E-B954-E308D1CA0666}"/>
              </a:ext>
            </a:extLst>
          </p:cNvPr>
          <p:cNvCxnSpPr>
            <a:cxnSpLocks/>
          </p:cNvCxnSpPr>
          <p:nvPr/>
        </p:nvCxnSpPr>
        <p:spPr>
          <a:xfrm>
            <a:off x="1548921" y="3794681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41F0693-EFA8-4A8F-B5A5-C5FA7969A602}"/>
              </a:ext>
            </a:extLst>
          </p:cNvPr>
          <p:cNvCxnSpPr>
            <a:cxnSpLocks/>
          </p:cNvCxnSpPr>
          <p:nvPr/>
        </p:nvCxnSpPr>
        <p:spPr>
          <a:xfrm flipH="1" flipV="1">
            <a:off x="1448867" y="3669590"/>
            <a:ext cx="348546" cy="22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B22CF72-4BF9-4F9A-9199-169ED00E9311}"/>
              </a:ext>
            </a:extLst>
          </p:cNvPr>
          <p:cNvSpPr txBox="1"/>
          <p:nvPr/>
        </p:nvSpPr>
        <p:spPr>
          <a:xfrm>
            <a:off x="2538202" y="42990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5D0A0E2-4FA0-4E9D-84C4-F45C9FDA24F3}"/>
              </a:ext>
            </a:extLst>
          </p:cNvPr>
          <p:cNvCxnSpPr>
            <a:cxnSpLocks/>
          </p:cNvCxnSpPr>
          <p:nvPr/>
        </p:nvCxnSpPr>
        <p:spPr>
          <a:xfrm flipV="1">
            <a:off x="2521786" y="4030120"/>
            <a:ext cx="430901" cy="21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2B23FF88-8CA3-4678-AD3A-464CA6CB0E39}"/>
              </a:ext>
            </a:extLst>
          </p:cNvPr>
          <p:cNvCxnSpPr>
            <a:cxnSpLocks/>
          </p:cNvCxnSpPr>
          <p:nvPr/>
        </p:nvCxnSpPr>
        <p:spPr>
          <a:xfrm>
            <a:off x="2490905" y="382344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E9E3EB6-4B4F-41BF-8C50-2C086A8637C1}"/>
              </a:ext>
            </a:extLst>
          </p:cNvPr>
          <p:cNvCxnSpPr>
            <a:cxnSpLocks/>
          </p:cNvCxnSpPr>
          <p:nvPr/>
        </p:nvCxnSpPr>
        <p:spPr>
          <a:xfrm flipV="1">
            <a:off x="3000260" y="357292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8A80E19-AE1F-45DA-8E6E-9C03374387DC}"/>
              </a:ext>
            </a:extLst>
          </p:cNvPr>
          <p:cNvSpPr txBox="1"/>
          <p:nvPr/>
        </p:nvSpPr>
        <p:spPr>
          <a:xfrm>
            <a:off x="3488945" y="4299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30021CAB-C870-43C4-B84A-A6677349959C}"/>
              </a:ext>
            </a:extLst>
          </p:cNvPr>
          <p:cNvCxnSpPr>
            <a:cxnSpLocks/>
          </p:cNvCxnSpPr>
          <p:nvPr/>
        </p:nvCxnSpPr>
        <p:spPr>
          <a:xfrm>
            <a:off x="3381547" y="3789397"/>
            <a:ext cx="339871" cy="27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6257965-0F26-4162-BE96-776DAB87E56B}"/>
              </a:ext>
            </a:extLst>
          </p:cNvPr>
          <p:cNvSpPr txBox="1"/>
          <p:nvPr/>
        </p:nvSpPr>
        <p:spPr>
          <a:xfrm>
            <a:off x="4597690" y="429903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0FFAADBA-64D2-4C49-BFE1-F32EB57DBC42}"/>
              </a:ext>
            </a:extLst>
          </p:cNvPr>
          <p:cNvCxnSpPr>
            <a:cxnSpLocks/>
          </p:cNvCxnSpPr>
          <p:nvPr/>
        </p:nvCxnSpPr>
        <p:spPr>
          <a:xfrm>
            <a:off x="4531839" y="381387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FC43FDD0-6ABD-4278-8122-5D676136C0C7}"/>
              </a:ext>
            </a:extLst>
          </p:cNvPr>
          <p:cNvCxnSpPr>
            <a:cxnSpLocks/>
          </p:cNvCxnSpPr>
          <p:nvPr/>
        </p:nvCxnSpPr>
        <p:spPr>
          <a:xfrm flipV="1">
            <a:off x="4655839" y="381387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15342BA6-C4C9-4678-B108-9B4A2BE1AD34}"/>
              </a:ext>
            </a:extLst>
          </p:cNvPr>
          <p:cNvSpPr txBox="1"/>
          <p:nvPr/>
        </p:nvSpPr>
        <p:spPr>
          <a:xfrm>
            <a:off x="5618360" y="429903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40833795-6ED4-47F9-B83D-7DFC6685EF54}"/>
              </a:ext>
            </a:extLst>
          </p:cNvPr>
          <p:cNvCxnSpPr>
            <a:cxnSpLocks/>
          </p:cNvCxnSpPr>
          <p:nvPr/>
        </p:nvCxnSpPr>
        <p:spPr>
          <a:xfrm flipH="1">
            <a:off x="5380754" y="3728130"/>
            <a:ext cx="601916" cy="37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B901849-8397-488E-8970-A2A47A97743F}"/>
              </a:ext>
            </a:extLst>
          </p:cNvPr>
          <p:cNvCxnSpPr>
            <a:cxnSpLocks/>
          </p:cNvCxnSpPr>
          <p:nvPr/>
        </p:nvCxnSpPr>
        <p:spPr>
          <a:xfrm>
            <a:off x="5593181" y="3842509"/>
            <a:ext cx="602665" cy="349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F9C06C2F-ADFC-498F-8A50-663137AC71C3}"/>
              </a:ext>
            </a:extLst>
          </p:cNvPr>
          <p:cNvCxnSpPr>
            <a:cxnSpLocks/>
          </p:cNvCxnSpPr>
          <p:nvPr/>
        </p:nvCxnSpPr>
        <p:spPr>
          <a:xfrm flipH="1" flipV="1">
            <a:off x="5683918" y="3795483"/>
            <a:ext cx="539461" cy="33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D22A7AEF-38DC-4119-BC74-0AF093730D85}"/>
              </a:ext>
            </a:extLst>
          </p:cNvPr>
          <p:cNvSpPr txBox="1"/>
          <p:nvPr/>
        </p:nvSpPr>
        <p:spPr>
          <a:xfrm>
            <a:off x="6559315" y="4299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80CFF60B-1179-45CA-8906-6FC99C8144AC}"/>
              </a:ext>
            </a:extLst>
          </p:cNvPr>
          <p:cNvCxnSpPr>
            <a:cxnSpLocks/>
          </p:cNvCxnSpPr>
          <p:nvPr/>
        </p:nvCxnSpPr>
        <p:spPr>
          <a:xfrm flipH="1">
            <a:off x="6550074" y="3810780"/>
            <a:ext cx="736551" cy="458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8F8902E-6216-4A0D-8542-761164E61F39}"/>
              </a:ext>
            </a:extLst>
          </p:cNvPr>
          <p:cNvCxnSpPr>
            <a:cxnSpLocks/>
          </p:cNvCxnSpPr>
          <p:nvPr/>
        </p:nvCxnSpPr>
        <p:spPr>
          <a:xfrm>
            <a:off x="6354191" y="3679979"/>
            <a:ext cx="475614" cy="33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BE959900-52BB-4748-90E0-7A2626306688}"/>
              </a:ext>
            </a:extLst>
          </p:cNvPr>
          <p:cNvSpPr txBox="1"/>
          <p:nvPr/>
        </p:nvSpPr>
        <p:spPr>
          <a:xfrm>
            <a:off x="7668060" y="42990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40513ADE-E073-441D-A7AB-230D534E3AB9}"/>
              </a:ext>
            </a:extLst>
          </p:cNvPr>
          <p:cNvCxnSpPr>
            <a:cxnSpLocks/>
          </p:cNvCxnSpPr>
          <p:nvPr/>
        </p:nvCxnSpPr>
        <p:spPr>
          <a:xfrm flipH="1">
            <a:off x="7581540" y="3711902"/>
            <a:ext cx="501736" cy="220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19DBE712-7D0B-460E-9B21-89D9585AA430}"/>
              </a:ext>
            </a:extLst>
          </p:cNvPr>
          <p:cNvCxnSpPr>
            <a:cxnSpLocks/>
          </p:cNvCxnSpPr>
          <p:nvPr/>
        </p:nvCxnSpPr>
        <p:spPr>
          <a:xfrm flipV="1">
            <a:off x="7577345" y="3594735"/>
            <a:ext cx="499146" cy="21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8C57D710-19D0-4240-B45E-E245ECFCF1FB}"/>
              </a:ext>
            </a:extLst>
          </p:cNvPr>
          <p:cNvCxnSpPr>
            <a:cxnSpLocks/>
          </p:cNvCxnSpPr>
          <p:nvPr/>
        </p:nvCxnSpPr>
        <p:spPr>
          <a:xfrm flipV="1">
            <a:off x="3418096" y="1826316"/>
            <a:ext cx="404709" cy="178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029B8A42-1A5C-4507-A388-A84F72E60775}"/>
              </a:ext>
            </a:extLst>
          </p:cNvPr>
          <p:cNvCxnSpPr>
            <a:cxnSpLocks/>
          </p:cNvCxnSpPr>
          <p:nvPr/>
        </p:nvCxnSpPr>
        <p:spPr>
          <a:xfrm flipV="1">
            <a:off x="4651405" y="1770966"/>
            <a:ext cx="482243" cy="14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F75A97D9-9545-421A-A8D7-D0B6D085E8C8}"/>
              </a:ext>
            </a:extLst>
          </p:cNvPr>
          <p:cNvCxnSpPr>
            <a:cxnSpLocks/>
          </p:cNvCxnSpPr>
          <p:nvPr/>
        </p:nvCxnSpPr>
        <p:spPr>
          <a:xfrm flipH="1" flipV="1">
            <a:off x="6446500" y="1747340"/>
            <a:ext cx="519148" cy="16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C36D39AC-D3C6-4D3C-93A4-BE33F9637EB1}"/>
              </a:ext>
            </a:extLst>
          </p:cNvPr>
          <p:cNvCxnSpPr>
            <a:cxnSpLocks/>
          </p:cNvCxnSpPr>
          <p:nvPr/>
        </p:nvCxnSpPr>
        <p:spPr>
          <a:xfrm>
            <a:off x="8160340" y="1596019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41FDE2CA-C3AA-4920-ABA9-98EC4FEA0165}"/>
              </a:ext>
            </a:extLst>
          </p:cNvPr>
          <p:cNvCxnSpPr>
            <a:cxnSpLocks/>
          </p:cNvCxnSpPr>
          <p:nvPr/>
        </p:nvCxnSpPr>
        <p:spPr>
          <a:xfrm>
            <a:off x="1471164" y="3024302"/>
            <a:ext cx="535695" cy="17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477E3877-9F88-4678-9B6A-4CCB48E37313}"/>
              </a:ext>
            </a:extLst>
          </p:cNvPr>
          <p:cNvCxnSpPr>
            <a:cxnSpLocks/>
          </p:cNvCxnSpPr>
          <p:nvPr/>
        </p:nvCxnSpPr>
        <p:spPr>
          <a:xfrm flipV="1">
            <a:off x="3614517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3E73FAC0-8613-41E8-93CE-D365A6FF50F1}"/>
              </a:ext>
            </a:extLst>
          </p:cNvPr>
          <p:cNvCxnSpPr>
            <a:cxnSpLocks/>
          </p:cNvCxnSpPr>
          <p:nvPr/>
        </p:nvCxnSpPr>
        <p:spPr>
          <a:xfrm>
            <a:off x="3742003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446B6808-7B23-4934-9900-2C74ACDB6FCF}"/>
              </a:ext>
            </a:extLst>
          </p:cNvPr>
          <p:cNvCxnSpPr>
            <a:cxnSpLocks/>
          </p:cNvCxnSpPr>
          <p:nvPr/>
        </p:nvCxnSpPr>
        <p:spPr>
          <a:xfrm flipV="1">
            <a:off x="3867575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B9D0A409-77A0-469F-973B-C1DA694D866F}"/>
              </a:ext>
            </a:extLst>
          </p:cNvPr>
          <p:cNvCxnSpPr>
            <a:cxnSpLocks/>
          </p:cNvCxnSpPr>
          <p:nvPr/>
        </p:nvCxnSpPr>
        <p:spPr>
          <a:xfrm>
            <a:off x="4019726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559337B-1536-4AAC-A5CF-656E5CEACCF5}"/>
              </a:ext>
            </a:extLst>
          </p:cNvPr>
          <p:cNvCxnSpPr>
            <a:cxnSpLocks/>
          </p:cNvCxnSpPr>
          <p:nvPr/>
        </p:nvCxnSpPr>
        <p:spPr>
          <a:xfrm>
            <a:off x="4633053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8872622-60EE-42EF-B488-377EF9B3A28F}"/>
              </a:ext>
            </a:extLst>
          </p:cNvPr>
          <p:cNvCxnSpPr>
            <a:cxnSpLocks/>
          </p:cNvCxnSpPr>
          <p:nvPr/>
        </p:nvCxnSpPr>
        <p:spPr>
          <a:xfrm flipV="1">
            <a:off x="4758625" y="2625532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7CA0AE19-956B-4F9A-9B4E-648B401BC65E}"/>
              </a:ext>
            </a:extLst>
          </p:cNvPr>
          <p:cNvCxnSpPr>
            <a:cxnSpLocks/>
          </p:cNvCxnSpPr>
          <p:nvPr/>
        </p:nvCxnSpPr>
        <p:spPr>
          <a:xfrm>
            <a:off x="4886111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22606CBA-4EEB-487B-838D-074361AB96FB}"/>
              </a:ext>
            </a:extLst>
          </p:cNvPr>
          <p:cNvCxnSpPr>
            <a:cxnSpLocks/>
          </p:cNvCxnSpPr>
          <p:nvPr/>
        </p:nvCxnSpPr>
        <p:spPr>
          <a:xfrm flipV="1">
            <a:off x="6564907" y="265360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F70B0757-4108-4C6F-A4EF-F134ECD9509F}"/>
              </a:ext>
            </a:extLst>
          </p:cNvPr>
          <p:cNvCxnSpPr>
            <a:cxnSpLocks/>
          </p:cNvCxnSpPr>
          <p:nvPr/>
        </p:nvCxnSpPr>
        <p:spPr>
          <a:xfrm flipH="1" flipV="1">
            <a:off x="7566269" y="2499453"/>
            <a:ext cx="510222" cy="18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155FED8F-F355-477E-BB8F-875130378ED4}"/>
              </a:ext>
            </a:extLst>
          </p:cNvPr>
          <p:cNvCxnSpPr>
            <a:cxnSpLocks/>
          </p:cNvCxnSpPr>
          <p:nvPr/>
        </p:nvCxnSpPr>
        <p:spPr>
          <a:xfrm flipV="1">
            <a:off x="7595482" y="2780605"/>
            <a:ext cx="487794" cy="14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D0CADDE2-CC36-461D-8868-CE7876A3DE35}"/>
              </a:ext>
            </a:extLst>
          </p:cNvPr>
          <p:cNvCxnSpPr>
            <a:cxnSpLocks/>
          </p:cNvCxnSpPr>
          <p:nvPr/>
        </p:nvCxnSpPr>
        <p:spPr>
          <a:xfrm>
            <a:off x="8109006" y="271652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9BCC7769-A592-45D3-8CE7-E51D48A35009}"/>
              </a:ext>
            </a:extLst>
          </p:cNvPr>
          <p:cNvCxnSpPr>
            <a:cxnSpLocks/>
          </p:cNvCxnSpPr>
          <p:nvPr/>
        </p:nvCxnSpPr>
        <p:spPr>
          <a:xfrm>
            <a:off x="7509523" y="251282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D780DD3D-28E5-4DC8-9488-398941673B40}"/>
              </a:ext>
            </a:extLst>
          </p:cNvPr>
          <p:cNvCxnSpPr>
            <a:cxnSpLocks/>
          </p:cNvCxnSpPr>
          <p:nvPr/>
        </p:nvCxnSpPr>
        <p:spPr>
          <a:xfrm flipH="1">
            <a:off x="300219" y="4030899"/>
            <a:ext cx="478271" cy="20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5087F8-F6FA-4AF5-8B4E-2BA2FCFB3232}"/>
              </a:ext>
            </a:extLst>
          </p:cNvPr>
          <p:cNvCxnSpPr>
            <a:cxnSpLocks/>
          </p:cNvCxnSpPr>
          <p:nvPr/>
        </p:nvCxnSpPr>
        <p:spPr>
          <a:xfrm flipV="1">
            <a:off x="3741518" y="3810780"/>
            <a:ext cx="345158" cy="273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D03D5CCC-7A83-40F8-A72F-773EC582F068}"/>
              </a:ext>
            </a:extLst>
          </p:cNvPr>
          <p:cNvCxnSpPr>
            <a:cxnSpLocks/>
          </p:cNvCxnSpPr>
          <p:nvPr/>
        </p:nvCxnSpPr>
        <p:spPr>
          <a:xfrm>
            <a:off x="4807483" y="383298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1B6F2F0E-7EB4-49B0-AFBE-35DFE2E41A6E}"/>
              </a:ext>
            </a:extLst>
          </p:cNvPr>
          <p:cNvCxnSpPr>
            <a:cxnSpLocks/>
          </p:cNvCxnSpPr>
          <p:nvPr/>
        </p:nvCxnSpPr>
        <p:spPr>
          <a:xfrm flipV="1">
            <a:off x="4944260" y="381387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AE9AC49F-1545-4FCC-881E-74CC5BBBAE15}"/>
              </a:ext>
            </a:extLst>
          </p:cNvPr>
          <p:cNvCxnSpPr>
            <a:cxnSpLocks/>
          </p:cNvCxnSpPr>
          <p:nvPr/>
        </p:nvCxnSpPr>
        <p:spPr>
          <a:xfrm flipV="1">
            <a:off x="6868905" y="3720553"/>
            <a:ext cx="460514" cy="29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49A50BDC-A09F-4643-B803-47215850B622}"/>
              </a:ext>
            </a:extLst>
          </p:cNvPr>
          <p:cNvCxnSpPr>
            <a:cxnSpLocks/>
          </p:cNvCxnSpPr>
          <p:nvPr/>
        </p:nvCxnSpPr>
        <p:spPr>
          <a:xfrm flipV="1">
            <a:off x="7577345" y="3832980"/>
            <a:ext cx="505931" cy="209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>
            <a:extLst>
              <a:ext uri="{FF2B5EF4-FFF2-40B4-BE49-F238E27FC236}">
                <a16:creationId xmlns:a16="http://schemas.microsoft.com/office/drawing/2014/main" id="{56F55625-909B-475E-9DD1-0793F771377E}"/>
              </a:ext>
            </a:extLst>
          </p:cNvPr>
          <p:cNvSpPr txBox="1"/>
          <p:nvPr/>
        </p:nvSpPr>
        <p:spPr>
          <a:xfrm>
            <a:off x="419868" y="122334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F9CB2F8A-7F27-43E6-B747-B180E6E3CC28}"/>
              </a:ext>
            </a:extLst>
          </p:cNvPr>
          <p:cNvSpPr txBox="1"/>
          <p:nvPr/>
        </p:nvSpPr>
        <p:spPr>
          <a:xfrm>
            <a:off x="437918" y="185353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6F422DED-DCDB-4460-8920-4D345A9223BA}"/>
              </a:ext>
            </a:extLst>
          </p:cNvPr>
          <p:cNvSpPr txBox="1"/>
          <p:nvPr/>
        </p:nvSpPr>
        <p:spPr>
          <a:xfrm>
            <a:off x="840226" y="150005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FD97F9AB-2520-444F-8D3E-AFADD37FDC25}"/>
              </a:ext>
            </a:extLst>
          </p:cNvPr>
          <p:cNvSpPr txBox="1"/>
          <p:nvPr/>
        </p:nvSpPr>
        <p:spPr>
          <a:xfrm>
            <a:off x="1158588" y="134831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2309E69A-F752-493F-B017-7E59159B35D3}"/>
              </a:ext>
            </a:extLst>
          </p:cNvPr>
          <p:cNvSpPr txBox="1"/>
          <p:nvPr/>
        </p:nvSpPr>
        <p:spPr>
          <a:xfrm>
            <a:off x="1331542" y="191293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4FDDE8FA-5105-4E86-86DC-27327C4EA964}"/>
              </a:ext>
            </a:extLst>
          </p:cNvPr>
          <p:cNvSpPr txBox="1"/>
          <p:nvPr/>
        </p:nvSpPr>
        <p:spPr>
          <a:xfrm>
            <a:off x="1787907" y="126622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001F76D9-B1C6-4332-8D50-9C044543920E}"/>
              </a:ext>
            </a:extLst>
          </p:cNvPr>
          <p:cNvSpPr txBox="1"/>
          <p:nvPr/>
        </p:nvSpPr>
        <p:spPr>
          <a:xfrm>
            <a:off x="1938453" y="189800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F0F7525F-F6E9-4AEF-9EB5-88416AB631ED}"/>
              </a:ext>
            </a:extLst>
          </p:cNvPr>
          <p:cNvSpPr txBox="1"/>
          <p:nvPr/>
        </p:nvSpPr>
        <p:spPr>
          <a:xfrm>
            <a:off x="2548797" y="141763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5CC43589-5EA0-4A0C-AC43-B140131CA61E}"/>
              </a:ext>
            </a:extLst>
          </p:cNvPr>
          <p:cNvSpPr txBox="1"/>
          <p:nvPr/>
        </p:nvSpPr>
        <p:spPr>
          <a:xfrm>
            <a:off x="2546462" y="174840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CC365164-D64B-4120-B28D-429B8D463A7C}"/>
              </a:ext>
            </a:extLst>
          </p:cNvPr>
          <p:cNvSpPr txBox="1"/>
          <p:nvPr/>
        </p:nvSpPr>
        <p:spPr>
          <a:xfrm>
            <a:off x="3381547" y="158136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AAD94B14-F024-45D1-9C24-6CDE6212E0D3}"/>
              </a:ext>
            </a:extLst>
          </p:cNvPr>
          <p:cNvSpPr txBox="1"/>
          <p:nvPr/>
        </p:nvSpPr>
        <p:spPr>
          <a:xfrm>
            <a:off x="3385802" y="193224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7C37E224-80C1-4D9B-8751-36AF4755E1C4}"/>
              </a:ext>
            </a:extLst>
          </p:cNvPr>
          <p:cNvSpPr txBox="1"/>
          <p:nvPr/>
        </p:nvSpPr>
        <p:spPr>
          <a:xfrm>
            <a:off x="3747104" y="174818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66E84E7D-B998-4DDF-9B36-2572FEA2FAC6}"/>
              </a:ext>
            </a:extLst>
          </p:cNvPr>
          <p:cNvSpPr txBox="1"/>
          <p:nvPr/>
        </p:nvSpPr>
        <p:spPr>
          <a:xfrm>
            <a:off x="4795847" y="157566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F17CC537-974E-43F4-888D-70FB8963E573}"/>
              </a:ext>
            </a:extLst>
          </p:cNvPr>
          <p:cNvSpPr txBox="1"/>
          <p:nvPr/>
        </p:nvSpPr>
        <p:spPr>
          <a:xfrm>
            <a:off x="4764964" y="129616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6B14E591-47B7-4D18-92BB-2AF2F75D7AED}"/>
              </a:ext>
            </a:extLst>
          </p:cNvPr>
          <p:cNvSpPr txBox="1"/>
          <p:nvPr/>
        </p:nvSpPr>
        <p:spPr>
          <a:xfrm>
            <a:off x="4395541" y="157042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37FDB3F6-38F7-4362-A787-CF282B8EDB0C}"/>
              </a:ext>
            </a:extLst>
          </p:cNvPr>
          <p:cNvSpPr txBox="1"/>
          <p:nvPr/>
        </p:nvSpPr>
        <p:spPr>
          <a:xfrm>
            <a:off x="4786215" y="184927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62741294-9853-4D94-AAA5-50C8EB61D956}"/>
              </a:ext>
            </a:extLst>
          </p:cNvPr>
          <p:cNvSpPr txBox="1"/>
          <p:nvPr/>
        </p:nvSpPr>
        <p:spPr>
          <a:xfrm>
            <a:off x="5791189" y="127424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8D78E922-1CA4-4FEF-9479-B185AF680248}"/>
              </a:ext>
            </a:extLst>
          </p:cNvPr>
          <p:cNvSpPr txBox="1"/>
          <p:nvPr/>
        </p:nvSpPr>
        <p:spPr>
          <a:xfrm>
            <a:off x="5303478" y="15500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65CC13A6-7073-405A-BB02-74FC2933903F}"/>
              </a:ext>
            </a:extLst>
          </p:cNvPr>
          <p:cNvSpPr txBox="1"/>
          <p:nvPr/>
        </p:nvSpPr>
        <p:spPr>
          <a:xfrm>
            <a:off x="5566323" y="169964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1752F906-70CE-42B6-8941-BA020FE4E9F2}"/>
              </a:ext>
            </a:extLst>
          </p:cNvPr>
          <p:cNvSpPr txBox="1"/>
          <p:nvPr/>
        </p:nvSpPr>
        <p:spPr>
          <a:xfrm>
            <a:off x="5824763" y="15777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76E37C80-220B-44F9-91E1-04A3A8716254}"/>
              </a:ext>
            </a:extLst>
          </p:cNvPr>
          <p:cNvSpPr txBox="1"/>
          <p:nvPr/>
        </p:nvSpPr>
        <p:spPr>
          <a:xfrm>
            <a:off x="6605266" y="127904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10C54F7E-AFE5-4CE7-B709-1610F6D95B41}"/>
              </a:ext>
            </a:extLst>
          </p:cNvPr>
          <p:cNvSpPr txBox="1"/>
          <p:nvPr/>
        </p:nvSpPr>
        <p:spPr>
          <a:xfrm>
            <a:off x="6589661" y="155555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60073AC5-8854-472C-9FF5-3B92DDA55986}"/>
              </a:ext>
            </a:extLst>
          </p:cNvPr>
          <p:cNvSpPr txBox="1"/>
          <p:nvPr/>
        </p:nvSpPr>
        <p:spPr>
          <a:xfrm>
            <a:off x="6965885" y="154149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F805BE77-83FF-4CDF-BF4D-B9AFDC0A20A7}"/>
              </a:ext>
            </a:extLst>
          </p:cNvPr>
          <p:cNvSpPr txBox="1"/>
          <p:nvPr/>
        </p:nvSpPr>
        <p:spPr>
          <a:xfrm>
            <a:off x="6634814" y="184703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1EC4A7F5-F3BB-4ACB-995B-6DDDC773FCA7}"/>
              </a:ext>
            </a:extLst>
          </p:cNvPr>
          <p:cNvSpPr txBox="1"/>
          <p:nvPr/>
        </p:nvSpPr>
        <p:spPr>
          <a:xfrm>
            <a:off x="829288" y="260503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AE6C3DB8-3030-437A-AB26-6FA0588768CD}"/>
              </a:ext>
            </a:extLst>
          </p:cNvPr>
          <p:cNvSpPr txBox="1"/>
          <p:nvPr/>
        </p:nvSpPr>
        <p:spPr>
          <a:xfrm>
            <a:off x="461479" y="29533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F3C16701-7DAA-4743-A3CC-A221F3828FCE}"/>
              </a:ext>
            </a:extLst>
          </p:cNvPr>
          <p:cNvSpPr txBox="1"/>
          <p:nvPr/>
        </p:nvSpPr>
        <p:spPr>
          <a:xfrm>
            <a:off x="7332907" y="15934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906C357F-3F80-45AE-9F56-5D132BCDF933}"/>
              </a:ext>
            </a:extLst>
          </p:cNvPr>
          <p:cNvSpPr txBox="1"/>
          <p:nvPr/>
        </p:nvSpPr>
        <p:spPr>
          <a:xfrm>
            <a:off x="7733065" y="124191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6F4C6C5D-FDDE-48E7-AA37-9BAAB9EE55A4}"/>
              </a:ext>
            </a:extLst>
          </p:cNvPr>
          <p:cNvSpPr txBox="1"/>
          <p:nvPr/>
        </p:nvSpPr>
        <p:spPr>
          <a:xfrm>
            <a:off x="7856160" y="174723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F8D831D5-AFC9-46C3-AC81-E50D0DDF76C8}"/>
              </a:ext>
            </a:extLst>
          </p:cNvPr>
          <p:cNvSpPr txBox="1"/>
          <p:nvPr/>
        </p:nvSpPr>
        <p:spPr>
          <a:xfrm>
            <a:off x="8507333" y="15500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642B7A9D-9572-49C4-B423-63B19DAF1540}"/>
              </a:ext>
            </a:extLst>
          </p:cNvPr>
          <p:cNvSpPr txBox="1"/>
          <p:nvPr/>
        </p:nvSpPr>
        <p:spPr>
          <a:xfrm>
            <a:off x="8809611" y="15934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62D097EB-5C36-4BAE-B097-563E7907618F}"/>
              </a:ext>
            </a:extLst>
          </p:cNvPr>
          <p:cNvSpPr txBox="1"/>
          <p:nvPr/>
        </p:nvSpPr>
        <p:spPr>
          <a:xfrm>
            <a:off x="1196525" y="264354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BA80A457-D651-4786-9E8D-B6E182F6C6DF}"/>
              </a:ext>
            </a:extLst>
          </p:cNvPr>
          <p:cNvSpPr txBox="1"/>
          <p:nvPr/>
        </p:nvSpPr>
        <p:spPr>
          <a:xfrm>
            <a:off x="1409089" y="263683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A427577D-E411-44FA-8B2F-6EAC493E9078}"/>
              </a:ext>
            </a:extLst>
          </p:cNvPr>
          <p:cNvSpPr txBox="1"/>
          <p:nvPr/>
        </p:nvSpPr>
        <p:spPr>
          <a:xfrm>
            <a:off x="1909879" y="259250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28FF89D3-868D-4673-A0CE-173B76700454}"/>
              </a:ext>
            </a:extLst>
          </p:cNvPr>
          <p:cNvSpPr txBox="1"/>
          <p:nvPr/>
        </p:nvSpPr>
        <p:spPr>
          <a:xfrm>
            <a:off x="1947565" y="308060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886C83BA-C8AD-4B4C-A170-F5679315B6BF}"/>
              </a:ext>
            </a:extLst>
          </p:cNvPr>
          <p:cNvSpPr txBox="1"/>
          <p:nvPr/>
        </p:nvSpPr>
        <p:spPr>
          <a:xfrm>
            <a:off x="2634441" y="263879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CF704738-E799-4508-8E97-44CC10923EF0}"/>
              </a:ext>
            </a:extLst>
          </p:cNvPr>
          <p:cNvSpPr txBox="1"/>
          <p:nvPr/>
        </p:nvSpPr>
        <p:spPr>
          <a:xfrm>
            <a:off x="3278474" y="26627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CF105B14-366A-478B-9FB1-05C4B6BF5172}"/>
              </a:ext>
            </a:extLst>
          </p:cNvPr>
          <p:cNvSpPr txBox="1"/>
          <p:nvPr/>
        </p:nvSpPr>
        <p:spPr>
          <a:xfrm>
            <a:off x="3488945" y="236732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0DBF63B0-72F7-4C50-ACEA-2F95BD5F036E}"/>
              </a:ext>
            </a:extLst>
          </p:cNvPr>
          <p:cNvSpPr txBox="1"/>
          <p:nvPr/>
        </p:nvSpPr>
        <p:spPr>
          <a:xfrm>
            <a:off x="3601896" y="300628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0133EB6E-68D4-4F70-8322-3FEED62DF272}"/>
              </a:ext>
            </a:extLst>
          </p:cNvPr>
          <p:cNvSpPr txBox="1"/>
          <p:nvPr/>
        </p:nvSpPr>
        <p:spPr>
          <a:xfrm>
            <a:off x="3709868" y="236312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F5991827-6F5E-4ACC-A0A6-D0FDD547281A}"/>
              </a:ext>
            </a:extLst>
          </p:cNvPr>
          <p:cNvSpPr txBox="1"/>
          <p:nvPr/>
        </p:nvSpPr>
        <p:spPr>
          <a:xfrm>
            <a:off x="3894973" y="293104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4991FE23-7EBA-4829-89CE-E75252F3D186}"/>
              </a:ext>
            </a:extLst>
          </p:cNvPr>
          <p:cNvSpPr txBox="1"/>
          <p:nvPr/>
        </p:nvSpPr>
        <p:spPr>
          <a:xfrm>
            <a:off x="4397062" y="264548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17617C31-03E7-4829-92E2-4034468544B0}"/>
              </a:ext>
            </a:extLst>
          </p:cNvPr>
          <p:cNvSpPr txBox="1"/>
          <p:nvPr/>
        </p:nvSpPr>
        <p:spPr>
          <a:xfrm>
            <a:off x="4633053" y="236592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6F4FFB17-6B3A-4B79-87CB-2DFCE7058CC3}"/>
              </a:ext>
            </a:extLst>
          </p:cNvPr>
          <p:cNvSpPr txBox="1"/>
          <p:nvPr/>
        </p:nvSpPr>
        <p:spPr>
          <a:xfrm>
            <a:off x="4854404" y="262822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B0553EBA-B828-45CF-B26D-0CF260EBBAA2}"/>
              </a:ext>
            </a:extLst>
          </p:cNvPr>
          <p:cNvSpPr txBox="1"/>
          <p:nvPr/>
        </p:nvSpPr>
        <p:spPr>
          <a:xfrm>
            <a:off x="5640997" y="241117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CB4F79AF-0F5D-4985-820E-3B3047493450}"/>
              </a:ext>
            </a:extLst>
          </p:cNvPr>
          <p:cNvSpPr txBox="1"/>
          <p:nvPr/>
        </p:nvSpPr>
        <p:spPr>
          <a:xfrm>
            <a:off x="5441270" y="289497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091179AB-D062-422B-B728-A5038D5B7453}"/>
              </a:ext>
            </a:extLst>
          </p:cNvPr>
          <p:cNvSpPr txBox="1"/>
          <p:nvPr/>
        </p:nvSpPr>
        <p:spPr>
          <a:xfrm>
            <a:off x="5867151" y="2713148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3C732F26-03A9-413C-9032-73622FB88B88}"/>
              </a:ext>
            </a:extLst>
          </p:cNvPr>
          <p:cNvSpPr txBox="1"/>
          <p:nvPr/>
        </p:nvSpPr>
        <p:spPr>
          <a:xfrm>
            <a:off x="6259975" y="271652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AF1256F6-0192-4034-A331-FDB89DABC8D3}"/>
              </a:ext>
            </a:extLst>
          </p:cNvPr>
          <p:cNvSpPr txBox="1"/>
          <p:nvPr/>
        </p:nvSpPr>
        <p:spPr>
          <a:xfrm>
            <a:off x="6424900" y="240218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52254840-4EDE-45E1-B0A4-092093F0AE76}"/>
              </a:ext>
            </a:extLst>
          </p:cNvPr>
          <p:cNvSpPr txBox="1"/>
          <p:nvPr/>
        </p:nvSpPr>
        <p:spPr>
          <a:xfrm>
            <a:off x="6712645" y="241528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E0A82336-ADA2-4479-BC66-9E5886B6FB56}"/>
              </a:ext>
            </a:extLst>
          </p:cNvPr>
          <p:cNvSpPr txBox="1"/>
          <p:nvPr/>
        </p:nvSpPr>
        <p:spPr>
          <a:xfrm>
            <a:off x="6918168" y="289411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93E76F20-C6C6-41C5-BD5E-5AB3198E8A72}"/>
              </a:ext>
            </a:extLst>
          </p:cNvPr>
          <p:cNvSpPr txBox="1"/>
          <p:nvPr/>
        </p:nvSpPr>
        <p:spPr>
          <a:xfrm>
            <a:off x="7706532" y="236420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21409155-829C-474F-9A61-F957D59D11A4}"/>
              </a:ext>
            </a:extLst>
          </p:cNvPr>
          <p:cNvSpPr txBox="1"/>
          <p:nvPr/>
        </p:nvSpPr>
        <p:spPr>
          <a:xfrm>
            <a:off x="7316238" y="257122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38CF38DD-36B4-4915-8826-9C1C88911DF2}"/>
              </a:ext>
            </a:extLst>
          </p:cNvPr>
          <p:cNvSpPr txBox="1"/>
          <p:nvPr/>
        </p:nvSpPr>
        <p:spPr>
          <a:xfrm>
            <a:off x="7664848" y="281666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F6B20842-716A-4CA3-AC2E-E2440A384135}"/>
              </a:ext>
            </a:extLst>
          </p:cNvPr>
          <p:cNvSpPr txBox="1"/>
          <p:nvPr/>
        </p:nvSpPr>
        <p:spPr>
          <a:xfrm>
            <a:off x="8083276" y="277715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1123EB37-0E3F-47DF-9C7D-92F66FC2DFA8}"/>
              </a:ext>
            </a:extLst>
          </p:cNvPr>
          <p:cNvSpPr txBox="1"/>
          <p:nvPr/>
        </p:nvSpPr>
        <p:spPr>
          <a:xfrm>
            <a:off x="8389778" y="25976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9DFFE362-64A3-488E-A857-23D0B24B0F73}"/>
              </a:ext>
            </a:extLst>
          </p:cNvPr>
          <p:cNvSpPr txBox="1"/>
          <p:nvPr/>
        </p:nvSpPr>
        <p:spPr>
          <a:xfrm>
            <a:off x="8626900" y="271779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FB784B7D-217C-4DB9-AE79-C6E4731194CA}"/>
              </a:ext>
            </a:extLst>
          </p:cNvPr>
          <p:cNvSpPr txBox="1"/>
          <p:nvPr/>
        </p:nvSpPr>
        <p:spPr>
          <a:xfrm>
            <a:off x="8903303" y="240874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A9A390D6-5667-4962-90B1-11F7D2D3697C}"/>
              </a:ext>
            </a:extLst>
          </p:cNvPr>
          <p:cNvSpPr txBox="1"/>
          <p:nvPr/>
        </p:nvSpPr>
        <p:spPr>
          <a:xfrm>
            <a:off x="394596" y="353572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55031F94-B1AC-4B8F-B11F-C3E3A1477DCE}"/>
              </a:ext>
            </a:extLst>
          </p:cNvPr>
          <p:cNvSpPr txBox="1"/>
          <p:nvPr/>
        </p:nvSpPr>
        <p:spPr>
          <a:xfrm>
            <a:off x="709031" y="385712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B8BF7C53-9B73-4FA9-BCFC-78155C852157}"/>
              </a:ext>
            </a:extLst>
          </p:cNvPr>
          <p:cNvSpPr txBox="1"/>
          <p:nvPr/>
        </p:nvSpPr>
        <p:spPr>
          <a:xfrm>
            <a:off x="523439" y="409038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570FE245-050E-47A9-B1B7-635D7EE5AD7A}"/>
              </a:ext>
            </a:extLst>
          </p:cNvPr>
          <p:cNvSpPr txBox="1"/>
          <p:nvPr/>
        </p:nvSpPr>
        <p:spPr>
          <a:xfrm>
            <a:off x="1348079" y="365959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C07B5F99-0044-4AA3-A4EF-31024857B7E7}"/>
              </a:ext>
            </a:extLst>
          </p:cNvPr>
          <p:cNvSpPr txBox="1"/>
          <p:nvPr/>
        </p:nvSpPr>
        <p:spPr>
          <a:xfrm>
            <a:off x="1173266" y="340412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F93DD15F-EED7-4A52-AF16-4AE96226DE49}"/>
              </a:ext>
            </a:extLst>
          </p:cNvPr>
          <p:cNvSpPr txBox="1"/>
          <p:nvPr/>
        </p:nvSpPr>
        <p:spPr>
          <a:xfrm>
            <a:off x="1244089" y="3930411"/>
            <a:ext cx="182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D7D48ECB-6E59-4E7A-A93A-A2AC9792AF03}"/>
              </a:ext>
            </a:extLst>
          </p:cNvPr>
          <p:cNvSpPr txBox="1"/>
          <p:nvPr/>
        </p:nvSpPr>
        <p:spPr>
          <a:xfrm>
            <a:off x="2271990" y="384532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1317E3E-98D2-4538-82CE-8EF27A92CD78}"/>
              </a:ext>
            </a:extLst>
          </p:cNvPr>
          <p:cNvSpPr txBox="1"/>
          <p:nvPr/>
        </p:nvSpPr>
        <p:spPr>
          <a:xfrm>
            <a:off x="2376253" y="421602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414CA9F6-9CDB-4E8E-96E5-A2DAFF1768DA}"/>
              </a:ext>
            </a:extLst>
          </p:cNvPr>
          <p:cNvSpPr txBox="1"/>
          <p:nvPr/>
        </p:nvSpPr>
        <p:spPr>
          <a:xfrm>
            <a:off x="2955360" y="376427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900C08A7-3A14-49C6-BF0D-5A6E98AD6369}"/>
              </a:ext>
            </a:extLst>
          </p:cNvPr>
          <p:cNvSpPr txBox="1"/>
          <p:nvPr/>
        </p:nvSpPr>
        <p:spPr>
          <a:xfrm>
            <a:off x="3318385" y="381514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65B78DEE-A7A6-4379-8C41-59C94B622160}"/>
              </a:ext>
            </a:extLst>
          </p:cNvPr>
          <p:cNvSpPr txBox="1"/>
          <p:nvPr/>
        </p:nvSpPr>
        <p:spPr>
          <a:xfrm>
            <a:off x="3853204" y="387623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7D8BDFAB-F680-47F0-8132-95E7243B2C6B}"/>
              </a:ext>
            </a:extLst>
          </p:cNvPr>
          <p:cNvSpPr txBox="1"/>
          <p:nvPr/>
        </p:nvSpPr>
        <p:spPr>
          <a:xfrm>
            <a:off x="4302124" y="383793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722AA675-E934-4437-9264-7FAA2F43AA0F}"/>
              </a:ext>
            </a:extLst>
          </p:cNvPr>
          <p:cNvSpPr txBox="1"/>
          <p:nvPr/>
        </p:nvSpPr>
        <p:spPr>
          <a:xfrm>
            <a:off x="4517197" y="356666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8A580B6A-BF0C-4377-9F78-2DE163F08414}"/>
              </a:ext>
            </a:extLst>
          </p:cNvPr>
          <p:cNvSpPr txBox="1"/>
          <p:nvPr/>
        </p:nvSpPr>
        <p:spPr>
          <a:xfrm>
            <a:off x="4677874" y="414514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17401341-4833-4720-B55D-420BEBBCAC9B}"/>
              </a:ext>
            </a:extLst>
          </p:cNvPr>
          <p:cNvSpPr txBox="1"/>
          <p:nvPr/>
        </p:nvSpPr>
        <p:spPr>
          <a:xfrm>
            <a:off x="4899605" y="384532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12B32CA7-5D53-4CB4-BBA7-5B9F7E2643F3}"/>
              </a:ext>
            </a:extLst>
          </p:cNvPr>
          <p:cNvSpPr txBox="1"/>
          <p:nvPr/>
        </p:nvSpPr>
        <p:spPr>
          <a:xfrm>
            <a:off x="5361482" y="364555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B5209340-BB45-45F1-9B15-7D1331F09301}"/>
              </a:ext>
            </a:extLst>
          </p:cNvPr>
          <p:cNvSpPr txBox="1"/>
          <p:nvPr/>
        </p:nvSpPr>
        <p:spPr>
          <a:xfrm>
            <a:off x="5888171" y="379452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562F7339-E8D8-4A9C-AD3E-9173A92BFE12}"/>
              </a:ext>
            </a:extLst>
          </p:cNvPr>
          <p:cNvSpPr txBox="1"/>
          <p:nvPr/>
        </p:nvSpPr>
        <p:spPr>
          <a:xfrm>
            <a:off x="5272934" y="406213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8D745AFF-879B-462A-A422-C7C18B3CA46C}"/>
              </a:ext>
            </a:extLst>
          </p:cNvPr>
          <p:cNvSpPr txBox="1"/>
          <p:nvPr/>
        </p:nvSpPr>
        <p:spPr>
          <a:xfrm>
            <a:off x="6195105" y="371190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ABD4AD93-08FC-4D4D-B96D-119AB6197D59}"/>
              </a:ext>
            </a:extLst>
          </p:cNvPr>
          <p:cNvSpPr txBox="1"/>
          <p:nvPr/>
        </p:nvSpPr>
        <p:spPr>
          <a:xfrm>
            <a:off x="6824567" y="363550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4C1F70C5-F4A3-4262-8D55-F56B1054CC24}"/>
              </a:ext>
            </a:extLst>
          </p:cNvPr>
          <p:cNvSpPr txBox="1"/>
          <p:nvPr/>
        </p:nvSpPr>
        <p:spPr>
          <a:xfrm>
            <a:off x="6704144" y="406213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8C106408-7E39-4783-AA4A-F746ADEF4B4B}"/>
              </a:ext>
            </a:extLst>
          </p:cNvPr>
          <p:cNvSpPr txBox="1"/>
          <p:nvPr/>
        </p:nvSpPr>
        <p:spPr>
          <a:xfrm>
            <a:off x="7584130" y="356666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79A2A316-4C83-4919-8C4A-C0E0064D2C54}"/>
              </a:ext>
            </a:extLst>
          </p:cNvPr>
          <p:cNvSpPr txBox="1"/>
          <p:nvPr/>
        </p:nvSpPr>
        <p:spPr>
          <a:xfrm>
            <a:off x="8114012" y="3684045"/>
            <a:ext cx="304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667C5B6E-A40C-436D-9384-A59B36291FFA}"/>
              </a:ext>
            </a:extLst>
          </p:cNvPr>
          <p:cNvSpPr txBox="1"/>
          <p:nvPr/>
        </p:nvSpPr>
        <p:spPr>
          <a:xfrm>
            <a:off x="7706532" y="39992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960AA54-38B6-D8B9-B28E-4ADCBED5B5CC}"/>
              </a:ext>
            </a:extLst>
          </p:cNvPr>
          <p:cNvCxnSpPr>
            <a:cxnSpLocks/>
          </p:cNvCxnSpPr>
          <p:nvPr/>
        </p:nvCxnSpPr>
        <p:spPr>
          <a:xfrm>
            <a:off x="4266930" y="492554"/>
            <a:ext cx="482404" cy="259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86A72B2-BD2F-E4A1-63BD-1BA2F5DBFC08}"/>
              </a:ext>
            </a:extLst>
          </p:cNvPr>
          <p:cNvCxnSpPr>
            <a:cxnSpLocks/>
          </p:cNvCxnSpPr>
          <p:nvPr/>
        </p:nvCxnSpPr>
        <p:spPr>
          <a:xfrm flipH="1">
            <a:off x="3520868" y="472688"/>
            <a:ext cx="510761" cy="28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CA7900C6-4ED9-17C9-E414-B6168FA07E4E}"/>
              </a:ext>
            </a:extLst>
          </p:cNvPr>
          <p:cNvCxnSpPr>
            <a:cxnSpLocks/>
          </p:cNvCxnSpPr>
          <p:nvPr/>
        </p:nvCxnSpPr>
        <p:spPr>
          <a:xfrm flipH="1">
            <a:off x="1539436" y="2733057"/>
            <a:ext cx="407776" cy="28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04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2D9C877-254D-499B-BB46-F4096EF037B0}"/>
              </a:ext>
            </a:extLst>
          </p:cNvPr>
          <p:cNvCxnSpPr/>
          <p:nvPr/>
        </p:nvCxnSpPr>
        <p:spPr>
          <a:xfrm flipH="1">
            <a:off x="461394" y="201336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E7AE8F1-4B7E-4C02-A391-557DC09B4783}"/>
              </a:ext>
            </a:extLst>
          </p:cNvPr>
          <p:cNvCxnSpPr>
            <a:cxnSpLocks/>
          </p:cNvCxnSpPr>
          <p:nvPr/>
        </p:nvCxnSpPr>
        <p:spPr>
          <a:xfrm flipV="1">
            <a:off x="1138106" y="20133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90BD775-34F6-4D1C-834C-4CFB7F3A5085}"/>
              </a:ext>
            </a:extLst>
          </p:cNvPr>
          <p:cNvCxnSpPr>
            <a:cxnSpLocks/>
          </p:cNvCxnSpPr>
          <p:nvPr/>
        </p:nvCxnSpPr>
        <p:spPr>
          <a:xfrm>
            <a:off x="1908496" y="201336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6FB6617-5BED-4D01-B6AF-EBC08B9D9636}"/>
              </a:ext>
            </a:extLst>
          </p:cNvPr>
          <p:cNvCxnSpPr>
            <a:cxnSpLocks/>
          </p:cNvCxnSpPr>
          <p:nvPr/>
        </p:nvCxnSpPr>
        <p:spPr>
          <a:xfrm>
            <a:off x="2697060" y="201336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9F845AF-3ED5-4489-A3C9-6DFDD9802252}"/>
              </a:ext>
            </a:extLst>
          </p:cNvPr>
          <p:cNvSpPr txBox="1"/>
          <p:nvPr/>
        </p:nvSpPr>
        <p:spPr>
          <a:xfrm>
            <a:off x="408787" y="200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BCCC59A-1F49-4BD0-93AB-DEE0F1F95F33}"/>
              </a:ext>
            </a:extLst>
          </p:cNvPr>
          <p:cNvCxnSpPr>
            <a:cxnSpLocks/>
          </p:cNvCxnSpPr>
          <p:nvPr/>
        </p:nvCxnSpPr>
        <p:spPr>
          <a:xfrm flipH="1">
            <a:off x="407996" y="1544537"/>
            <a:ext cx="322141" cy="24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5E281D8-7FC3-486C-8D8B-E273ED4F1C47}"/>
              </a:ext>
            </a:extLst>
          </p:cNvPr>
          <p:cNvCxnSpPr>
            <a:cxnSpLocks/>
          </p:cNvCxnSpPr>
          <p:nvPr/>
        </p:nvCxnSpPr>
        <p:spPr>
          <a:xfrm flipV="1">
            <a:off x="461394" y="1627464"/>
            <a:ext cx="333724" cy="25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6799561-52E7-407F-B661-ECBEE5335B92}"/>
              </a:ext>
            </a:extLst>
          </p:cNvPr>
          <p:cNvCxnSpPr>
            <a:cxnSpLocks/>
          </p:cNvCxnSpPr>
          <p:nvPr/>
        </p:nvCxnSpPr>
        <p:spPr>
          <a:xfrm>
            <a:off x="876650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6BB4F62-2E9D-416E-869F-7552FE06D70E}"/>
              </a:ext>
            </a:extLst>
          </p:cNvPr>
          <p:cNvSpPr txBox="1"/>
          <p:nvPr/>
        </p:nvSpPr>
        <p:spPr>
          <a:xfrm>
            <a:off x="1517532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344B67B-1815-41D9-98F0-2B0C179DC24B}"/>
              </a:ext>
            </a:extLst>
          </p:cNvPr>
          <p:cNvCxnSpPr>
            <a:cxnSpLocks/>
          </p:cNvCxnSpPr>
          <p:nvPr/>
        </p:nvCxnSpPr>
        <p:spPr>
          <a:xfrm>
            <a:off x="2027273" y="1638268"/>
            <a:ext cx="5155" cy="37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F06752F-1D4D-49EF-879B-C5D763BE00B3}"/>
              </a:ext>
            </a:extLst>
          </p:cNvPr>
          <p:cNvCxnSpPr>
            <a:cxnSpLocks/>
          </p:cNvCxnSpPr>
          <p:nvPr/>
        </p:nvCxnSpPr>
        <p:spPr>
          <a:xfrm flipV="1">
            <a:off x="1646734" y="1570424"/>
            <a:ext cx="324496" cy="23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CB2570D-B43E-458F-856C-F8C3DC18AEE6}"/>
              </a:ext>
            </a:extLst>
          </p:cNvPr>
          <p:cNvCxnSpPr>
            <a:cxnSpLocks/>
          </p:cNvCxnSpPr>
          <p:nvPr/>
        </p:nvCxnSpPr>
        <p:spPr>
          <a:xfrm>
            <a:off x="1555457" y="153798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57D8AFC-9F04-445A-9193-9266108E8D0B}"/>
              </a:ext>
            </a:extLst>
          </p:cNvPr>
          <p:cNvSpPr txBox="1"/>
          <p:nvPr/>
        </p:nvSpPr>
        <p:spPr>
          <a:xfrm>
            <a:off x="2538202" y="200496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6965174-8A9F-4C06-BA26-A92497119A2A}"/>
              </a:ext>
            </a:extLst>
          </p:cNvPr>
          <p:cNvCxnSpPr/>
          <p:nvPr/>
        </p:nvCxnSpPr>
        <p:spPr>
          <a:xfrm flipH="1">
            <a:off x="2422590" y="1685486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0CBEEDE-CACE-4C34-B8D0-E5574C638270}"/>
              </a:ext>
            </a:extLst>
          </p:cNvPr>
          <p:cNvCxnSpPr>
            <a:cxnSpLocks/>
          </p:cNvCxnSpPr>
          <p:nvPr/>
        </p:nvCxnSpPr>
        <p:spPr>
          <a:xfrm>
            <a:off x="2447487" y="1771505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382592F-DA7D-4370-A46A-CB889B110229}"/>
              </a:ext>
            </a:extLst>
          </p:cNvPr>
          <p:cNvSpPr txBox="1"/>
          <p:nvPr/>
        </p:nvSpPr>
        <p:spPr>
          <a:xfrm>
            <a:off x="3488945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7852116-77FE-427F-9C0E-78B861EC8FB2}"/>
              </a:ext>
            </a:extLst>
          </p:cNvPr>
          <p:cNvCxnSpPr>
            <a:cxnSpLocks/>
          </p:cNvCxnSpPr>
          <p:nvPr/>
        </p:nvCxnSpPr>
        <p:spPr>
          <a:xfrm flipH="1">
            <a:off x="3380325" y="1519805"/>
            <a:ext cx="408702" cy="34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89EC3A8-E9BD-4C48-888F-84DA9FF8430A}"/>
              </a:ext>
            </a:extLst>
          </p:cNvPr>
          <p:cNvCxnSpPr>
            <a:cxnSpLocks/>
          </p:cNvCxnSpPr>
          <p:nvPr/>
        </p:nvCxnSpPr>
        <p:spPr>
          <a:xfrm flipV="1">
            <a:off x="3445669" y="1627464"/>
            <a:ext cx="343358" cy="30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2A86753-02D6-4A02-BD4A-DB62D1652D54}"/>
              </a:ext>
            </a:extLst>
          </p:cNvPr>
          <p:cNvCxnSpPr>
            <a:cxnSpLocks/>
          </p:cNvCxnSpPr>
          <p:nvPr/>
        </p:nvCxnSpPr>
        <p:spPr>
          <a:xfrm>
            <a:off x="3956808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2638C08-84E7-40EC-A38E-473CB35FCB5A}"/>
              </a:ext>
            </a:extLst>
          </p:cNvPr>
          <p:cNvSpPr txBox="1"/>
          <p:nvPr/>
        </p:nvSpPr>
        <p:spPr>
          <a:xfrm>
            <a:off x="4597690" y="200496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5D09225-5E6F-45D8-A4D2-70A9C9B7EDCC}"/>
              </a:ext>
            </a:extLst>
          </p:cNvPr>
          <p:cNvCxnSpPr/>
          <p:nvPr/>
        </p:nvCxnSpPr>
        <p:spPr>
          <a:xfrm flipH="1">
            <a:off x="4651405" y="1550516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4D7ED7A-E2A6-4076-AC7A-A5CDA73B0B53}"/>
              </a:ext>
            </a:extLst>
          </p:cNvPr>
          <p:cNvCxnSpPr>
            <a:cxnSpLocks/>
          </p:cNvCxnSpPr>
          <p:nvPr/>
        </p:nvCxnSpPr>
        <p:spPr>
          <a:xfrm>
            <a:off x="4665833" y="1645857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E6DEC35-36DB-4691-BA33-E3624E191323}"/>
              </a:ext>
            </a:extLst>
          </p:cNvPr>
          <p:cNvCxnSpPr>
            <a:cxnSpLocks/>
          </p:cNvCxnSpPr>
          <p:nvPr/>
        </p:nvCxnSpPr>
        <p:spPr>
          <a:xfrm>
            <a:off x="4600680" y="158202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8BC2F60-3741-4FD8-BF3A-B660659D33C5}"/>
              </a:ext>
            </a:extLst>
          </p:cNvPr>
          <p:cNvSpPr txBox="1"/>
          <p:nvPr/>
        </p:nvSpPr>
        <p:spPr>
          <a:xfrm>
            <a:off x="5618360" y="2004969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1E70450-73B2-4447-B833-061C679A36D3}"/>
              </a:ext>
            </a:extLst>
          </p:cNvPr>
          <p:cNvCxnSpPr>
            <a:cxnSpLocks/>
          </p:cNvCxnSpPr>
          <p:nvPr/>
        </p:nvCxnSpPr>
        <p:spPr>
          <a:xfrm flipH="1">
            <a:off x="5692357" y="1233488"/>
            <a:ext cx="300010" cy="286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889763A-D462-443C-842E-DD1254E426D4}"/>
              </a:ext>
            </a:extLst>
          </p:cNvPr>
          <p:cNvCxnSpPr>
            <a:cxnSpLocks/>
          </p:cNvCxnSpPr>
          <p:nvPr/>
        </p:nvCxnSpPr>
        <p:spPr>
          <a:xfrm>
            <a:off x="5592055" y="1648544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5A9DF17-AD9D-4E21-8B1F-A060C2D90883}"/>
              </a:ext>
            </a:extLst>
          </p:cNvPr>
          <p:cNvCxnSpPr>
            <a:cxnSpLocks/>
          </p:cNvCxnSpPr>
          <p:nvPr/>
        </p:nvCxnSpPr>
        <p:spPr>
          <a:xfrm>
            <a:off x="5686064" y="1550897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F24327D-DB5E-467F-B9E9-42AC8342E507}"/>
              </a:ext>
            </a:extLst>
          </p:cNvPr>
          <p:cNvCxnSpPr>
            <a:cxnSpLocks/>
          </p:cNvCxnSpPr>
          <p:nvPr/>
        </p:nvCxnSpPr>
        <p:spPr>
          <a:xfrm flipH="1" flipV="1">
            <a:off x="5399389" y="1681007"/>
            <a:ext cx="306102" cy="28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BD2C309-8BBA-4A96-BEE4-8B136C38A30B}"/>
              </a:ext>
            </a:extLst>
          </p:cNvPr>
          <p:cNvSpPr txBox="1"/>
          <p:nvPr/>
        </p:nvSpPr>
        <p:spPr>
          <a:xfrm>
            <a:off x="6559315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07A967C-1AF1-46AE-883D-EF5CCBB02506}"/>
              </a:ext>
            </a:extLst>
          </p:cNvPr>
          <p:cNvCxnSpPr>
            <a:cxnSpLocks/>
          </p:cNvCxnSpPr>
          <p:nvPr/>
        </p:nvCxnSpPr>
        <p:spPr>
          <a:xfrm flipH="1">
            <a:off x="6652939" y="1409244"/>
            <a:ext cx="256766" cy="21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6AFE06C-00A9-4446-BA6D-0E6E39B8E8C4}"/>
              </a:ext>
            </a:extLst>
          </p:cNvPr>
          <p:cNvCxnSpPr>
            <a:cxnSpLocks/>
          </p:cNvCxnSpPr>
          <p:nvPr/>
        </p:nvCxnSpPr>
        <p:spPr>
          <a:xfrm flipV="1">
            <a:off x="6728726" y="1491160"/>
            <a:ext cx="281572" cy="24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94C0141-B9EF-4044-9ABB-CBCE604F1B9A}"/>
              </a:ext>
            </a:extLst>
          </p:cNvPr>
          <p:cNvCxnSpPr>
            <a:cxnSpLocks/>
          </p:cNvCxnSpPr>
          <p:nvPr/>
        </p:nvCxnSpPr>
        <p:spPr>
          <a:xfrm>
            <a:off x="7027178" y="1519805"/>
            <a:ext cx="0" cy="45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B80333D-2EAC-4A3C-BAA8-8B88909AC2CD}"/>
              </a:ext>
            </a:extLst>
          </p:cNvPr>
          <p:cNvSpPr txBox="1"/>
          <p:nvPr/>
        </p:nvSpPr>
        <p:spPr>
          <a:xfrm>
            <a:off x="7668060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4CD23C3-982A-4871-88FC-CB342379B563}"/>
              </a:ext>
            </a:extLst>
          </p:cNvPr>
          <p:cNvCxnSpPr>
            <a:cxnSpLocks/>
          </p:cNvCxnSpPr>
          <p:nvPr/>
        </p:nvCxnSpPr>
        <p:spPr>
          <a:xfrm flipV="1">
            <a:off x="7700767" y="1700644"/>
            <a:ext cx="277317" cy="23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7B80F0B-D539-485F-84CA-346D911735B9}"/>
              </a:ext>
            </a:extLst>
          </p:cNvPr>
          <p:cNvCxnSpPr>
            <a:cxnSpLocks/>
          </p:cNvCxnSpPr>
          <p:nvPr/>
        </p:nvCxnSpPr>
        <p:spPr>
          <a:xfrm>
            <a:off x="7641692" y="1550199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3124C4F-8629-4B4A-B5F2-10781E03FB03}"/>
              </a:ext>
            </a:extLst>
          </p:cNvPr>
          <p:cNvSpPr txBox="1"/>
          <p:nvPr/>
        </p:nvSpPr>
        <p:spPr>
          <a:xfrm>
            <a:off x="8688730" y="2004969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A0872D6-F934-4DE4-827F-44A0D8B585BD}"/>
              </a:ext>
            </a:extLst>
          </p:cNvPr>
          <p:cNvCxnSpPr>
            <a:cxnSpLocks/>
          </p:cNvCxnSpPr>
          <p:nvPr/>
        </p:nvCxnSpPr>
        <p:spPr>
          <a:xfrm>
            <a:off x="8696337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2C02306-E3A5-41A9-BEE3-DF11B39A3C6C}"/>
              </a:ext>
            </a:extLst>
          </p:cNvPr>
          <p:cNvCxnSpPr>
            <a:cxnSpLocks/>
          </p:cNvCxnSpPr>
          <p:nvPr/>
        </p:nvCxnSpPr>
        <p:spPr>
          <a:xfrm flipV="1">
            <a:off x="8820337" y="151980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F39EE33E-FCF6-4131-AFD8-A57BBD00CE21}"/>
              </a:ext>
            </a:extLst>
          </p:cNvPr>
          <p:cNvSpPr txBox="1"/>
          <p:nvPr/>
        </p:nvSpPr>
        <p:spPr>
          <a:xfrm>
            <a:off x="408787" y="311080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72675F7-23EA-454B-B393-E5156179DC51}"/>
              </a:ext>
            </a:extLst>
          </p:cNvPr>
          <p:cNvCxnSpPr>
            <a:cxnSpLocks/>
          </p:cNvCxnSpPr>
          <p:nvPr/>
        </p:nvCxnSpPr>
        <p:spPr>
          <a:xfrm flipH="1">
            <a:off x="319088" y="2920883"/>
            <a:ext cx="294193" cy="258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005CB16-51AC-4DFB-BDEF-985D7756F958}"/>
              </a:ext>
            </a:extLst>
          </p:cNvPr>
          <p:cNvCxnSpPr>
            <a:cxnSpLocks/>
          </p:cNvCxnSpPr>
          <p:nvPr/>
        </p:nvCxnSpPr>
        <p:spPr>
          <a:xfrm>
            <a:off x="663438" y="2552294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E10268BB-83C3-4462-B67D-D8143360FE13}"/>
              </a:ext>
            </a:extLst>
          </p:cNvPr>
          <p:cNvSpPr txBox="1"/>
          <p:nvPr/>
        </p:nvSpPr>
        <p:spPr>
          <a:xfrm>
            <a:off x="1517532" y="311080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DE0AAA7-B92D-4295-9806-777905E2720F}"/>
              </a:ext>
            </a:extLst>
          </p:cNvPr>
          <p:cNvCxnSpPr>
            <a:cxnSpLocks/>
          </p:cNvCxnSpPr>
          <p:nvPr/>
        </p:nvCxnSpPr>
        <p:spPr>
          <a:xfrm flipH="1">
            <a:off x="1637800" y="2749435"/>
            <a:ext cx="277928" cy="22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0D0604B-7288-446B-94BD-92442951C4C3}"/>
              </a:ext>
            </a:extLst>
          </p:cNvPr>
          <p:cNvCxnSpPr>
            <a:cxnSpLocks/>
          </p:cNvCxnSpPr>
          <p:nvPr/>
        </p:nvCxnSpPr>
        <p:spPr>
          <a:xfrm flipV="1">
            <a:off x="1596441" y="2680692"/>
            <a:ext cx="285881" cy="25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0CF6180-17D7-4EEE-AB3E-1308713250E0}"/>
              </a:ext>
            </a:extLst>
          </p:cNvPr>
          <p:cNvCxnSpPr>
            <a:cxnSpLocks/>
          </p:cNvCxnSpPr>
          <p:nvPr/>
        </p:nvCxnSpPr>
        <p:spPr>
          <a:xfrm>
            <a:off x="1517532" y="2638799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20818D46-2F3C-4D48-B19B-64CF6B25CA89}"/>
              </a:ext>
            </a:extLst>
          </p:cNvPr>
          <p:cNvSpPr txBox="1"/>
          <p:nvPr/>
        </p:nvSpPr>
        <p:spPr>
          <a:xfrm>
            <a:off x="2538202" y="311080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C339F5D-0EC5-473A-9FCE-BC68C0C51558}"/>
              </a:ext>
            </a:extLst>
          </p:cNvPr>
          <p:cNvCxnSpPr>
            <a:cxnSpLocks/>
          </p:cNvCxnSpPr>
          <p:nvPr/>
        </p:nvCxnSpPr>
        <p:spPr>
          <a:xfrm>
            <a:off x="2670066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229CCF77-3897-4F53-BC08-FF5BF92F62E9}"/>
              </a:ext>
            </a:extLst>
          </p:cNvPr>
          <p:cNvSpPr txBox="1"/>
          <p:nvPr/>
        </p:nvSpPr>
        <p:spPr>
          <a:xfrm>
            <a:off x="3488945" y="311080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2D72FC3-C696-409C-B129-89BDD2D040CE}"/>
              </a:ext>
            </a:extLst>
          </p:cNvPr>
          <p:cNvCxnSpPr>
            <a:cxnSpLocks/>
          </p:cNvCxnSpPr>
          <p:nvPr/>
        </p:nvCxnSpPr>
        <p:spPr>
          <a:xfrm>
            <a:off x="3488945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13041F7A-0FC4-45F5-80E2-5099614972A6}"/>
              </a:ext>
            </a:extLst>
          </p:cNvPr>
          <p:cNvSpPr txBox="1"/>
          <p:nvPr/>
        </p:nvSpPr>
        <p:spPr>
          <a:xfrm>
            <a:off x="459769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9BB7FFF-A1FF-417D-80CC-7D633F213CD1}"/>
              </a:ext>
            </a:extLst>
          </p:cNvPr>
          <p:cNvSpPr txBox="1"/>
          <p:nvPr/>
        </p:nvSpPr>
        <p:spPr>
          <a:xfrm>
            <a:off x="561836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BF059F1-57A7-4984-856A-88091B54EDC2}"/>
              </a:ext>
            </a:extLst>
          </p:cNvPr>
          <p:cNvCxnSpPr>
            <a:cxnSpLocks/>
          </p:cNvCxnSpPr>
          <p:nvPr/>
        </p:nvCxnSpPr>
        <p:spPr>
          <a:xfrm flipH="1">
            <a:off x="5744356" y="2653607"/>
            <a:ext cx="315068" cy="22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0006DFEB-197C-4C33-A280-D40AE499C24F}"/>
              </a:ext>
            </a:extLst>
          </p:cNvPr>
          <p:cNvCxnSpPr>
            <a:cxnSpLocks/>
          </p:cNvCxnSpPr>
          <p:nvPr/>
        </p:nvCxnSpPr>
        <p:spPr>
          <a:xfrm>
            <a:off x="5713123" y="2931042"/>
            <a:ext cx="346390" cy="21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89EAF68-E108-4040-B40A-88A0E34E7399}"/>
              </a:ext>
            </a:extLst>
          </p:cNvPr>
          <p:cNvCxnSpPr>
            <a:cxnSpLocks/>
          </p:cNvCxnSpPr>
          <p:nvPr/>
        </p:nvCxnSpPr>
        <p:spPr>
          <a:xfrm flipV="1">
            <a:off x="6102125" y="265360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55FDFA5C-F666-419C-8CDD-594F9BF9815E}"/>
              </a:ext>
            </a:extLst>
          </p:cNvPr>
          <p:cNvSpPr txBox="1"/>
          <p:nvPr/>
        </p:nvSpPr>
        <p:spPr>
          <a:xfrm>
            <a:off x="6559315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45037F7-4224-4473-9EC1-A6A4BDAEA530}"/>
              </a:ext>
            </a:extLst>
          </p:cNvPr>
          <p:cNvCxnSpPr/>
          <p:nvPr/>
        </p:nvCxnSpPr>
        <p:spPr>
          <a:xfrm flipH="1">
            <a:off x="6632330" y="2769374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A55DF59-A752-4713-81B0-6391174463B9}"/>
              </a:ext>
            </a:extLst>
          </p:cNvPr>
          <p:cNvCxnSpPr>
            <a:cxnSpLocks/>
          </p:cNvCxnSpPr>
          <p:nvPr/>
        </p:nvCxnSpPr>
        <p:spPr>
          <a:xfrm>
            <a:off x="6627458" y="2657579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103576A-BAA0-47E8-A472-987BB591DEAA}"/>
              </a:ext>
            </a:extLst>
          </p:cNvPr>
          <p:cNvCxnSpPr>
            <a:cxnSpLocks/>
          </p:cNvCxnSpPr>
          <p:nvPr/>
        </p:nvCxnSpPr>
        <p:spPr>
          <a:xfrm>
            <a:off x="6470697" y="2685066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A712A811-44B8-48AD-8ED5-34F9AC93AEEE}"/>
              </a:ext>
            </a:extLst>
          </p:cNvPr>
          <p:cNvSpPr txBox="1"/>
          <p:nvPr/>
        </p:nvSpPr>
        <p:spPr>
          <a:xfrm>
            <a:off x="766806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1D635C6-107D-491E-8E38-88626D9ACEE9}"/>
              </a:ext>
            </a:extLst>
          </p:cNvPr>
          <p:cNvSpPr txBox="1"/>
          <p:nvPr/>
        </p:nvSpPr>
        <p:spPr>
          <a:xfrm>
            <a:off x="8688730" y="3110807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EED47F2-437D-4FFF-97A6-DE8786BA3F77}"/>
              </a:ext>
            </a:extLst>
          </p:cNvPr>
          <p:cNvCxnSpPr>
            <a:cxnSpLocks/>
          </p:cNvCxnSpPr>
          <p:nvPr/>
        </p:nvCxnSpPr>
        <p:spPr>
          <a:xfrm flipV="1">
            <a:off x="8758532" y="2461580"/>
            <a:ext cx="347368" cy="16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90D5CC83-3CA0-403D-BE01-15219C84CD6B}"/>
              </a:ext>
            </a:extLst>
          </p:cNvPr>
          <p:cNvCxnSpPr>
            <a:cxnSpLocks/>
          </p:cNvCxnSpPr>
          <p:nvPr/>
        </p:nvCxnSpPr>
        <p:spPr>
          <a:xfrm>
            <a:off x="8564730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67E09DE7-3E94-411D-8375-F24143C6B84D}"/>
              </a:ext>
            </a:extLst>
          </p:cNvPr>
          <p:cNvCxnSpPr>
            <a:cxnSpLocks/>
          </p:cNvCxnSpPr>
          <p:nvPr/>
        </p:nvCxnSpPr>
        <p:spPr>
          <a:xfrm flipV="1">
            <a:off x="8688730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B6DC81A9-DD3A-44C6-BA66-406B697F709E}"/>
              </a:ext>
            </a:extLst>
          </p:cNvPr>
          <p:cNvSpPr txBox="1"/>
          <p:nvPr/>
        </p:nvSpPr>
        <p:spPr>
          <a:xfrm>
            <a:off x="408787" y="429903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CC61CC9F-B62C-4E60-B512-2A0DD1B9317C}"/>
              </a:ext>
            </a:extLst>
          </p:cNvPr>
          <p:cNvCxnSpPr/>
          <p:nvPr/>
        </p:nvCxnSpPr>
        <p:spPr>
          <a:xfrm flipH="1">
            <a:off x="297216" y="3912930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5D67B8EE-0437-467D-BCCB-8D32D72DCC30}"/>
              </a:ext>
            </a:extLst>
          </p:cNvPr>
          <p:cNvCxnSpPr>
            <a:cxnSpLocks/>
          </p:cNvCxnSpPr>
          <p:nvPr/>
        </p:nvCxnSpPr>
        <p:spPr>
          <a:xfrm>
            <a:off x="293021" y="4020589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7E8F3B4B-4D28-4ADD-8431-090658997A05}"/>
              </a:ext>
            </a:extLst>
          </p:cNvPr>
          <p:cNvSpPr txBox="1"/>
          <p:nvPr/>
        </p:nvSpPr>
        <p:spPr>
          <a:xfrm>
            <a:off x="1517532" y="4299034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4B2B874A-B88A-4EEC-9BA8-670042218B36}"/>
              </a:ext>
            </a:extLst>
          </p:cNvPr>
          <p:cNvCxnSpPr>
            <a:cxnSpLocks/>
          </p:cNvCxnSpPr>
          <p:nvPr/>
        </p:nvCxnSpPr>
        <p:spPr>
          <a:xfrm>
            <a:off x="1247641" y="3909180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AC6DFB27-A701-426E-B954-E308D1CA0666}"/>
              </a:ext>
            </a:extLst>
          </p:cNvPr>
          <p:cNvCxnSpPr>
            <a:cxnSpLocks/>
          </p:cNvCxnSpPr>
          <p:nvPr/>
        </p:nvCxnSpPr>
        <p:spPr>
          <a:xfrm>
            <a:off x="1541725" y="3720553"/>
            <a:ext cx="0" cy="52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41F0693-EFA8-4A8F-B5A5-C5FA7969A602}"/>
              </a:ext>
            </a:extLst>
          </p:cNvPr>
          <p:cNvCxnSpPr>
            <a:cxnSpLocks/>
          </p:cNvCxnSpPr>
          <p:nvPr/>
        </p:nvCxnSpPr>
        <p:spPr>
          <a:xfrm flipH="1" flipV="1">
            <a:off x="1497214" y="3598069"/>
            <a:ext cx="294804" cy="32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B22CF72-4BF9-4F9A-9199-169ED00E9311}"/>
              </a:ext>
            </a:extLst>
          </p:cNvPr>
          <p:cNvSpPr txBox="1"/>
          <p:nvPr/>
        </p:nvSpPr>
        <p:spPr>
          <a:xfrm>
            <a:off x="2538202" y="42990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5D0A0E2-4FA0-4E9D-84C4-F45C9FDA24F3}"/>
              </a:ext>
            </a:extLst>
          </p:cNvPr>
          <p:cNvCxnSpPr>
            <a:cxnSpLocks/>
          </p:cNvCxnSpPr>
          <p:nvPr/>
        </p:nvCxnSpPr>
        <p:spPr>
          <a:xfrm>
            <a:off x="2499863" y="4249189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2B23FF88-8CA3-4678-AD3A-464CA6CB0E39}"/>
              </a:ext>
            </a:extLst>
          </p:cNvPr>
          <p:cNvCxnSpPr>
            <a:cxnSpLocks/>
          </p:cNvCxnSpPr>
          <p:nvPr/>
        </p:nvCxnSpPr>
        <p:spPr>
          <a:xfrm>
            <a:off x="2490905" y="382344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E9E3EB6-4B4F-41BF-8C50-2C086A8637C1}"/>
              </a:ext>
            </a:extLst>
          </p:cNvPr>
          <p:cNvCxnSpPr>
            <a:cxnSpLocks/>
          </p:cNvCxnSpPr>
          <p:nvPr/>
        </p:nvCxnSpPr>
        <p:spPr>
          <a:xfrm flipV="1">
            <a:off x="3059788" y="3791989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8A80E19-AE1F-45DA-8E6E-9C03374387DC}"/>
              </a:ext>
            </a:extLst>
          </p:cNvPr>
          <p:cNvSpPr txBox="1"/>
          <p:nvPr/>
        </p:nvSpPr>
        <p:spPr>
          <a:xfrm>
            <a:off x="3488945" y="4299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30021CAB-C870-43C4-B84A-A6677349959C}"/>
              </a:ext>
            </a:extLst>
          </p:cNvPr>
          <p:cNvCxnSpPr>
            <a:cxnSpLocks/>
          </p:cNvCxnSpPr>
          <p:nvPr/>
        </p:nvCxnSpPr>
        <p:spPr>
          <a:xfrm>
            <a:off x="3628567" y="3834184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6257965-0F26-4162-BE96-776DAB87E56B}"/>
              </a:ext>
            </a:extLst>
          </p:cNvPr>
          <p:cNvSpPr txBox="1"/>
          <p:nvPr/>
        </p:nvSpPr>
        <p:spPr>
          <a:xfrm>
            <a:off x="4597690" y="429903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0FFAADBA-64D2-4C49-BFE1-F32EB57DBC42}"/>
              </a:ext>
            </a:extLst>
          </p:cNvPr>
          <p:cNvCxnSpPr>
            <a:cxnSpLocks/>
          </p:cNvCxnSpPr>
          <p:nvPr/>
        </p:nvCxnSpPr>
        <p:spPr>
          <a:xfrm>
            <a:off x="4531839" y="381387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FC43FDD0-6ABD-4278-8122-5D676136C0C7}"/>
              </a:ext>
            </a:extLst>
          </p:cNvPr>
          <p:cNvCxnSpPr>
            <a:cxnSpLocks/>
          </p:cNvCxnSpPr>
          <p:nvPr/>
        </p:nvCxnSpPr>
        <p:spPr>
          <a:xfrm flipV="1">
            <a:off x="4655839" y="381387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15342BA6-C4C9-4678-B108-9B4A2BE1AD34}"/>
              </a:ext>
            </a:extLst>
          </p:cNvPr>
          <p:cNvSpPr txBox="1"/>
          <p:nvPr/>
        </p:nvSpPr>
        <p:spPr>
          <a:xfrm>
            <a:off x="5618360" y="429903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40833795-6ED4-47F9-B83D-7DFC6685EF54}"/>
              </a:ext>
            </a:extLst>
          </p:cNvPr>
          <p:cNvCxnSpPr>
            <a:cxnSpLocks/>
          </p:cNvCxnSpPr>
          <p:nvPr/>
        </p:nvCxnSpPr>
        <p:spPr>
          <a:xfrm flipH="1">
            <a:off x="5454900" y="3783583"/>
            <a:ext cx="589284" cy="486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B901849-8397-488E-8970-A2A47A97743F}"/>
              </a:ext>
            </a:extLst>
          </p:cNvPr>
          <p:cNvCxnSpPr>
            <a:cxnSpLocks/>
          </p:cNvCxnSpPr>
          <p:nvPr/>
        </p:nvCxnSpPr>
        <p:spPr>
          <a:xfrm>
            <a:off x="5438589" y="3813870"/>
            <a:ext cx="576449" cy="45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F9C06C2F-ADFC-498F-8A50-663137AC71C3}"/>
              </a:ext>
            </a:extLst>
          </p:cNvPr>
          <p:cNvCxnSpPr>
            <a:cxnSpLocks/>
          </p:cNvCxnSpPr>
          <p:nvPr/>
        </p:nvCxnSpPr>
        <p:spPr>
          <a:xfrm flipV="1">
            <a:off x="6044184" y="378707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D22A7AEF-38DC-4119-BC74-0AF093730D85}"/>
              </a:ext>
            </a:extLst>
          </p:cNvPr>
          <p:cNvSpPr txBox="1"/>
          <p:nvPr/>
        </p:nvSpPr>
        <p:spPr>
          <a:xfrm>
            <a:off x="6559315" y="4299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1F939775-F221-4527-89DA-7F59F92C027F}"/>
              </a:ext>
            </a:extLst>
          </p:cNvPr>
          <p:cNvCxnSpPr>
            <a:cxnSpLocks/>
          </p:cNvCxnSpPr>
          <p:nvPr/>
        </p:nvCxnSpPr>
        <p:spPr>
          <a:xfrm flipV="1">
            <a:off x="6860296" y="3738722"/>
            <a:ext cx="300105" cy="28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8F8902E-6216-4A0D-8542-761164E61F39}"/>
              </a:ext>
            </a:extLst>
          </p:cNvPr>
          <p:cNvCxnSpPr>
            <a:cxnSpLocks/>
          </p:cNvCxnSpPr>
          <p:nvPr/>
        </p:nvCxnSpPr>
        <p:spPr>
          <a:xfrm>
            <a:off x="6599524" y="3771749"/>
            <a:ext cx="235941" cy="243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BE959900-52BB-4748-90E0-7A2626306688}"/>
              </a:ext>
            </a:extLst>
          </p:cNvPr>
          <p:cNvSpPr txBox="1"/>
          <p:nvPr/>
        </p:nvSpPr>
        <p:spPr>
          <a:xfrm>
            <a:off x="7668060" y="42990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40513ADE-E073-441D-A7AB-230D534E3AB9}"/>
              </a:ext>
            </a:extLst>
          </p:cNvPr>
          <p:cNvCxnSpPr/>
          <p:nvPr/>
        </p:nvCxnSpPr>
        <p:spPr>
          <a:xfrm flipH="1">
            <a:off x="7581540" y="3932714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19DBE712-7D0B-460E-9B21-89D9585AA430}"/>
              </a:ext>
            </a:extLst>
          </p:cNvPr>
          <p:cNvCxnSpPr>
            <a:cxnSpLocks/>
          </p:cNvCxnSpPr>
          <p:nvPr/>
        </p:nvCxnSpPr>
        <p:spPr>
          <a:xfrm>
            <a:off x="7577345" y="3813870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8C57D710-19D0-4240-B45E-E245ECFCF1FB}"/>
              </a:ext>
            </a:extLst>
          </p:cNvPr>
          <p:cNvCxnSpPr>
            <a:cxnSpLocks/>
          </p:cNvCxnSpPr>
          <p:nvPr/>
        </p:nvCxnSpPr>
        <p:spPr>
          <a:xfrm flipV="1">
            <a:off x="3881001" y="1027179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029B8A42-1A5C-4507-A388-A84F72E60775}"/>
              </a:ext>
            </a:extLst>
          </p:cNvPr>
          <p:cNvCxnSpPr>
            <a:cxnSpLocks/>
          </p:cNvCxnSpPr>
          <p:nvPr/>
        </p:nvCxnSpPr>
        <p:spPr>
          <a:xfrm flipV="1">
            <a:off x="4648967" y="1779164"/>
            <a:ext cx="299442" cy="230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F75A97D9-9545-421A-A8D7-D0B6D085E8C8}"/>
              </a:ext>
            </a:extLst>
          </p:cNvPr>
          <p:cNvCxnSpPr>
            <a:cxnSpLocks/>
          </p:cNvCxnSpPr>
          <p:nvPr/>
        </p:nvCxnSpPr>
        <p:spPr>
          <a:xfrm flipH="1" flipV="1">
            <a:off x="6721450" y="1825368"/>
            <a:ext cx="289846" cy="17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C36D39AC-D3C6-4D3C-93A4-BE33F9637EB1}"/>
              </a:ext>
            </a:extLst>
          </p:cNvPr>
          <p:cNvCxnSpPr>
            <a:cxnSpLocks/>
          </p:cNvCxnSpPr>
          <p:nvPr/>
        </p:nvCxnSpPr>
        <p:spPr>
          <a:xfrm>
            <a:off x="7993184" y="1698269"/>
            <a:ext cx="0" cy="27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41FDE2CA-C3AA-4920-ABA9-98EC4FEA0165}"/>
              </a:ext>
            </a:extLst>
          </p:cNvPr>
          <p:cNvCxnSpPr>
            <a:cxnSpLocks/>
          </p:cNvCxnSpPr>
          <p:nvPr/>
        </p:nvCxnSpPr>
        <p:spPr>
          <a:xfrm>
            <a:off x="1608604" y="2991507"/>
            <a:ext cx="273718" cy="18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477E3877-9F88-4678-9B6A-4CCB48E37313}"/>
              </a:ext>
            </a:extLst>
          </p:cNvPr>
          <p:cNvCxnSpPr>
            <a:cxnSpLocks/>
          </p:cNvCxnSpPr>
          <p:nvPr/>
        </p:nvCxnSpPr>
        <p:spPr>
          <a:xfrm flipV="1">
            <a:off x="3614517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3E73FAC0-8613-41E8-93CE-D365A6FF50F1}"/>
              </a:ext>
            </a:extLst>
          </p:cNvPr>
          <p:cNvCxnSpPr>
            <a:cxnSpLocks/>
          </p:cNvCxnSpPr>
          <p:nvPr/>
        </p:nvCxnSpPr>
        <p:spPr>
          <a:xfrm>
            <a:off x="3742003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446B6808-7B23-4934-9900-2C74ACDB6FCF}"/>
              </a:ext>
            </a:extLst>
          </p:cNvPr>
          <p:cNvCxnSpPr>
            <a:cxnSpLocks/>
          </p:cNvCxnSpPr>
          <p:nvPr/>
        </p:nvCxnSpPr>
        <p:spPr>
          <a:xfrm flipV="1">
            <a:off x="3867575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B9D0A409-77A0-469F-973B-C1DA694D866F}"/>
              </a:ext>
            </a:extLst>
          </p:cNvPr>
          <p:cNvCxnSpPr>
            <a:cxnSpLocks/>
          </p:cNvCxnSpPr>
          <p:nvPr/>
        </p:nvCxnSpPr>
        <p:spPr>
          <a:xfrm>
            <a:off x="4019726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559337B-1536-4AAC-A5CF-656E5CEACCF5}"/>
              </a:ext>
            </a:extLst>
          </p:cNvPr>
          <p:cNvCxnSpPr>
            <a:cxnSpLocks/>
          </p:cNvCxnSpPr>
          <p:nvPr/>
        </p:nvCxnSpPr>
        <p:spPr>
          <a:xfrm>
            <a:off x="4633053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8872622-60EE-42EF-B488-377EF9B3A28F}"/>
              </a:ext>
            </a:extLst>
          </p:cNvPr>
          <p:cNvCxnSpPr>
            <a:cxnSpLocks/>
          </p:cNvCxnSpPr>
          <p:nvPr/>
        </p:nvCxnSpPr>
        <p:spPr>
          <a:xfrm flipV="1">
            <a:off x="4758625" y="2625532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7CA0AE19-956B-4F9A-9B4E-648B401BC65E}"/>
              </a:ext>
            </a:extLst>
          </p:cNvPr>
          <p:cNvCxnSpPr>
            <a:cxnSpLocks/>
          </p:cNvCxnSpPr>
          <p:nvPr/>
        </p:nvCxnSpPr>
        <p:spPr>
          <a:xfrm>
            <a:off x="4886111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22606CBA-4EEB-487B-838D-074361AB96FB}"/>
              </a:ext>
            </a:extLst>
          </p:cNvPr>
          <p:cNvCxnSpPr>
            <a:cxnSpLocks/>
          </p:cNvCxnSpPr>
          <p:nvPr/>
        </p:nvCxnSpPr>
        <p:spPr>
          <a:xfrm flipV="1">
            <a:off x="6564907" y="265360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F70B0757-4108-4C6F-A4EF-F134ECD9509F}"/>
              </a:ext>
            </a:extLst>
          </p:cNvPr>
          <p:cNvCxnSpPr>
            <a:cxnSpLocks/>
          </p:cNvCxnSpPr>
          <p:nvPr/>
        </p:nvCxnSpPr>
        <p:spPr>
          <a:xfrm flipH="1" flipV="1">
            <a:off x="7641692" y="2402184"/>
            <a:ext cx="351492" cy="26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155FED8F-F355-477E-BB8F-875130378ED4}"/>
              </a:ext>
            </a:extLst>
          </p:cNvPr>
          <p:cNvCxnSpPr>
            <a:cxnSpLocks/>
          </p:cNvCxnSpPr>
          <p:nvPr/>
        </p:nvCxnSpPr>
        <p:spPr>
          <a:xfrm flipV="1">
            <a:off x="7641692" y="2746990"/>
            <a:ext cx="363023" cy="18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D0CADDE2-CC36-461D-8868-CE7876A3DE35}"/>
              </a:ext>
            </a:extLst>
          </p:cNvPr>
          <p:cNvCxnSpPr>
            <a:cxnSpLocks/>
          </p:cNvCxnSpPr>
          <p:nvPr/>
        </p:nvCxnSpPr>
        <p:spPr>
          <a:xfrm>
            <a:off x="8031641" y="2773414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9BCC7769-A592-45D3-8CE7-E51D48A35009}"/>
              </a:ext>
            </a:extLst>
          </p:cNvPr>
          <p:cNvCxnSpPr>
            <a:cxnSpLocks/>
          </p:cNvCxnSpPr>
          <p:nvPr/>
        </p:nvCxnSpPr>
        <p:spPr>
          <a:xfrm>
            <a:off x="7612151" y="248431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D780DD3D-28E5-4DC8-9488-398941673B40}"/>
              </a:ext>
            </a:extLst>
          </p:cNvPr>
          <p:cNvCxnSpPr/>
          <p:nvPr/>
        </p:nvCxnSpPr>
        <p:spPr>
          <a:xfrm flipH="1">
            <a:off x="276341" y="4141530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78A206E6-4477-4582-970C-6C45BAB9961A}"/>
              </a:ext>
            </a:extLst>
          </p:cNvPr>
          <p:cNvCxnSpPr>
            <a:cxnSpLocks/>
          </p:cNvCxnSpPr>
          <p:nvPr/>
        </p:nvCxnSpPr>
        <p:spPr>
          <a:xfrm>
            <a:off x="3120076" y="382344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5087F8-F6FA-4AF5-8B4E-2BA2FCFB3232}"/>
              </a:ext>
            </a:extLst>
          </p:cNvPr>
          <p:cNvCxnSpPr>
            <a:cxnSpLocks/>
          </p:cNvCxnSpPr>
          <p:nvPr/>
        </p:nvCxnSpPr>
        <p:spPr>
          <a:xfrm flipV="1">
            <a:off x="3680441" y="3845329"/>
            <a:ext cx="373455" cy="38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D03D5CCC-7A83-40F8-A72F-773EC582F068}"/>
              </a:ext>
            </a:extLst>
          </p:cNvPr>
          <p:cNvCxnSpPr>
            <a:cxnSpLocks/>
          </p:cNvCxnSpPr>
          <p:nvPr/>
        </p:nvCxnSpPr>
        <p:spPr>
          <a:xfrm>
            <a:off x="4807483" y="383298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1B6F2F0E-7EB4-49B0-AFBE-35DFE2E41A6E}"/>
              </a:ext>
            </a:extLst>
          </p:cNvPr>
          <p:cNvCxnSpPr>
            <a:cxnSpLocks/>
          </p:cNvCxnSpPr>
          <p:nvPr/>
        </p:nvCxnSpPr>
        <p:spPr>
          <a:xfrm flipV="1">
            <a:off x="4944260" y="381387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73807A0E-C08B-4C7A-AB06-CEEA32A8AEE1}"/>
              </a:ext>
            </a:extLst>
          </p:cNvPr>
          <p:cNvCxnSpPr>
            <a:cxnSpLocks/>
          </p:cNvCxnSpPr>
          <p:nvPr/>
        </p:nvCxnSpPr>
        <p:spPr>
          <a:xfrm flipH="1">
            <a:off x="6750785" y="3816137"/>
            <a:ext cx="432740" cy="428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49A50BDC-A09F-4643-B803-47215850B622}"/>
              </a:ext>
            </a:extLst>
          </p:cNvPr>
          <p:cNvCxnSpPr>
            <a:cxnSpLocks/>
          </p:cNvCxnSpPr>
          <p:nvPr/>
        </p:nvCxnSpPr>
        <p:spPr>
          <a:xfrm>
            <a:off x="7577345" y="4042470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>
            <a:extLst>
              <a:ext uri="{FF2B5EF4-FFF2-40B4-BE49-F238E27FC236}">
                <a16:creationId xmlns:a16="http://schemas.microsoft.com/office/drawing/2014/main" id="{56F55625-909B-475E-9DD1-0793F771377E}"/>
              </a:ext>
            </a:extLst>
          </p:cNvPr>
          <p:cNvSpPr txBox="1"/>
          <p:nvPr/>
        </p:nvSpPr>
        <p:spPr>
          <a:xfrm>
            <a:off x="372943" y="130939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F9CB2F8A-7F27-43E6-B747-B180E6E3CC28}"/>
              </a:ext>
            </a:extLst>
          </p:cNvPr>
          <p:cNvSpPr txBox="1"/>
          <p:nvPr/>
        </p:nvSpPr>
        <p:spPr>
          <a:xfrm>
            <a:off x="526233" y="179950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6F422DED-DCDB-4460-8920-4D345A9223BA}"/>
              </a:ext>
            </a:extLst>
          </p:cNvPr>
          <p:cNvSpPr txBox="1"/>
          <p:nvPr/>
        </p:nvSpPr>
        <p:spPr>
          <a:xfrm>
            <a:off x="840226" y="150005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FD97F9AB-2520-444F-8D3E-AFADD37FDC25}"/>
              </a:ext>
            </a:extLst>
          </p:cNvPr>
          <p:cNvSpPr txBox="1"/>
          <p:nvPr/>
        </p:nvSpPr>
        <p:spPr>
          <a:xfrm>
            <a:off x="1317197" y="155089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2309E69A-F752-493F-B017-7E59159B35D3}"/>
              </a:ext>
            </a:extLst>
          </p:cNvPr>
          <p:cNvSpPr txBox="1"/>
          <p:nvPr/>
        </p:nvSpPr>
        <p:spPr>
          <a:xfrm>
            <a:off x="1660901" y="135834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4FDDE8FA-5105-4E86-86DC-27327C4EA964}"/>
              </a:ext>
            </a:extLst>
          </p:cNvPr>
          <p:cNvSpPr txBox="1"/>
          <p:nvPr/>
        </p:nvSpPr>
        <p:spPr>
          <a:xfrm>
            <a:off x="1978236" y="16367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F0F7525F-F6E9-4AEF-9EB5-88416AB631ED}"/>
              </a:ext>
            </a:extLst>
          </p:cNvPr>
          <p:cNvSpPr txBox="1"/>
          <p:nvPr/>
        </p:nvSpPr>
        <p:spPr>
          <a:xfrm>
            <a:off x="2548797" y="141763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5CC43589-5EA0-4A0C-AC43-B140131CA61E}"/>
              </a:ext>
            </a:extLst>
          </p:cNvPr>
          <p:cNvSpPr txBox="1"/>
          <p:nvPr/>
        </p:nvSpPr>
        <p:spPr>
          <a:xfrm>
            <a:off x="2546462" y="174840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CC365164-D64B-4120-B28D-429B8D463A7C}"/>
              </a:ext>
            </a:extLst>
          </p:cNvPr>
          <p:cNvSpPr txBox="1"/>
          <p:nvPr/>
        </p:nvSpPr>
        <p:spPr>
          <a:xfrm>
            <a:off x="3336454" y="14870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AAD94B14-F024-45D1-9C24-6CDE6212E0D3}"/>
              </a:ext>
            </a:extLst>
          </p:cNvPr>
          <p:cNvSpPr txBox="1"/>
          <p:nvPr/>
        </p:nvSpPr>
        <p:spPr>
          <a:xfrm>
            <a:off x="3473855" y="175362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7C37E224-80C1-4D9B-8751-36AF4755E1C4}"/>
              </a:ext>
            </a:extLst>
          </p:cNvPr>
          <p:cNvSpPr txBox="1"/>
          <p:nvPr/>
        </p:nvSpPr>
        <p:spPr>
          <a:xfrm>
            <a:off x="3636196" y="112328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562DAD8D-2B76-477F-887A-EA9F4EF41CC5}"/>
              </a:ext>
            </a:extLst>
          </p:cNvPr>
          <p:cNvSpPr txBox="1"/>
          <p:nvPr/>
        </p:nvSpPr>
        <p:spPr>
          <a:xfrm>
            <a:off x="3915163" y="160582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66E84E7D-B998-4DDF-9B36-2572FEA2FAC6}"/>
              </a:ext>
            </a:extLst>
          </p:cNvPr>
          <p:cNvSpPr txBox="1"/>
          <p:nvPr/>
        </p:nvSpPr>
        <p:spPr>
          <a:xfrm>
            <a:off x="5054090" y="148437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F17CC537-974E-43F4-888D-70FB8963E573}"/>
              </a:ext>
            </a:extLst>
          </p:cNvPr>
          <p:cNvSpPr txBox="1"/>
          <p:nvPr/>
        </p:nvSpPr>
        <p:spPr>
          <a:xfrm>
            <a:off x="4764964" y="129616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6B14E591-47B7-4D18-92BB-2AF2F75D7AED}"/>
              </a:ext>
            </a:extLst>
          </p:cNvPr>
          <p:cNvSpPr txBox="1"/>
          <p:nvPr/>
        </p:nvSpPr>
        <p:spPr>
          <a:xfrm>
            <a:off x="4323860" y="154438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37FDB3F6-38F7-4362-A787-CF282B8EDB0C}"/>
              </a:ext>
            </a:extLst>
          </p:cNvPr>
          <p:cNvSpPr txBox="1"/>
          <p:nvPr/>
        </p:nvSpPr>
        <p:spPr>
          <a:xfrm>
            <a:off x="4672212" y="182548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62741294-9853-4D94-AAA5-50C8EB61D956}"/>
              </a:ext>
            </a:extLst>
          </p:cNvPr>
          <p:cNvSpPr txBox="1"/>
          <p:nvPr/>
        </p:nvSpPr>
        <p:spPr>
          <a:xfrm>
            <a:off x="5791189" y="127424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8D78E922-1CA4-4FEF-9479-B185AF680248}"/>
              </a:ext>
            </a:extLst>
          </p:cNvPr>
          <p:cNvSpPr txBox="1"/>
          <p:nvPr/>
        </p:nvSpPr>
        <p:spPr>
          <a:xfrm>
            <a:off x="5618569" y="162316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65CC13A6-7073-405A-BB02-74FC2933903F}"/>
              </a:ext>
            </a:extLst>
          </p:cNvPr>
          <p:cNvSpPr txBox="1"/>
          <p:nvPr/>
        </p:nvSpPr>
        <p:spPr>
          <a:xfrm>
            <a:off x="5383374" y="151431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1752F906-70CE-42B6-8941-BA020FE4E9F2}"/>
              </a:ext>
            </a:extLst>
          </p:cNvPr>
          <p:cNvSpPr txBox="1"/>
          <p:nvPr/>
        </p:nvSpPr>
        <p:spPr>
          <a:xfrm>
            <a:off x="5824763" y="15777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76E37C80-220B-44F9-91E1-04A3A8716254}"/>
              </a:ext>
            </a:extLst>
          </p:cNvPr>
          <p:cNvSpPr txBox="1"/>
          <p:nvPr/>
        </p:nvSpPr>
        <p:spPr>
          <a:xfrm>
            <a:off x="6548354" y="122275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10C54F7E-AFE5-4CE7-B709-1610F6D95B41}"/>
              </a:ext>
            </a:extLst>
          </p:cNvPr>
          <p:cNvSpPr txBox="1"/>
          <p:nvPr/>
        </p:nvSpPr>
        <p:spPr>
          <a:xfrm>
            <a:off x="6879777" y="124531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60073AC5-8854-472C-9FF5-3B92DDA55986}"/>
              </a:ext>
            </a:extLst>
          </p:cNvPr>
          <p:cNvSpPr txBox="1"/>
          <p:nvPr/>
        </p:nvSpPr>
        <p:spPr>
          <a:xfrm>
            <a:off x="6965885" y="154149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F805BE77-83FF-4CDF-BF4D-B9AFDC0A20A7}"/>
              </a:ext>
            </a:extLst>
          </p:cNvPr>
          <p:cNvSpPr txBox="1"/>
          <p:nvPr/>
        </p:nvSpPr>
        <p:spPr>
          <a:xfrm>
            <a:off x="6688971" y="187214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1EC4A7F5-F3BB-4ACB-995B-6DDDC773FCA7}"/>
              </a:ext>
            </a:extLst>
          </p:cNvPr>
          <p:cNvSpPr txBox="1"/>
          <p:nvPr/>
        </p:nvSpPr>
        <p:spPr>
          <a:xfrm>
            <a:off x="597472" y="256261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AE6C3DB8-3030-437A-AB26-6FA0588768CD}"/>
              </a:ext>
            </a:extLst>
          </p:cNvPr>
          <p:cNvSpPr txBox="1"/>
          <p:nvPr/>
        </p:nvSpPr>
        <p:spPr>
          <a:xfrm>
            <a:off x="461479" y="29533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F3C16701-7DAA-4743-A3CC-A221F3828FCE}"/>
              </a:ext>
            </a:extLst>
          </p:cNvPr>
          <p:cNvSpPr txBox="1"/>
          <p:nvPr/>
        </p:nvSpPr>
        <p:spPr>
          <a:xfrm>
            <a:off x="7332907" y="15934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906C357F-3F80-45AE-9F56-5D132BCDF933}"/>
              </a:ext>
            </a:extLst>
          </p:cNvPr>
          <p:cNvSpPr txBox="1"/>
          <p:nvPr/>
        </p:nvSpPr>
        <p:spPr>
          <a:xfrm>
            <a:off x="7698840" y="150577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435C3286-E0D4-40B3-99E4-AA952CAFB8D7}"/>
              </a:ext>
            </a:extLst>
          </p:cNvPr>
          <p:cNvSpPr txBox="1"/>
          <p:nvPr/>
        </p:nvSpPr>
        <p:spPr>
          <a:xfrm>
            <a:off x="7948281" y="163032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F8D831D5-AFC9-46C3-AC81-E50D0DDF76C8}"/>
              </a:ext>
            </a:extLst>
          </p:cNvPr>
          <p:cNvSpPr txBox="1"/>
          <p:nvPr/>
        </p:nvSpPr>
        <p:spPr>
          <a:xfrm>
            <a:off x="8507333" y="15500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642B7A9D-9572-49C4-B423-63B19DAF1540}"/>
              </a:ext>
            </a:extLst>
          </p:cNvPr>
          <p:cNvSpPr txBox="1"/>
          <p:nvPr/>
        </p:nvSpPr>
        <p:spPr>
          <a:xfrm>
            <a:off x="8809611" y="15934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62D097EB-5C36-4BAE-B097-563E7907618F}"/>
              </a:ext>
            </a:extLst>
          </p:cNvPr>
          <p:cNvSpPr txBox="1"/>
          <p:nvPr/>
        </p:nvSpPr>
        <p:spPr>
          <a:xfrm>
            <a:off x="1196525" y="264354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BA80A457-D651-4786-9E8D-B6E182F6C6DF}"/>
              </a:ext>
            </a:extLst>
          </p:cNvPr>
          <p:cNvSpPr txBox="1"/>
          <p:nvPr/>
        </p:nvSpPr>
        <p:spPr>
          <a:xfrm>
            <a:off x="1541725" y="251419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A427577D-E411-44FA-8B2F-6EAC493E9078}"/>
              </a:ext>
            </a:extLst>
          </p:cNvPr>
          <p:cNvSpPr txBox="1"/>
          <p:nvPr/>
        </p:nvSpPr>
        <p:spPr>
          <a:xfrm>
            <a:off x="1786842" y="26738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28FF89D3-868D-4673-A0CE-173B76700454}"/>
              </a:ext>
            </a:extLst>
          </p:cNvPr>
          <p:cNvSpPr txBox="1"/>
          <p:nvPr/>
        </p:nvSpPr>
        <p:spPr>
          <a:xfrm>
            <a:off x="1813800" y="303704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886C83BA-C8AD-4B4C-A170-F5679315B6BF}"/>
              </a:ext>
            </a:extLst>
          </p:cNvPr>
          <p:cNvSpPr txBox="1"/>
          <p:nvPr/>
        </p:nvSpPr>
        <p:spPr>
          <a:xfrm>
            <a:off x="2634441" y="263879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CF704738-E799-4508-8E97-44CC10923EF0}"/>
              </a:ext>
            </a:extLst>
          </p:cNvPr>
          <p:cNvSpPr txBox="1"/>
          <p:nvPr/>
        </p:nvSpPr>
        <p:spPr>
          <a:xfrm>
            <a:off x="3278474" y="26627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CF105B14-366A-478B-9FB1-05C4B6BF5172}"/>
              </a:ext>
            </a:extLst>
          </p:cNvPr>
          <p:cNvSpPr txBox="1"/>
          <p:nvPr/>
        </p:nvSpPr>
        <p:spPr>
          <a:xfrm>
            <a:off x="3488945" y="236732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0DBF63B0-72F7-4C50-ACEA-2F95BD5F036E}"/>
              </a:ext>
            </a:extLst>
          </p:cNvPr>
          <p:cNvSpPr txBox="1"/>
          <p:nvPr/>
        </p:nvSpPr>
        <p:spPr>
          <a:xfrm>
            <a:off x="3601896" y="300628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0133EB6E-68D4-4F70-8322-3FEED62DF272}"/>
              </a:ext>
            </a:extLst>
          </p:cNvPr>
          <p:cNvSpPr txBox="1"/>
          <p:nvPr/>
        </p:nvSpPr>
        <p:spPr>
          <a:xfrm>
            <a:off x="3709868" y="236312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F5991827-6F5E-4ACC-A0A6-D0FDD547281A}"/>
              </a:ext>
            </a:extLst>
          </p:cNvPr>
          <p:cNvSpPr txBox="1"/>
          <p:nvPr/>
        </p:nvSpPr>
        <p:spPr>
          <a:xfrm>
            <a:off x="3894973" y="293104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4991FE23-7EBA-4829-89CE-E75252F3D186}"/>
              </a:ext>
            </a:extLst>
          </p:cNvPr>
          <p:cNvSpPr txBox="1"/>
          <p:nvPr/>
        </p:nvSpPr>
        <p:spPr>
          <a:xfrm>
            <a:off x="4397062" y="264548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17617C31-03E7-4829-92E2-4034468544B0}"/>
              </a:ext>
            </a:extLst>
          </p:cNvPr>
          <p:cNvSpPr txBox="1"/>
          <p:nvPr/>
        </p:nvSpPr>
        <p:spPr>
          <a:xfrm>
            <a:off x="4633053" y="236592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6F4FFB17-6B3A-4B79-87CB-2DFCE7058CC3}"/>
              </a:ext>
            </a:extLst>
          </p:cNvPr>
          <p:cNvSpPr txBox="1"/>
          <p:nvPr/>
        </p:nvSpPr>
        <p:spPr>
          <a:xfrm>
            <a:off x="4854404" y="262822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B0553EBA-B828-45CF-B26D-0CF260EBBAA2}"/>
              </a:ext>
            </a:extLst>
          </p:cNvPr>
          <p:cNvSpPr txBox="1"/>
          <p:nvPr/>
        </p:nvSpPr>
        <p:spPr>
          <a:xfrm>
            <a:off x="5697294" y="246158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CB4F79AF-0F5D-4985-820E-3B3047493450}"/>
              </a:ext>
            </a:extLst>
          </p:cNvPr>
          <p:cNvSpPr txBox="1"/>
          <p:nvPr/>
        </p:nvSpPr>
        <p:spPr>
          <a:xfrm>
            <a:off x="5590952" y="290808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091179AB-D062-422B-B728-A5038D5B7453}"/>
              </a:ext>
            </a:extLst>
          </p:cNvPr>
          <p:cNvSpPr txBox="1"/>
          <p:nvPr/>
        </p:nvSpPr>
        <p:spPr>
          <a:xfrm>
            <a:off x="6050727" y="272470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3C732F26-03A9-413C-9032-73622FB88B88}"/>
              </a:ext>
            </a:extLst>
          </p:cNvPr>
          <p:cNvSpPr txBox="1"/>
          <p:nvPr/>
        </p:nvSpPr>
        <p:spPr>
          <a:xfrm>
            <a:off x="6259975" y="271652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AF1256F6-0192-4034-A331-FDB89DABC8D3}"/>
              </a:ext>
            </a:extLst>
          </p:cNvPr>
          <p:cNvSpPr txBox="1"/>
          <p:nvPr/>
        </p:nvSpPr>
        <p:spPr>
          <a:xfrm>
            <a:off x="6424900" y="240218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52254840-4EDE-45E1-B0A4-092093F0AE76}"/>
              </a:ext>
            </a:extLst>
          </p:cNvPr>
          <p:cNvSpPr txBox="1"/>
          <p:nvPr/>
        </p:nvSpPr>
        <p:spPr>
          <a:xfrm>
            <a:off x="6712645" y="241528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E0A82336-ADA2-4479-BC66-9E5886B6FB56}"/>
              </a:ext>
            </a:extLst>
          </p:cNvPr>
          <p:cNvSpPr txBox="1"/>
          <p:nvPr/>
        </p:nvSpPr>
        <p:spPr>
          <a:xfrm>
            <a:off x="6879777" y="269843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93E76F20-C6C6-41C5-BD5E-5AB3198E8A72}"/>
              </a:ext>
            </a:extLst>
          </p:cNvPr>
          <p:cNvSpPr txBox="1"/>
          <p:nvPr/>
        </p:nvSpPr>
        <p:spPr>
          <a:xfrm>
            <a:off x="7895932" y="22621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21409155-829C-474F-9A61-F957D59D11A4}"/>
              </a:ext>
            </a:extLst>
          </p:cNvPr>
          <p:cNvSpPr txBox="1"/>
          <p:nvPr/>
        </p:nvSpPr>
        <p:spPr>
          <a:xfrm>
            <a:off x="7341904" y="25431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38CF38DD-36B4-4915-8826-9C1C88911DF2}"/>
              </a:ext>
            </a:extLst>
          </p:cNvPr>
          <p:cNvSpPr txBox="1"/>
          <p:nvPr/>
        </p:nvSpPr>
        <p:spPr>
          <a:xfrm>
            <a:off x="7585069" y="287039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F6B20842-716A-4CA3-AC2E-E2440A384135}"/>
              </a:ext>
            </a:extLst>
          </p:cNvPr>
          <p:cNvSpPr txBox="1"/>
          <p:nvPr/>
        </p:nvSpPr>
        <p:spPr>
          <a:xfrm>
            <a:off x="7970132" y="278060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1123EB37-0E3F-47DF-9C7D-92F66FC2DFA8}"/>
              </a:ext>
            </a:extLst>
          </p:cNvPr>
          <p:cNvSpPr txBox="1"/>
          <p:nvPr/>
        </p:nvSpPr>
        <p:spPr>
          <a:xfrm>
            <a:off x="8389778" y="25976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9DFFE362-64A3-488E-A857-23D0B24B0F73}"/>
              </a:ext>
            </a:extLst>
          </p:cNvPr>
          <p:cNvSpPr txBox="1"/>
          <p:nvPr/>
        </p:nvSpPr>
        <p:spPr>
          <a:xfrm>
            <a:off x="8626900" y="271779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FB784B7D-217C-4DB9-AE79-C6E4731194CA}"/>
              </a:ext>
            </a:extLst>
          </p:cNvPr>
          <p:cNvSpPr txBox="1"/>
          <p:nvPr/>
        </p:nvSpPr>
        <p:spPr>
          <a:xfrm>
            <a:off x="8744586" y="230000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A9A390D6-5667-4962-90B1-11F7D2D3697C}"/>
              </a:ext>
            </a:extLst>
          </p:cNvPr>
          <p:cNvSpPr txBox="1"/>
          <p:nvPr/>
        </p:nvSpPr>
        <p:spPr>
          <a:xfrm>
            <a:off x="384194" y="365898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55031F94-B1AC-4B8F-B11F-C3E3A1477DCE}"/>
              </a:ext>
            </a:extLst>
          </p:cNvPr>
          <p:cNvSpPr txBox="1"/>
          <p:nvPr/>
        </p:nvSpPr>
        <p:spPr>
          <a:xfrm>
            <a:off x="709031" y="385712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B8BF7C53-9B73-4FA9-BCFC-78155C852157}"/>
              </a:ext>
            </a:extLst>
          </p:cNvPr>
          <p:cNvSpPr txBox="1"/>
          <p:nvPr/>
        </p:nvSpPr>
        <p:spPr>
          <a:xfrm>
            <a:off x="384194" y="411614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570FE245-050E-47A9-B1B7-635D7EE5AD7A}"/>
              </a:ext>
            </a:extLst>
          </p:cNvPr>
          <p:cNvSpPr txBox="1"/>
          <p:nvPr/>
        </p:nvSpPr>
        <p:spPr>
          <a:xfrm>
            <a:off x="1348079" y="365959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C07B5F99-0044-4AA3-A4EF-31024857B7E7}"/>
              </a:ext>
            </a:extLst>
          </p:cNvPr>
          <p:cNvSpPr txBox="1"/>
          <p:nvPr/>
        </p:nvSpPr>
        <p:spPr>
          <a:xfrm>
            <a:off x="1652396" y="355474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F93DD15F-EED7-4A52-AF16-4AE96226DE49}"/>
              </a:ext>
            </a:extLst>
          </p:cNvPr>
          <p:cNvSpPr txBox="1"/>
          <p:nvPr/>
        </p:nvSpPr>
        <p:spPr>
          <a:xfrm>
            <a:off x="1502953" y="398807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D7D48ECB-6E59-4E7A-A93A-A2AC9792AF03}"/>
              </a:ext>
            </a:extLst>
          </p:cNvPr>
          <p:cNvSpPr txBox="1"/>
          <p:nvPr/>
        </p:nvSpPr>
        <p:spPr>
          <a:xfrm>
            <a:off x="2271990" y="384532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1317E3E-98D2-4538-82CE-8EF27A92CD78}"/>
              </a:ext>
            </a:extLst>
          </p:cNvPr>
          <p:cNvSpPr txBox="1"/>
          <p:nvPr/>
        </p:nvSpPr>
        <p:spPr>
          <a:xfrm>
            <a:off x="2638674" y="419726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414CA9F6-9CDB-4E8E-96E5-A2DAFF1768DA}"/>
              </a:ext>
            </a:extLst>
          </p:cNvPr>
          <p:cNvSpPr txBox="1"/>
          <p:nvPr/>
        </p:nvSpPr>
        <p:spPr>
          <a:xfrm>
            <a:off x="2839309" y="383069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B1C60043-A738-43B8-A30F-618B6C467EA3}"/>
              </a:ext>
            </a:extLst>
          </p:cNvPr>
          <p:cNvSpPr txBox="1"/>
          <p:nvPr/>
        </p:nvSpPr>
        <p:spPr>
          <a:xfrm>
            <a:off x="3064824" y="383793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900C08A7-3A14-49C6-BF0D-5A6E98AD6369}"/>
              </a:ext>
            </a:extLst>
          </p:cNvPr>
          <p:cNvSpPr txBox="1"/>
          <p:nvPr/>
        </p:nvSpPr>
        <p:spPr>
          <a:xfrm>
            <a:off x="3395974" y="383418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65B78DEE-A7A6-4379-8C41-59C94B622160}"/>
              </a:ext>
            </a:extLst>
          </p:cNvPr>
          <p:cNvSpPr txBox="1"/>
          <p:nvPr/>
        </p:nvSpPr>
        <p:spPr>
          <a:xfrm>
            <a:off x="3828389" y="396676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7D8BDFAB-F680-47F0-8132-95E7243B2C6B}"/>
              </a:ext>
            </a:extLst>
          </p:cNvPr>
          <p:cNvSpPr txBox="1"/>
          <p:nvPr/>
        </p:nvSpPr>
        <p:spPr>
          <a:xfrm>
            <a:off x="4302124" y="383793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722AA675-E934-4437-9264-7FAA2F43AA0F}"/>
              </a:ext>
            </a:extLst>
          </p:cNvPr>
          <p:cNvSpPr txBox="1"/>
          <p:nvPr/>
        </p:nvSpPr>
        <p:spPr>
          <a:xfrm>
            <a:off x="4517197" y="356666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8A580B6A-BF0C-4377-9F78-2DE163F08414}"/>
              </a:ext>
            </a:extLst>
          </p:cNvPr>
          <p:cNvSpPr txBox="1"/>
          <p:nvPr/>
        </p:nvSpPr>
        <p:spPr>
          <a:xfrm>
            <a:off x="4677874" y="414514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17401341-4833-4720-B55D-420BEBBCAC9B}"/>
              </a:ext>
            </a:extLst>
          </p:cNvPr>
          <p:cNvSpPr txBox="1"/>
          <p:nvPr/>
        </p:nvSpPr>
        <p:spPr>
          <a:xfrm>
            <a:off x="4899605" y="384532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12B32CA7-5D53-4CB4-BBA7-5B9F7E2643F3}"/>
              </a:ext>
            </a:extLst>
          </p:cNvPr>
          <p:cNvSpPr txBox="1"/>
          <p:nvPr/>
        </p:nvSpPr>
        <p:spPr>
          <a:xfrm>
            <a:off x="5616868" y="375529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B5209340-BB45-45F1-9B15-7D1331F09301}"/>
              </a:ext>
            </a:extLst>
          </p:cNvPr>
          <p:cNvSpPr txBox="1"/>
          <p:nvPr/>
        </p:nvSpPr>
        <p:spPr>
          <a:xfrm>
            <a:off x="6025961" y="375904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562F7339-E8D8-4A9C-AD3E-9173A92BFE12}"/>
              </a:ext>
            </a:extLst>
          </p:cNvPr>
          <p:cNvSpPr txBox="1"/>
          <p:nvPr/>
        </p:nvSpPr>
        <p:spPr>
          <a:xfrm>
            <a:off x="5502954" y="409038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8D745AFF-879B-462A-A422-C7C18B3CA46C}"/>
              </a:ext>
            </a:extLst>
          </p:cNvPr>
          <p:cNvSpPr txBox="1"/>
          <p:nvPr/>
        </p:nvSpPr>
        <p:spPr>
          <a:xfrm>
            <a:off x="6449651" y="376349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ABD4AD93-08FC-4D4D-B96D-119AB6197D59}"/>
              </a:ext>
            </a:extLst>
          </p:cNvPr>
          <p:cNvSpPr txBox="1"/>
          <p:nvPr/>
        </p:nvSpPr>
        <p:spPr>
          <a:xfrm>
            <a:off x="6777906" y="371214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4C1F70C5-F4A3-4262-8D55-F56B1054CC24}"/>
              </a:ext>
            </a:extLst>
          </p:cNvPr>
          <p:cNvSpPr txBox="1"/>
          <p:nvPr/>
        </p:nvSpPr>
        <p:spPr>
          <a:xfrm>
            <a:off x="6835194" y="399182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8C106408-7E39-4783-AA4A-F746ADEF4B4B}"/>
              </a:ext>
            </a:extLst>
          </p:cNvPr>
          <p:cNvSpPr txBox="1"/>
          <p:nvPr/>
        </p:nvSpPr>
        <p:spPr>
          <a:xfrm>
            <a:off x="7584130" y="356666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79A2A316-4C83-4919-8C4A-C0E0064D2C54}"/>
              </a:ext>
            </a:extLst>
          </p:cNvPr>
          <p:cNvSpPr txBox="1"/>
          <p:nvPr/>
        </p:nvSpPr>
        <p:spPr>
          <a:xfrm>
            <a:off x="8020718" y="37730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667C5B6E-A40C-436D-9384-A59B36291FFA}"/>
              </a:ext>
            </a:extLst>
          </p:cNvPr>
          <p:cNvSpPr txBox="1"/>
          <p:nvPr/>
        </p:nvSpPr>
        <p:spPr>
          <a:xfrm>
            <a:off x="7706532" y="39992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E26C691E-B46D-4D26-876D-63A65D6C3A62}"/>
              </a:ext>
            </a:extLst>
          </p:cNvPr>
          <p:cNvCxnSpPr>
            <a:cxnSpLocks/>
          </p:cNvCxnSpPr>
          <p:nvPr/>
        </p:nvCxnSpPr>
        <p:spPr>
          <a:xfrm flipH="1">
            <a:off x="3614517" y="201336"/>
            <a:ext cx="439379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AAF40EE0-3E97-4B3E-B4F2-2169822773C0}"/>
              </a:ext>
            </a:extLst>
          </p:cNvPr>
          <p:cNvCxnSpPr>
            <a:cxnSpLocks/>
          </p:cNvCxnSpPr>
          <p:nvPr/>
        </p:nvCxnSpPr>
        <p:spPr>
          <a:xfrm flipV="1">
            <a:off x="4235657" y="266700"/>
            <a:ext cx="439128" cy="39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0004BAD6-3660-4EBF-B3DF-ACEFFA3C0E41}"/>
              </a:ext>
            </a:extLst>
          </p:cNvPr>
          <p:cNvCxnSpPr>
            <a:cxnSpLocks/>
          </p:cNvCxnSpPr>
          <p:nvPr/>
        </p:nvCxnSpPr>
        <p:spPr>
          <a:xfrm>
            <a:off x="5006047" y="201336"/>
            <a:ext cx="448853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2EA00440-4011-440C-AC58-3E246CDA94D2}"/>
              </a:ext>
            </a:extLst>
          </p:cNvPr>
          <p:cNvCxnSpPr>
            <a:cxnSpLocks/>
          </p:cNvCxnSpPr>
          <p:nvPr/>
        </p:nvCxnSpPr>
        <p:spPr>
          <a:xfrm flipH="1" flipV="1">
            <a:off x="5551578" y="137160"/>
            <a:ext cx="440789" cy="41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669847F9-9B84-4E0D-5633-381201B21CB6}"/>
              </a:ext>
            </a:extLst>
          </p:cNvPr>
          <p:cNvCxnSpPr>
            <a:cxnSpLocks/>
          </p:cNvCxnSpPr>
          <p:nvPr/>
        </p:nvCxnSpPr>
        <p:spPr>
          <a:xfrm flipH="1" flipV="1">
            <a:off x="1644394" y="1860034"/>
            <a:ext cx="310808" cy="23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2967D162-5CE4-5770-99AC-9D9CD6BF361F}"/>
              </a:ext>
            </a:extLst>
          </p:cNvPr>
          <p:cNvSpPr txBox="1"/>
          <p:nvPr/>
        </p:nvSpPr>
        <p:spPr>
          <a:xfrm>
            <a:off x="1666403" y="19671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465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337</Words>
  <Application>Microsoft Office PowerPoint</Application>
  <PresentationFormat>宽屏</PresentationFormat>
  <Paragraphs>337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Grady Derican</dc:creator>
  <cp:lastModifiedBy>Grady Derican</cp:lastModifiedBy>
  <cp:revision>10</cp:revision>
  <dcterms:created xsi:type="dcterms:W3CDTF">2022-03-13T03:20:05Z</dcterms:created>
  <dcterms:modified xsi:type="dcterms:W3CDTF">2022-09-03T08:23:22Z</dcterms:modified>
</cp:coreProperties>
</file>