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287-3D36-46FC-8D60-22BF04B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BD625-45D6-448E-B067-DF23E6DC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4422C-A819-45DC-A463-675CE2BF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BDEB-B71E-4E31-AEC1-51D59ED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2ED0-C8DE-4A1F-A2FD-C699E0B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DEE4-59F5-400B-A220-7C0942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CA16B-8974-49AA-A42A-AC9A127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1ED8-0989-4F45-A26C-027DA96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58846-B5E7-4AFA-A7FF-C7F3280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E104-6D07-48A9-A3BE-0EC65EA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44FAF-737C-4951-A26F-B2D3A48E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440B5-82BE-418C-873E-BF12E83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6301-0B75-4B98-BAD2-9365D78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3287C-1E11-4262-86A8-278C35B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1C2C-8E61-4A5A-B9B9-6906E8F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6BB0-51C4-471B-AFC0-E9C30CF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08E2A-1094-47EC-B8AC-C2B522F2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CA81-0679-4888-9E5E-1CA82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0001-00B9-4870-8AD9-09F9E13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16692-62D2-44C2-896B-F908939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B47C-581E-4109-85FB-3CCF40F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9737-032A-4788-AE9B-AC35E162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C193-7BC3-480F-BF79-2B48781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C08C-502B-4A42-AFA5-315B155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5446-AFE5-45E3-B7F2-7BC91A7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574F-5929-45A1-BD4E-B373CE7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2B13-3FBF-434B-B3CC-8E6A5C37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3CF7-946E-42EF-BA7E-CDB91B6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F0E94-2E98-4986-826A-78CC73B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5FD17-9D7E-41B9-A4B3-68A3D92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6F5E-34DB-47E1-9D4A-1FC24FB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3910-B3CE-4548-B5C0-30AC158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98349-1332-497F-AF9A-7621D62B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0AF5C-BA23-4B46-B8B0-FBD9002F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5D0E3-687B-43D7-958A-B649B320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43597-EC68-4011-9E2C-89F26D13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1FD6C-FC74-4089-93C3-3E1F165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1C1C9-60C3-476E-A0C0-2E5B842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5A150-060C-4865-98B9-E886322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19E-E4C2-44E7-8461-CF1479B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5B27F-4F26-461E-AE80-C8D91DC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01E8-1604-47AC-8FF3-1B8A35B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513E-C6AA-4A81-B9C6-91F7ED3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C0DE-5E5D-4391-9C5C-92C74B8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0A437-A8D2-4B41-8719-636EFBC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A1266-FD91-42A2-9C2A-406ACB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A855-957D-4208-BD98-A8D85C9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E5E1-2C3E-4EB5-AE8E-C2CE121F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92E68-0025-4BF5-921D-AE98B352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55C5-8118-413D-9096-18769A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0071-0DDE-45EF-8C70-D4EC78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4AAE6-4E2B-4CDD-ABE8-D5F64292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F158-080D-49AB-865E-0C0AC2CB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0FE11-8FED-4EB7-96D9-6B4AC56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0C5A-BB6D-4274-BD7E-4B71620E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0E66-9693-4831-8680-316C4CD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37E4F-16D9-4FC1-9B52-298A40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87E38-B08D-4EC7-9E93-C79CDB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8F65D-04EE-43B5-A861-BE193E2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7C56-2AF5-4BDF-9F53-279D2F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2B75-95A1-42CF-B60E-D8FE3E97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C853-F38E-4299-906A-F30AE4A58074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51A8-9447-4E6D-AE6F-EF8F761C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9DA9-C656-435A-B227-618382E1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/>
          <p:nvPr/>
        </p:nvCxnSpPr>
        <p:spPr>
          <a:xfrm flipH="1">
            <a:off x="30016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>
            <a:off x="295972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/>
          <p:nvPr/>
        </p:nvCxnSpPr>
        <p:spPr>
          <a:xfrm flipH="1">
            <a:off x="1591529" y="163864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587334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517532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/>
          <p:nvPr/>
        </p:nvCxnSpPr>
        <p:spPr>
          <a:xfrm flipH="1">
            <a:off x="3294076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>
            <a:off x="3289881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/>
          <p:nvPr/>
        </p:nvCxnSpPr>
        <p:spPr>
          <a:xfrm flipH="1">
            <a:off x="569235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688162" y="1662418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/>
          <p:nvPr/>
        </p:nvCxnSpPr>
        <p:spPr>
          <a:xfrm flipH="1">
            <a:off x="6450695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46500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>
            <a:off x="7737862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680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/>
          <p:nvPr/>
        </p:nvCxnSpPr>
        <p:spPr>
          <a:xfrm flipH="1">
            <a:off x="315207" y="301992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/>
          <p:nvPr/>
        </p:nvCxnSpPr>
        <p:spPr>
          <a:xfrm flipH="1">
            <a:off x="1591529" y="27444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>
            <a:off x="1587334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517532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/>
          <p:nvPr/>
        </p:nvCxnSpPr>
        <p:spPr>
          <a:xfrm flipH="1">
            <a:off x="5564473" y="26536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96854" y="311080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53887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27458" y="28988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851870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V="1">
            <a:off x="1804016" y="378241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2637C1-A443-49B4-BE66-A3007A73E4B5}"/>
              </a:ext>
            </a:extLst>
          </p:cNvPr>
          <p:cNvCxnSpPr/>
          <p:nvPr/>
        </p:nvCxnSpPr>
        <p:spPr>
          <a:xfrm flipH="1">
            <a:off x="3380325" y="381387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875276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/>
          <p:nvPr/>
        </p:nvCxnSpPr>
        <p:spPr>
          <a:xfrm flipH="1">
            <a:off x="5438589" y="371363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6261835-2990-468A-8991-5085A51BF492}"/>
              </a:ext>
            </a:extLst>
          </p:cNvPr>
          <p:cNvCxnSpPr>
            <a:cxnSpLocks/>
          </p:cNvCxnSpPr>
          <p:nvPr/>
        </p:nvCxnSpPr>
        <p:spPr>
          <a:xfrm>
            <a:off x="5944036" y="384532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/>
          <p:nvPr/>
        </p:nvCxnSpPr>
        <p:spPr>
          <a:xfrm flipH="1">
            <a:off x="6450695" y="417590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>
            <a:off x="6446500" y="392152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446500" y="364818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>
            <a:off x="4651405" y="191408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/>
          <p:nvPr/>
        </p:nvCxnSpPr>
        <p:spPr>
          <a:xfrm flipH="1">
            <a:off x="6470697" y="19140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237008" y="161068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2297" y="28542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EC2819-D101-4706-806E-1A9D94298D5B}"/>
              </a:ext>
            </a:extLst>
          </p:cNvPr>
          <p:cNvCxnSpPr>
            <a:cxnSpLocks/>
          </p:cNvCxnSpPr>
          <p:nvPr/>
        </p:nvCxnSpPr>
        <p:spPr>
          <a:xfrm>
            <a:off x="7201949" y="256261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/>
          <p:nvPr/>
        </p:nvCxnSpPr>
        <p:spPr>
          <a:xfrm flipH="1">
            <a:off x="7544060" y="260503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>
            <a:off x="7584130" y="27806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957342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A237D31-826D-49CA-A076-97426229901A}"/>
              </a:ext>
            </a:extLst>
          </p:cNvPr>
          <p:cNvCxnSpPr>
            <a:cxnSpLocks/>
          </p:cNvCxnSpPr>
          <p:nvPr/>
        </p:nvCxnSpPr>
        <p:spPr>
          <a:xfrm>
            <a:off x="5454900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V="1">
            <a:off x="6946785" y="3619555"/>
            <a:ext cx="0" cy="4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>
            <a:off x="6998603" y="37472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18910" y="16058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48424" y="15315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456819" y="16633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807236" y="15804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457447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40874" y="1586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03885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812912" y="12600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8018819" y="16317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42614" y="28226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03889" y="23929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2059355" y="2569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A1698CE-FE7A-4D81-944F-5F4E5EC432C6}"/>
              </a:ext>
            </a:extLst>
          </p:cNvPr>
          <p:cNvSpPr txBox="1"/>
          <p:nvPr/>
        </p:nvSpPr>
        <p:spPr>
          <a:xfrm>
            <a:off x="1744359" y="27941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315532" y="27128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650380" y="28479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CA9658-4ED5-4331-A5D8-9064357B5AC8}"/>
              </a:ext>
            </a:extLst>
          </p:cNvPr>
          <p:cNvSpPr txBox="1"/>
          <p:nvPr/>
        </p:nvSpPr>
        <p:spPr>
          <a:xfrm>
            <a:off x="6024512" y="2687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7148457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00E1B7-DAC3-46CA-BA41-0E18E9C54C3F}"/>
              </a:ext>
            </a:extLst>
          </p:cNvPr>
          <p:cNvSpPr txBox="1"/>
          <p:nvPr/>
        </p:nvSpPr>
        <p:spPr>
          <a:xfrm>
            <a:off x="6763821" y="28325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73290" y="26870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15277" y="23743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828506" y="392899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663846" y="383959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931963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8EA0C26-990B-4452-B3FB-E1479F9ECD7D}"/>
              </a:ext>
            </a:extLst>
          </p:cNvPr>
          <p:cNvSpPr txBox="1"/>
          <p:nvPr/>
        </p:nvSpPr>
        <p:spPr>
          <a:xfrm>
            <a:off x="3520868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551578" y="3743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713123" y="39443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984143" y="38969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964CED3-84FE-4D73-A92F-6C5B85F28477}"/>
              </a:ext>
            </a:extLst>
          </p:cNvPr>
          <p:cNvSpPr txBox="1"/>
          <p:nvPr/>
        </p:nvSpPr>
        <p:spPr>
          <a:xfrm>
            <a:off x="5624772" y="34737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C6A1DCF-0F45-4403-8169-8C3E0F2BE52A}"/>
              </a:ext>
            </a:extLst>
          </p:cNvPr>
          <p:cNvSpPr txBox="1"/>
          <p:nvPr/>
        </p:nvSpPr>
        <p:spPr>
          <a:xfrm>
            <a:off x="5242314" y="38586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280240" y="363678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526781" y="3673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71339" y="3361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9663ABE-3C89-403B-8A7D-3B5C83B95BAC}"/>
              </a:ext>
            </a:extLst>
          </p:cNvPr>
          <p:cNvSpPr txBox="1"/>
          <p:nvPr/>
        </p:nvSpPr>
        <p:spPr>
          <a:xfrm>
            <a:off x="6918168" y="3747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848FD0-327B-4A75-B911-A2212E885BA7}"/>
              </a:ext>
            </a:extLst>
          </p:cNvPr>
          <p:cNvSpPr txBox="1"/>
          <p:nvPr/>
        </p:nvSpPr>
        <p:spPr>
          <a:xfrm>
            <a:off x="6647666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>
            <a:cxnSpLocks/>
          </p:cNvCxnSpPr>
          <p:nvPr/>
        </p:nvCxnSpPr>
        <p:spPr>
          <a:xfrm flipH="1" flipV="1">
            <a:off x="461394" y="201336"/>
            <a:ext cx="526881" cy="31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498642" y="13841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2101443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 flipV="1">
            <a:off x="2697060" y="201336"/>
            <a:ext cx="421493" cy="26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315207" y="1519805"/>
            <a:ext cx="479911" cy="2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379636" y="1627464"/>
            <a:ext cx="415482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498473" y="20276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 flipH="1" flipV="1">
            <a:off x="1459004" y="1895784"/>
            <a:ext cx="423540" cy="2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1937160" y="1583836"/>
            <a:ext cx="1293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337310"/>
            <a:ext cx="0" cy="5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448867" y="1579808"/>
            <a:ext cx="465601" cy="2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>
            <a:cxnSpLocks/>
          </p:cNvCxnSpPr>
          <p:nvPr/>
        </p:nvCxnSpPr>
        <p:spPr>
          <a:xfrm flipH="1">
            <a:off x="2422590" y="1413896"/>
            <a:ext cx="433328" cy="27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70431" cy="2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76783" y="1770966"/>
            <a:ext cx="435174" cy="14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875276" y="1388609"/>
            <a:ext cx="0" cy="40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>
            <a:cxnSpLocks/>
          </p:cNvCxnSpPr>
          <p:nvPr/>
        </p:nvCxnSpPr>
        <p:spPr>
          <a:xfrm flipH="1">
            <a:off x="4651405" y="1413896"/>
            <a:ext cx="482243" cy="13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 flipV="1">
            <a:off x="4665833" y="1500051"/>
            <a:ext cx="480523" cy="1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96163"/>
            <a:ext cx="431408" cy="2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 flipV="1">
            <a:off x="5688162" y="1450051"/>
            <a:ext cx="475972" cy="21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 flipV="1">
            <a:off x="6470697" y="1348310"/>
            <a:ext cx="474949" cy="1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70697" y="1482206"/>
            <a:ext cx="474949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43403" y="1549691"/>
            <a:ext cx="465603" cy="30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 flipV="1">
            <a:off x="379636" y="2840893"/>
            <a:ext cx="430522" cy="17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449279" y="2628220"/>
            <a:ext cx="541823" cy="35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494360" y="2653607"/>
            <a:ext cx="565064" cy="1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21558" y="2931043"/>
            <a:ext cx="574442" cy="1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>
            <a:cxnSpLocks/>
          </p:cNvCxnSpPr>
          <p:nvPr/>
        </p:nvCxnSpPr>
        <p:spPr>
          <a:xfrm flipH="1" flipV="1">
            <a:off x="6611921" y="2766346"/>
            <a:ext cx="493586" cy="2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4951" cy="21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38400"/>
            <a:ext cx="476908" cy="1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>
            <a:cxnSpLocks/>
          </p:cNvCxnSpPr>
          <p:nvPr/>
        </p:nvCxnSpPr>
        <p:spPr>
          <a:xfrm flipH="1">
            <a:off x="297216" y="3708630"/>
            <a:ext cx="474076" cy="20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01055" cy="1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8921" y="3794681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48867" y="3669590"/>
            <a:ext cx="348546" cy="2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522391" y="4193219"/>
            <a:ext cx="456540" cy="20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2983099" y="391293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381547" y="3789397"/>
            <a:ext cx="339871" cy="2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380754" y="3728130"/>
            <a:ext cx="601916" cy="3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399490" y="3820072"/>
            <a:ext cx="602665" cy="3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34487" y="37076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>
            <a:cxnSpLocks/>
          </p:cNvCxnSpPr>
          <p:nvPr/>
        </p:nvCxnSpPr>
        <p:spPr>
          <a:xfrm flipH="1">
            <a:off x="6550074" y="3810780"/>
            <a:ext cx="736551" cy="45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354191" y="3679979"/>
            <a:ext cx="475614" cy="33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>
            <a:cxnSpLocks/>
          </p:cNvCxnSpPr>
          <p:nvPr/>
        </p:nvCxnSpPr>
        <p:spPr>
          <a:xfrm flipH="1">
            <a:off x="7581540" y="3711902"/>
            <a:ext cx="501736" cy="2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 flipV="1">
            <a:off x="7577345" y="3594735"/>
            <a:ext cx="499146" cy="2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418096" y="1826316"/>
            <a:ext cx="404709" cy="17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51405" y="1770966"/>
            <a:ext cx="482243" cy="14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446500" y="1747340"/>
            <a:ext cx="519148" cy="16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160340" y="159601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471164" y="3024302"/>
            <a:ext cx="535695" cy="17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566269" y="2499453"/>
            <a:ext cx="510222" cy="1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595482" y="2780605"/>
            <a:ext cx="487794" cy="1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>
            <a:cxnSpLocks/>
          </p:cNvCxnSpPr>
          <p:nvPr/>
        </p:nvCxnSpPr>
        <p:spPr>
          <a:xfrm flipH="1">
            <a:off x="293021" y="4141530"/>
            <a:ext cx="478271" cy="2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741518" y="3810780"/>
            <a:ext cx="345158" cy="27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 flipV="1">
            <a:off x="6868905" y="3720553"/>
            <a:ext cx="460514" cy="2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 flipV="1">
            <a:off x="7577345" y="3832980"/>
            <a:ext cx="505931" cy="2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37918" y="18535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58588" y="134831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331542" y="19129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938453" y="18980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81547" y="158136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385802" y="19322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747104" y="17481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1173" y="15762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733065" y="124191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7856160" y="174723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09089" y="26368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909879" y="25925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947565" y="30806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441270" y="28949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867151" y="2713148"/>
            <a:ext cx="2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918168" y="28941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64848" y="281666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43974" y="24740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453442" y="418435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173266" y="34041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244089" y="3930411"/>
            <a:ext cx="18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376253" y="42160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762858" y="392666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18385" y="3815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53204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188705" y="35260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888171" y="37945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272934" y="40621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195105" y="371190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824567" y="36355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04144" y="40621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114012" y="3684045"/>
            <a:ext cx="30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60AA54-38B6-D8B9-B28E-4ADCBED5B5CC}"/>
              </a:ext>
            </a:extLst>
          </p:cNvPr>
          <p:cNvCxnSpPr>
            <a:cxnSpLocks/>
          </p:cNvCxnSpPr>
          <p:nvPr/>
        </p:nvCxnSpPr>
        <p:spPr>
          <a:xfrm>
            <a:off x="4266930" y="492554"/>
            <a:ext cx="482404" cy="25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6A72B2-BD2F-E4A1-63BD-1BA2F5DBFC08}"/>
              </a:ext>
            </a:extLst>
          </p:cNvPr>
          <p:cNvCxnSpPr>
            <a:cxnSpLocks/>
          </p:cNvCxnSpPr>
          <p:nvPr/>
        </p:nvCxnSpPr>
        <p:spPr>
          <a:xfrm flipH="1">
            <a:off x="3520868" y="472688"/>
            <a:ext cx="510761" cy="28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A7900C6-4ED9-17C9-E414-B6168FA07E4E}"/>
              </a:ext>
            </a:extLst>
          </p:cNvPr>
          <p:cNvCxnSpPr>
            <a:cxnSpLocks/>
          </p:cNvCxnSpPr>
          <p:nvPr/>
        </p:nvCxnSpPr>
        <p:spPr>
          <a:xfrm flipH="1">
            <a:off x="1539436" y="2733057"/>
            <a:ext cx="407776" cy="2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4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407996" y="1544537"/>
            <a:ext cx="322141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461394" y="1627464"/>
            <a:ext cx="333724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>
            <a:off x="2027273" y="1638268"/>
            <a:ext cx="5155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 flipV="1">
            <a:off x="1646734" y="1570424"/>
            <a:ext cx="324496" cy="23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555457" y="153798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80325" y="1519805"/>
            <a:ext cx="408702" cy="34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445669" y="1627464"/>
            <a:ext cx="34335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600680" y="158202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33488"/>
            <a:ext cx="300010" cy="2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592055" y="164854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686064" y="155089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H="1" flipV="1">
            <a:off x="5399389" y="1681007"/>
            <a:ext cx="306102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>
            <a:off x="6652939" y="1409244"/>
            <a:ext cx="256766" cy="2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 flipV="1">
            <a:off x="6728726" y="1491160"/>
            <a:ext cx="281572" cy="2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4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 flipV="1">
            <a:off x="7700767" y="1700644"/>
            <a:ext cx="277317" cy="2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641692" y="15501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>
            <a:off x="319088" y="2920883"/>
            <a:ext cx="294193" cy="2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663438" y="255229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>
            <a:cxnSpLocks/>
          </p:cNvCxnSpPr>
          <p:nvPr/>
        </p:nvCxnSpPr>
        <p:spPr>
          <a:xfrm flipH="1">
            <a:off x="1637800" y="2749435"/>
            <a:ext cx="277928" cy="22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 flipV="1">
            <a:off x="1596441" y="2680692"/>
            <a:ext cx="285881" cy="2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517532" y="26387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744356" y="2653607"/>
            <a:ext cx="315068" cy="2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713123" y="2931042"/>
            <a:ext cx="346390" cy="2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32330" y="27693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61580"/>
            <a:ext cx="347368" cy="16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1725" y="3720553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97214" y="3598069"/>
            <a:ext cx="294804" cy="3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628567" y="383418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454900" y="3783583"/>
            <a:ext cx="589284" cy="48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576449" cy="4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 flipV="1">
            <a:off x="6860296" y="3738722"/>
            <a:ext cx="300105" cy="28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599524" y="3771749"/>
            <a:ext cx="235941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81001" y="102717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48967" y="1779164"/>
            <a:ext cx="299442" cy="2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721450" y="1825368"/>
            <a:ext cx="289846" cy="1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7993184" y="1698269"/>
            <a:ext cx="0" cy="2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8604" y="2991507"/>
            <a:ext cx="273718" cy="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641692" y="2402184"/>
            <a:ext cx="351492" cy="2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641692" y="2746990"/>
            <a:ext cx="363023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031641" y="277341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612151" y="248431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680441" y="3845329"/>
            <a:ext cx="373455" cy="38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H="1">
            <a:off x="6750785" y="3816137"/>
            <a:ext cx="432740" cy="4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372943" y="13093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526233" y="17995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317197" y="1550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660901" y="1358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978236" y="1636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36454" y="14870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73855" y="17536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36196" y="1123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5054090" y="148437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23860" y="1544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672212" y="182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618569" y="16231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383374" y="15143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548354" y="12227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879777" y="1245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88971" y="18721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597472" y="2562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98840" y="15057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948281" y="1630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541725" y="2514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86842" y="2673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813800" y="303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97294" y="24615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590952" y="290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6050727" y="2724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879777" y="26984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895932" y="2262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41904" y="25431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585069" y="28703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7970132" y="27806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744586" y="2300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502953" y="3988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95974" y="3834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28389" y="39667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616868" y="3755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6025961" y="3759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502954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449651" y="37634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777906" y="3712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835194" y="39918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26C691E-B46D-4D26-876D-63A65D6C3A62}"/>
              </a:ext>
            </a:extLst>
          </p:cNvPr>
          <p:cNvCxnSpPr>
            <a:cxnSpLocks/>
          </p:cNvCxnSpPr>
          <p:nvPr/>
        </p:nvCxnSpPr>
        <p:spPr>
          <a:xfrm flipH="1">
            <a:off x="3614517" y="201336"/>
            <a:ext cx="439379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AF40EE0-3E97-4B3E-B4F2-2169822773C0}"/>
              </a:ext>
            </a:extLst>
          </p:cNvPr>
          <p:cNvCxnSpPr>
            <a:cxnSpLocks/>
          </p:cNvCxnSpPr>
          <p:nvPr/>
        </p:nvCxnSpPr>
        <p:spPr>
          <a:xfrm flipV="1">
            <a:off x="4235657" y="266700"/>
            <a:ext cx="439128" cy="3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004BAD6-3660-4EBF-B3DF-ACEFFA3C0E41}"/>
              </a:ext>
            </a:extLst>
          </p:cNvPr>
          <p:cNvCxnSpPr>
            <a:cxnSpLocks/>
          </p:cNvCxnSpPr>
          <p:nvPr/>
        </p:nvCxnSpPr>
        <p:spPr>
          <a:xfrm>
            <a:off x="5006047" y="201336"/>
            <a:ext cx="44885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EA00440-4011-440C-AC58-3E246CDA94D2}"/>
              </a:ext>
            </a:extLst>
          </p:cNvPr>
          <p:cNvCxnSpPr>
            <a:cxnSpLocks/>
          </p:cNvCxnSpPr>
          <p:nvPr/>
        </p:nvCxnSpPr>
        <p:spPr>
          <a:xfrm flipH="1" flipV="1">
            <a:off x="5551578" y="137160"/>
            <a:ext cx="440789" cy="41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69847F9-9B84-4E0D-5633-381201B21CB6}"/>
              </a:ext>
            </a:extLst>
          </p:cNvPr>
          <p:cNvCxnSpPr>
            <a:cxnSpLocks/>
          </p:cNvCxnSpPr>
          <p:nvPr/>
        </p:nvCxnSpPr>
        <p:spPr>
          <a:xfrm flipH="1" flipV="1">
            <a:off x="1644394" y="1860034"/>
            <a:ext cx="310808" cy="2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967D162-5CE4-5770-99AC-9D9CD6BF361F}"/>
              </a:ext>
            </a:extLst>
          </p:cNvPr>
          <p:cNvSpPr txBox="1"/>
          <p:nvPr/>
        </p:nvSpPr>
        <p:spPr>
          <a:xfrm>
            <a:off x="1666403" y="196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338</Words>
  <Application>Microsoft Office PowerPoint</Application>
  <PresentationFormat>宽屏</PresentationFormat>
  <Paragraphs>338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Grady Derican</dc:creator>
  <cp:lastModifiedBy>Grady Derican</cp:lastModifiedBy>
  <cp:revision>6</cp:revision>
  <dcterms:created xsi:type="dcterms:W3CDTF">2022-03-13T03:20:05Z</dcterms:created>
  <dcterms:modified xsi:type="dcterms:W3CDTF">2022-08-21T08:11:02Z</dcterms:modified>
</cp:coreProperties>
</file>