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4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1287-3D36-46FC-8D60-22BF04B6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1BD625-45D6-448E-B067-DF23E6DC1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4422C-A819-45DC-A463-675CE2BF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3BDEB-B71E-4E31-AEC1-51D59ED4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D2ED0-C8DE-4A1F-A2FD-C699E0B8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6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7DEE4-59F5-400B-A220-7C0942D8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CA16B-8974-49AA-A42A-AC9A12704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F1ED8-0989-4F45-A26C-027DA96B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58846-B5E7-4AFA-A7FF-C7F32804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9E104-6D07-48A9-A3BE-0EC65EAA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9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644FAF-737C-4951-A26F-B2D3A48E8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440B5-82BE-418C-873E-BF12E83F7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F6301-0B75-4B98-BAD2-9365D78F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3287C-1E11-4262-86A8-278C35BA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11C2C-8E61-4A5A-B9B9-6906E8F5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9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66BB0-51C4-471B-AFC0-E9C30CF7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08E2A-1094-47EC-B8AC-C2B522F2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BCA81-0679-4888-9E5E-1CA8231B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10001-00B9-4870-8AD9-09F9E13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16692-62D2-44C2-896B-F9089394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EB47C-581E-4109-85FB-3CCF40FA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69737-032A-4788-AE9B-AC35E162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C193-7BC3-480F-BF79-2B487812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8C08C-502B-4A42-AFA5-315B1556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05446-AFE5-45E3-B7F2-7BC91A71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1574F-5929-45A1-BD4E-B373CE7F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B2B13-3FBF-434B-B3CC-8E6A5C37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33CF7-946E-42EF-BA7E-CDB91B6B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F0E94-2E98-4986-826A-78CC73BD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5FD17-9D7E-41B9-A4B3-68A3D921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F6F5E-34DB-47E1-9D4A-1FC24FBB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A3910-B3CE-4548-B5C0-30AC1583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98349-1332-497F-AF9A-7621D62B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0AF5C-BA23-4B46-B8B0-FBD9002F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5D0E3-687B-43D7-958A-B649B3204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143597-EC68-4011-9E2C-89F26D13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11FD6C-FC74-4089-93C3-3E1F165F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E1C1C9-60C3-476E-A0C0-2E5B8425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05A150-060C-4865-98B9-E886322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C19E-E4C2-44E7-8461-CF1479B9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5B27F-4F26-461E-AE80-C8D91DC7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6101E8-1604-47AC-8FF3-1B8A35B3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7F513E-C6AA-4A81-B9C6-91F7ED39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9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31C0DE-5E5D-4391-9C5C-92C74B80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0A437-A8D2-4B41-8719-636EFBC1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A1266-FD91-42A2-9C2A-406ACBB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A855-957D-4208-BD98-A8D85C93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5E5E1-2C3E-4EB5-AE8E-C2CE121F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92E68-0025-4BF5-921D-AE98B3524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A55C5-8118-413D-9096-18769A00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80071-0DDE-45EF-8C70-D4EC7838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4AAE6-4E2B-4CDD-ABE8-D5F64292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2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4F158-080D-49AB-865E-0C0AC2CB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C0FE11-8FED-4EB7-96D9-6B4AC56A6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C0C5A-BB6D-4274-BD7E-4B71620E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20E66-9693-4831-8680-316C4CDB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37E4F-16D9-4FC1-9B52-298A402D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87E38-B08D-4EC7-9E93-C79CDBF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18F65D-04EE-43B5-A861-BE193E26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B7C56-2AF5-4BDF-9F53-279D2F1E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2B75-95A1-42CF-B60E-D8FE3E972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C853-F38E-4299-906A-F30AE4A58074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D51A8-9447-4E6D-AE6F-EF8F761C1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59DA9-C656-435A-B227-618382E1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/>
          <p:nvPr/>
        </p:nvCxnSpPr>
        <p:spPr>
          <a:xfrm flipH="1">
            <a:off x="461394" y="20133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138106" y="2013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1908496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>
            <a:off x="2697060" y="201336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/>
          <p:nvPr/>
        </p:nvCxnSpPr>
        <p:spPr>
          <a:xfrm flipH="1">
            <a:off x="300167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>
            <a:off x="295972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517532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/>
          <p:nvPr/>
        </p:nvCxnSpPr>
        <p:spPr>
          <a:xfrm flipH="1">
            <a:off x="1591529" y="1638649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</p:cNvCxnSpPr>
          <p:nvPr/>
        </p:nvCxnSpPr>
        <p:spPr>
          <a:xfrm>
            <a:off x="1587334" y="15198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393532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1F76B9-C093-4BA8-B222-7D5A8063B500}"/>
              </a:ext>
            </a:extLst>
          </p:cNvPr>
          <p:cNvCxnSpPr>
            <a:cxnSpLocks/>
          </p:cNvCxnSpPr>
          <p:nvPr/>
        </p:nvCxnSpPr>
        <p:spPr>
          <a:xfrm flipV="1">
            <a:off x="1517532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/>
          <p:nvPr/>
        </p:nvCxnSpPr>
        <p:spPr>
          <a:xfrm flipH="1">
            <a:off x="2422590" y="168548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/>
          <p:nvPr/>
        </p:nvCxnSpPr>
        <p:spPr>
          <a:xfrm flipH="1">
            <a:off x="3294076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>
            <a:off x="3289881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/>
          <p:nvPr/>
        </p:nvCxnSpPr>
        <p:spPr>
          <a:xfrm flipH="1">
            <a:off x="4651405" y="155051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>
            <a:off x="4665833" y="164585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591659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/>
          <p:nvPr/>
        </p:nvCxnSpPr>
        <p:spPr>
          <a:xfrm flipH="1">
            <a:off x="5692357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>
            <a:off x="5688162" y="1662418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4943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V="1">
            <a:off x="56183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/>
          <p:nvPr/>
        </p:nvCxnSpPr>
        <p:spPr>
          <a:xfrm flipH="1">
            <a:off x="6450695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>
            <a:off x="6446500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CD23C3-982A-4871-88FC-CB342379B563}"/>
              </a:ext>
            </a:extLst>
          </p:cNvPr>
          <p:cNvCxnSpPr>
            <a:cxnSpLocks/>
          </p:cNvCxnSpPr>
          <p:nvPr/>
        </p:nvCxnSpPr>
        <p:spPr>
          <a:xfrm>
            <a:off x="7737862" y="15198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5440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89BC5B-396F-4B1C-A602-B1655FA3C114}"/>
              </a:ext>
            </a:extLst>
          </p:cNvPr>
          <p:cNvCxnSpPr>
            <a:cxnSpLocks/>
          </p:cNvCxnSpPr>
          <p:nvPr/>
        </p:nvCxnSpPr>
        <p:spPr>
          <a:xfrm flipV="1">
            <a:off x="76680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/>
          <p:nvPr/>
        </p:nvCxnSpPr>
        <p:spPr>
          <a:xfrm flipH="1">
            <a:off x="315207" y="301992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87665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E0AAA7-B92D-4295-9806-777905E2720F}"/>
              </a:ext>
            </a:extLst>
          </p:cNvPr>
          <p:cNvCxnSpPr/>
          <p:nvPr/>
        </p:nvCxnSpPr>
        <p:spPr>
          <a:xfrm flipH="1">
            <a:off x="1591529" y="274448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0D0604B-7288-446B-94BD-92442951C4C3}"/>
              </a:ext>
            </a:extLst>
          </p:cNvPr>
          <p:cNvCxnSpPr>
            <a:cxnSpLocks/>
          </p:cNvCxnSpPr>
          <p:nvPr/>
        </p:nvCxnSpPr>
        <p:spPr>
          <a:xfrm>
            <a:off x="1587334" y="26256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393532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9820213-7918-49F1-A887-917BCFDAB5E0}"/>
              </a:ext>
            </a:extLst>
          </p:cNvPr>
          <p:cNvCxnSpPr>
            <a:cxnSpLocks/>
          </p:cNvCxnSpPr>
          <p:nvPr/>
        </p:nvCxnSpPr>
        <p:spPr>
          <a:xfrm flipV="1">
            <a:off x="1517532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/>
          <p:nvPr/>
        </p:nvCxnSpPr>
        <p:spPr>
          <a:xfrm flipH="1">
            <a:off x="5564473" y="265360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B81387A-F5D9-4F2E-932D-84E1C4A18024}"/>
              </a:ext>
            </a:extLst>
          </p:cNvPr>
          <p:cNvCxnSpPr>
            <a:cxnSpLocks/>
          </p:cNvCxnSpPr>
          <p:nvPr/>
        </p:nvCxnSpPr>
        <p:spPr>
          <a:xfrm>
            <a:off x="5596854" y="311080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006DFEB-197C-4C33-A280-D40AE499C24F}"/>
              </a:ext>
            </a:extLst>
          </p:cNvPr>
          <p:cNvCxnSpPr>
            <a:cxnSpLocks/>
          </p:cNvCxnSpPr>
          <p:nvPr/>
        </p:nvCxnSpPr>
        <p:spPr>
          <a:xfrm>
            <a:off x="553887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/>
          <p:nvPr/>
        </p:nvCxnSpPr>
        <p:spPr>
          <a:xfrm flipH="1">
            <a:off x="6627458" y="289887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>
            <a:off x="8758532" y="26256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/>
          <p:nvPr/>
        </p:nvCxnSpPr>
        <p:spPr>
          <a:xfrm flipH="1">
            <a:off x="297216" y="39129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>
            <a:off x="293021" y="40205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247641" y="390918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851870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V="1">
            <a:off x="1804016" y="378241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499863" y="42491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59788" y="379198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02637C1-A443-49B4-BE66-A3007A73E4B5}"/>
              </a:ext>
            </a:extLst>
          </p:cNvPr>
          <p:cNvCxnSpPr/>
          <p:nvPr/>
        </p:nvCxnSpPr>
        <p:spPr>
          <a:xfrm flipH="1">
            <a:off x="3380325" y="381387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875276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/>
          <p:nvPr/>
        </p:nvCxnSpPr>
        <p:spPr>
          <a:xfrm flipH="1">
            <a:off x="5438589" y="3713639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438589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6261835-2990-468A-8991-5085A51BF492}"/>
              </a:ext>
            </a:extLst>
          </p:cNvPr>
          <p:cNvCxnSpPr>
            <a:cxnSpLocks/>
          </p:cNvCxnSpPr>
          <p:nvPr/>
        </p:nvCxnSpPr>
        <p:spPr>
          <a:xfrm>
            <a:off x="5944036" y="384532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44184" y="37870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0CFF60B-1179-45CA-8906-6FC99C8144AC}"/>
              </a:ext>
            </a:extLst>
          </p:cNvPr>
          <p:cNvCxnSpPr/>
          <p:nvPr/>
        </p:nvCxnSpPr>
        <p:spPr>
          <a:xfrm flipH="1">
            <a:off x="6450695" y="417590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F939775-F221-4527-89DA-7F59F92C027F}"/>
              </a:ext>
            </a:extLst>
          </p:cNvPr>
          <p:cNvCxnSpPr>
            <a:cxnSpLocks/>
          </p:cNvCxnSpPr>
          <p:nvPr/>
        </p:nvCxnSpPr>
        <p:spPr>
          <a:xfrm>
            <a:off x="6446500" y="392152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446500" y="364818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/>
          <p:nvPr/>
        </p:nvCxnSpPr>
        <p:spPr>
          <a:xfrm flipH="1">
            <a:off x="7581540" y="393271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>
            <a:off x="7577345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875276" y="14568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>
            <a:off x="4651405" y="191408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/>
          <p:nvPr/>
        </p:nvCxnSpPr>
        <p:spPr>
          <a:xfrm flipH="1">
            <a:off x="6470697" y="191408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8237008" y="1610687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602297" y="28542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5EC2819-D101-4706-806E-1A9D94298D5B}"/>
              </a:ext>
            </a:extLst>
          </p:cNvPr>
          <p:cNvCxnSpPr>
            <a:cxnSpLocks/>
          </p:cNvCxnSpPr>
          <p:nvPr/>
        </p:nvCxnSpPr>
        <p:spPr>
          <a:xfrm>
            <a:off x="7201949" y="256261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/>
          <p:nvPr/>
        </p:nvCxnSpPr>
        <p:spPr>
          <a:xfrm flipH="1">
            <a:off x="7544060" y="260503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>
            <a:off x="7584130" y="27806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109006" y="271652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509523" y="251282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/>
          <p:nvPr/>
        </p:nvCxnSpPr>
        <p:spPr>
          <a:xfrm flipH="1">
            <a:off x="276341" y="41415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8A206E6-4477-4582-970C-6C45BAB9961A}"/>
              </a:ext>
            </a:extLst>
          </p:cNvPr>
          <p:cNvCxnSpPr>
            <a:cxnSpLocks/>
          </p:cNvCxnSpPr>
          <p:nvPr/>
        </p:nvCxnSpPr>
        <p:spPr>
          <a:xfrm>
            <a:off x="3120076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957342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BA237D31-826D-49CA-A076-97426229901A}"/>
              </a:ext>
            </a:extLst>
          </p:cNvPr>
          <p:cNvCxnSpPr>
            <a:cxnSpLocks/>
          </p:cNvCxnSpPr>
          <p:nvPr/>
        </p:nvCxnSpPr>
        <p:spPr>
          <a:xfrm>
            <a:off x="5454900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807A0E-C08B-4C7A-AB06-CEEA32A8AEE1}"/>
              </a:ext>
            </a:extLst>
          </p:cNvPr>
          <p:cNvCxnSpPr>
            <a:cxnSpLocks/>
          </p:cNvCxnSpPr>
          <p:nvPr/>
        </p:nvCxnSpPr>
        <p:spPr>
          <a:xfrm flipV="1">
            <a:off x="6946785" y="3619555"/>
            <a:ext cx="0" cy="40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E9AC49F-1545-4FCC-881E-74CC5BBBAE15}"/>
              </a:ext>
            </a:extLst>
          </p:cNvPr>
          <p:cNvCxnSpPr>
            <a:cxnSpLocks/>
          </p:cNvCxnSpPr>
          <p:nvPr/>
        </p:nvCxnSpPr>
        <p:spPr>
          <a:xfrm>
            <a:off x="6998603" y="37472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>
            <a:off x="7577345" y="40424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419868" y="1223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418910" y="160582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148424" y="15315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456819" y="16633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787907" y="12662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01F76D9-B1C6-4332-8D50-9C044543920E}"/>
              </a:ext>
            </a:extLst>
          </p:cNvPr>
          <p:cNvSpPr txBox="1"/>
          <p:nvPr/>
        </p:nvSpPr>
        <p:spPr>
          <a:xfrm>
            <a:off x="1807236" y="15804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457447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440874" y="1586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685499" y="1649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5163" y="1605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4795847" y="15756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95541" y="15704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786215" y="18492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303478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566323" y="1699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605266" y="12790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589661" y="155555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34814" y="18470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829288" y="26050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603885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35C3286-E0D4-40B3-99E4-AA952CAFB8D7}"/>
              </a:ext>
            </a:extLst>
          </p:cNvPr>
          <p:cNvSpPr txBox="1"/>
          <p:nvPr/>
        </p:nvSpPr>
        <p:spPr>
          <a:xfrm>
            <a:off x="7812912" y="12600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6F4C6C5D-FDDE-48E7-AA37-9BAAB9EE55A4}"/>
              </a:ext>
            </a:extLst>
          </p:cNvPr>
          <p:cNvSpPr txBox="1"/>
          <p:nvPr/>
        </p:nvSpPr>
        <p:spPr>
          <a:xfrm>
            <a:off x="8018819" y="16317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442614" y="28226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703889" y="23929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2059355" y="25691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AA1698CE-FE7A-4D81-944F-5F4E5EC432C6}"/>
              </a:ext>
            </a:extLst>
          </p:cNvPr>
          <p:cNvSpPr txBox="1"/>
          <p:nvPr/>
        </p:nvSpPr>
        <p:spPr>
          <a:xfrm>
            <a:off x="1744359" y="27941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40997" y="24111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315532" y="27128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5650380" y="28479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CA9658-4ED5-4331-A5D8-9064357B5AC8}"/>
              </a:ext>
            </a:extLst>
          </p:cNvPr>
          <p:cNvSpPr txBox="1"/>
          <p:nvPr/>
        </p:nvSpPr>
        <p:spPr>
          <a:xfrm>
            <a:off x="6024512" y="26870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7148457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3D00E1B7-DAC3-46CA-BA41-0E18E9C54C3F}"/>
              </a:ext>
            </a:extLst>
          </p:cNvPr>
          <p:cNvSpPr txBox="1"/>
          <p:nvPr/>
        </p:nvSpPr>
        <p:spPr>
          <a:xfrm>
            <a:off x="6763821" y="28325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706532" y="23642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16238" y="25712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673290" y="26870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8083276" y="27771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815277" y="23743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84194" y="36589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384194" y="41161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652396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828506" y="392899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638674" y="41972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839309" y="38306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1C60043-A738-43B8-A30F-618B6C467EA3}"/>
              </a:ext>
            </a:extLst>
          </p:cNvPr>
          <p:cNvSpPr txBox="1"/>
          <p:nvPr/>
        </p:nvSpPr>
        <p:spPr>
          <a:xfrm>
            <a:off x="30648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663846" y="383959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931963" y="38762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88EA0C26-990B-4452-B3FB-E1479F9ECD7D}"/>
              </a:ext>
            </a:extLst>
          </p:cNvPr>
          <p:cNvSpPr txBox="1"/>
          <p:nvPr/>
        </p:nvSpPr>
        <p:spPr>
          <a:xfrm>
            <a:off x="3520868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551578" y="3743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5713123" y="39443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984143" y="38969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9964CED3-84FE-4D73-A92F-6C5B85F28477}"/>
              </a:ext>
            </a:extLst>
          </p:cNvPr>
          <p:cNvSpPr txBox="1"/>
          <p:nvPr/>
        </p:nvSpPr>
        <p:spPr>
          <a:xfrm>
            <a:off x="5624772" y="347377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4C6A1DCF-0F45-4403-8169-8C3E0F2BE52A}"/>
              </a:ext>
            </a:extLst>
          </p:cNvPr>
          <p:cNvSpPr txBox="1"/>
          <p:nvPr/>
        </p:nvSpPr>
        <p:spPr>
          <a:xfrm>
            <a:off x="5242314" y="385860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280240" y="363678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526781" y="36733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771339" y="33618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9663ABE-3C89-403B-8A7D-3B5C83B95BAC}"/>
              </a:ext>
            </a:extLst>
          </p:cNvPr>
          <p:cNvSpPr txBox="1"/>
          <p:nvPr/>
        </p:nvSpPr>
        <p:spPr>
          <a:xfrm>
            <a:off x="6918168" y="37470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ED848FD0-327B-4A75-B911-A2212E885BA7}"/>
              </a:ext>
            </a:extLst>
          </p:cNvPr>
          <p:cNvSpPr txBox="1"/>
          <p:nvPr/>
        </p:nvSpPr>
        <p:spPr>
          <a:xfrm>
            <a:off x="6647666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020718" y="3773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60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/>
          <p:nvPr/>
        </p:nvCxnSpPr>
        <p:spPr>
          <a:xfrm flipH="1">
            <a:off x="461394" y="20133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138106" y="2013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1908496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>
            <a:off x="2697060" y="201336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>
            <a:cxnSpLocks/>
          </p:cNvCxnSpPr>
          <p:nvPr/>
        </p:nvCxnSpPr>
        <p:spPr>
          <a:xfrm flipH="1">
            <a:off x="407996" y="1544537"/>
            <a:ext cx="322141" cy="24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 flipV="1">
            <a:off x="461394" y="1627464"/>
            <a:ext cx="333724" cy="2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517532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>
            <a:cxnSpLocks/>
          </p:cNvCxnSpPr>
          <p:nvPr/>
        </p:nvCxnSpPr>
        <p:spPr>
          <a:xfrm>
            <a:off x="2027273" y="1638268"/>
            <a:ext cx="5155" cy="3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</p:cNvCxnSpPr>
          <p:nvPr/>
        </p:nvCxnSpPr>
        <p:spPr>
          <a:xfrm flipV="1">
            <a:off x="1646734" y="1570424"/>
            <a:ext cx="324496" cy="23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555457" y="153798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/>
          <p:nvPr/>
        </p:nvCxnSpPr>
        <p:spPr>
          <a:xfrm flipH="1">
            <a:off x="2422590" y="168548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>
            <a:cxnSpLocks/>
          </p:cNvCxnSpPr>
          <p:nvPr/>
        </p:nvCxnSpPr>
        <p:spPr>
          <a:xfrm flipH="1">
            <a:off x="3380325" y="1519805"/>
            <a:ext cx="408702" cy="34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 flipV="1">
            <a:off x="3445669" y="1627464"/>
            <a:ext cx="34335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/>
          <p:nvPr/>
        </p:nvCxnSpPr>
        <p:spPr>
          <a:xfrm flipH="1">
            <a:off x="4651405" y="155051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>
            <a:off x="4665833" y="164585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600680" y="158202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>
            <a:cxnSpLocks/>
          </p:cNvCxnSpPr>
          <p:nvPr/>
        </p:nvCxnSpPr>
        <p:spPr>
          <a:xfrm flipH="1">
            <a:off x="5692357" y="1233488"/>
            <a:ext cx="300010" cy="28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>
            <a:off x="5592055" y="164854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686064" y="1550897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H="1" flipV="1">
            <a:off x="5399389" y="1681007"/>
            <a:ext cx="306102" cy="28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>
            <a:cxnSpLocks/>
          </p:cNvCxnSpPr>
          <p:nvPr/>
        </p:nvCxnSpPr>
        <p:spPr>
          <a:xfrm flipH="1">
            <a:off x="6652939" y="1409244"/>
            <a:ext cx="256766" cy="21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 flipV="1">
            <a:off x="6728726" y="1491160"/>
            <a:ext cx="281572" cy="24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45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CD23C3-982A-4871-88FC-CB342379B563}"/>
              </a:ext>
            </a:extLst>
          </p:cNvPr>
          <p:cNvCxnSpPr>
            <a:cxnSpLocks/>
          </p:cNvCxnSpPr>
          <p:nvPr/>
        </p:nvCxnSpPr>
        <p:spPr>
          <a:xfrm flipV="1">
            <a:off x="7700767" y="1700644"/>
            <a:ext cx="277317" cy="23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641692" y="155019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>
            <a:cxnSpLocks/>
          </p:cNvCxnSpPr>
          <p:nvPr/>
        </p:nvCxnSpPr>
        <p:spPr>
          <a:xfrm flipH="1">
            <a:off x="319088" y="2920883"/>
            <a:ext cx="294193" cy="25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663438" y="255229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E0AAA7-B92D-4295-9806-777905E2720F}"/>
              </a:ext>
            </a:extLst>
          </p:cNvPr>
          <p:cNvCxnSpPr>
            <a:cxnSpLocks/>
          </p:cNvCxnSpPr>
          <p:nvPr/>
        </p:nvCxnSpPr>
        <p:spPr>
          <a:xfrm flipH="1">
            <a:off x="1637800" y="2749435"/>
            <a:ext cx="277928" cy="22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0D0604B-7288-446B-94BD-92442951C4C3}"/>
              </a:ext>
            </a:extLst>
          </p:cNvPr>
          <p:cNvCxnSpPr>
            <a:cxnSpLocks/>
          </p:cNvCxnSpPr>
          <p:nvPr/>
        </p:nvCxnSpPr>
        <p:spPr>
          <a:xfrm flipV="1">
            <a:off x="1596441" y="2680692"/>
            <a:ext cx="285881" cy="25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517532" y="263879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>
            <a:cxnSpLocks/>
          </p:cNvCxnSpPr>
          <p:nvPr/>
        </p:nvCxnSpPr>
        <p:spPr>
          <a:xfrm flipH="1">
            <a:off x="5744356" y="2653607"/>
            <a:ext cx="315068" cy="22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006DFEB-197C-4C33-A280-D40AE499C24F}"/>
              </a:ext>
            </a:extLst>
          </p:cNvPr>
          <p:cNvCxnSpPr>
            <a:cxnSpLocks/>
          </p:cNvCxnSpPr>
          <p:nvPr/>
        </p:nvCxnSpPr>
        <p:spPr>
          <a:xfrm>
            <a:off x="5713123" y="2931042"/>
            <a:ext cx="346390" cy="21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/>
          <p:nvPr/>
        </p:nvCxnSpPr>
        <p:spPr>
          <a:xfrm flipH="1">
            <a:off x="6632330" y="276937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 flipV="1">
            <a:off x="8758532" y="2461580"/>
            <a:ext cx="347368" cy="16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/>
          <p:nvPr/>
        </p:nvCxnSpPr>
        <p:spPr>
          <a:xfrm flipH="1">
            <a:off x="297216" y="39129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>
            <a:off x="293021" y="40205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247641" y="390918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541725" y="3720553"/>
            <a:ext cx="0" cy="52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H="1" flipV="1">
            <a:off x="1497214" y="3598069"/>
            <a:ext cx="294804" cy="32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499863" y="42491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59788" y="379198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628567" y="383418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>
            <a:cxnSpLocks/>
          </p:cNvCxnSpPr>
          <p:nvPr/>
        </p:nvCxnSpPr>
        <p:spPr>
          <a:xfrm flipH="1">
            <a:off x="5454900" y="3783583"/>
            <a:ext cx="589284" cy="48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438589" y="3813870"/>
            <a:ext cx="576449" cy="45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44184" y="37870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F939775-F221-4527-89DA-7F59F92C027F}"/>
              </a:ext>
            </a:extLst>
          </p:cNvPr>
          <p:cNvCxnSpPr>
            <a:cxnSpLocks/>
          </p:cNvCxnSpPr>
          <p:nvPr/>
        </p:nvCxnSpPr>
        <p:spPr>
          <a:xfrm flipV="1">
            <a:off x="6860296" y="3738722"/>
            <a:ext cx="300105" cy="28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599524" y="3771749"/>
            <a:ext cx="235941" cy="2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/>
          <p:nvPr/>
        </p:nvCxnSpPr>
        <p:spPr>
          <a:xfrm flipH="1">
            <a:off x="7581540" y="393271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>
            <a:off x="7577345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881001" y="102717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 flipV="1">
            <a:off x="4648967" y="1779164"/>
            <a:ext cx="299442" cy="23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>
            <a:cxnSpLocks/>
          </p:cNvCxnSpPr>
          <p:nvPr/>
        </p:nvCxnSpPr>
        <p:spPr>
          <a:xfrm flipH="1" flipV="1">
            <a:off x="6721450" y="1825368"/>
            <a:ext cx="289846" cy="17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7993184" y="1698269"/>
            <a:ext cx="0" cy="27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608604" y="2991507"/>
            <a:ext cx="273718" cy="1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>
            <a:cxnSpLocks/>
          </p:cNvCxnSpPr>
          <p:nvPr/>
        </p:nvCxnSpPr>
        <p:spPr>
          <a:xfrm flipH="1" flipV="1">
            <a:off x="7641692" y="2402184"/>
            <a:ext cx="351492" cy="26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 flipV="1">
            <a:off x="7641692" y="2746990"/>
            <a:ext cx="363023" cy="18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031641" y="277341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612151" y="248431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/>
          <p:nvPr/>
        </p:nvCxnSpPr>
        <p:spPr>
          <a:xfrm flipH="1">
            <a:off x="276341" y="41415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8A206E6-4477-4582-970C-6C45BAB9961A}"/>
              </a:ext>
            </a:extLst>
          </p:cNvPr>
          <p:cNvCxnSpPr>
            <a:cxnSpLocks/>
          </p:cNvCxnSpPr>
          <p:nvPr/>
        </p:nvCxnSpPr>
        <p:spPr>
          <a:xfrm>
            <a:off x="3120076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680441" y="3845329"/>
            <a:ext cx="373455" cy="38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807A0E-C08B-4C7A-AB06-CEEA32A8AEE1}"/>
              </a:ext>
            </a:extLst>
          </p:cNvPr>
          <p:cNvCxnSpPr>
            <a:cxnSpLocks/>
          </p:cNvCxnSpPr>
          <p:nvPr/>
        </p:nvCxnSpPr>
        <p:spPr>
          <a:xfrm flipH="1">
            <a:off x="6750785" y="3816137"/>
            <a:ext cx="432740" cy="42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>
            <a:off x="7577345" y="40424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372943" y="130939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526233" y="17995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317197" y="15508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660901" y="1358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978236" y="1636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336454" y="14870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473855" y="175362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636196" y="1123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5163" y="1605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5054090" y="148437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23860" y="15443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672212" y="182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618569" y="16231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383374" y="151431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548354" y="12227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879777" y="12453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88971" y="18721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597472" y="256261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698840" y="15057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35C3286-E0D4-40B3-99E4-AA952CAFB8D7}"/>
              </a:ext>
            </a:extLst>
          </p:cNvPr>
          <p:cNvSpPr txBox="1"/>
          <p:nvPr/>
        </p:nvSpPr>
        <p:spPr>
          <a:xfrm>
            <a:off x="7948281" y="16303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541725" y="25141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786842" y="26738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1813800" y="3037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97294" y="24615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590952" y="29080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6050727" y="27247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6879777" y="26984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895932" y="22621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41904" y="25431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585069" y="28703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7970132" y="27806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744586" y="23000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84194" y="36589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384194" y="41161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652396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502953" y="39880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638674" y="41972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839309" y="38306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1C60043-A738-43B8-A30F-618B6C467EA3}"/>
              </a:ext>
            </a:extLst>
          </p:cNvPr>
          <p:cNvSpPr txBox="1"/>
          <p:nvPr/>
        </p:nvSpPr>
        <p:spPr>
          <a:xfrm>
            <a:off x="30648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395974" y="3834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828389" y="396676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616868" y="37552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6025961" y="37590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502954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449651" y="37634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777906" y="37121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835194" y="39918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020718" y="3773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E26C691E-B46D-4D26-876D-63A65D6C3A62}"/>
              </a:ext>
            </a:extLst>
          </p:cNvPr>
          <p:cNvCxnSpPr>
            <a:cxnSpLocks/>
          </p:cNvCxnSpPr>
          <p:nvPr/>
        </p:nvCxnSpPr>
        <p:spPr>
          <a:xfrm flipH="1">
            <a:off x="3614517" y="201336"/>
            <a:ext cx="439379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AAF40EE0-3E97-4B3E-B4F2-2169822773C0}"/>
              </a:ext>
            </a:extLst>
          </p:cNvPr>
          <p:cNvCxnSpPr>
            <a:cxnSpLocks/>
          </p:cNvCxnSpPr>
          <p:nvPr/>
        </p:nvCxnSpPr>
        <p:spPr>
          <a:xfrm flipV="1">
            <a:off x="4235657" y="266700"/>
            <a:ext cx="439128" cy="39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0004BAD6-3660-4EBF-B3DF-ACEFFA3C0E41}"/>
              </a:ext>
            </a:extLst>
          </p:cNvPr>
          <p:cNvCxnSpPr>
            <a:cxnSpLocks/>
          </p:cNvCxnSpPr>
          <p:nvPr/>
        </p:nvCxnSpPr>
        <p:spPr>
          <a:xfrm>
            <a:off x="5006047" y="201336"/>
            <a:ext cx="44885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2EA00440-4011-440C-AC58-3E246CDA94D2}"/>
              </a:ext>
            </a:extLst>
          </p:cNvPr>
          <p:cNvCxnSpPr>
            <a:cxnSpLocks/>
          </p:cNvCxnSpPr>
          <p:nvPr/>
        </p:nvCxnSpPr>
        <p:spPr>
          <a:xfrm flipH="1" flipV="1">
            <a:off x="5551578" y="137160"/>
            <a:ext cx="440789" cy="41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669847F9-9B84-4E0D-5633-381201B21CB6}"/>
              </a:ext>
            </a:extLst>
          </p:cNvPr>
          <p:cNvCxnSpPr>
            <a:cxnSpLocks/>
          </p:cNvCxnSpPr>
          <p:nvPr/>
        </p:nvCxnSpPr>
        <p:spPr>
          <a:xfrm flipH="1" flipV="1">
            <a:off x="1644394" y="1860034"/>
            <a:ext cx="310808" cy="23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2967D162-5CE4-5770-99AC-9D9CD6BF361F}"/>
              </a:ext>
            </a:extLst>
          </p:cNvPr>
          <p:cNvSpPr txBox="1"/>
          <p:nvPr/>
        </p:nvSpPr>
        <p:spPr>
          <a:xfrm>
            <a:off x="1666403" y="19671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46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229</Words>
  <Application>Microsoft Office PowerPoint</Application>
  <PresentationFormat>宽屏</PresentationFormat>
  <Paragraphs>229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Grady Derican</dc:creator>
  <cp:lastModifiedBy>Grady Derican</cp:lastModifiedBy>
  <cp:revision>5</cp:revision>
  <dcterms:created xsi:type="dcterms:W3CDTF">2022-03-13T03:20:05Z</dcterms:created>
  <dcterms:modified xsi:type="dcterms:W3CDTF">2022-07-14T12:55:23Z</dcterms:modified>
</cp:coreProperties>
</file>