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Josefin Slab"/>
      <p:regular r:id="rId13"/>
      <p:bold r:id="rId14"/>
      <p:italic r:id="rId15"/>
      <p:boldItalic r:id="rId16"/>
    </p:embeddedFont>
    <p:embeddedFont>
      <p:font typeface="Hanken Grotesk Medium"/>
      <p:regular r:id="rId17"/>
      <p:bold r:id="rId18"/>
      <p:italic r:id="rId19"/>
      <p:boldItalic r:id="rId20"/>
    </p:embeddedFont>
    <p:embeddedFont>
      <p:font typeface="Figtree"/>
      <p:regular r:id="rId21"/>
      <p:bold r:id="rId22"/>
      <p:italic r:id="rId23"/>
      <p:boldItalic r:id="rId24"/>
    </p:embeddedFont>
    <p:embeddedFont>
      <p:font typeface="Hanken Grotesk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ankenGroteskMedium-boldItalic.fntdata"/><Relationship Id="rId22" Type="http://schemas.openxmlformats.org/officeDocument/2006/relationships/font" Target="fonts/Figtree-bold.fntdata"/><Relationship Id="rId21" Type="http://schemas.openxmlformats.org/officeDocument/2006/relationships/font" Target="fonts/Figtree-regular.fntdata"/><Relationship Id="rId24" Type="http://schemas.openxmlformats.org/officeDocument/2006/relationships/font" Target="fonts/Figtree-boldItalic.fntdata"/><Relationship Id="rId23" Type="http://schemas.openxmlformats.org/officeDocument/2006/relationships/font" Target="fonts/Figtre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ankenGrotesk-bold.fntdata"/><Relationship Id="rId25" Type="http://schemas.openxmlformats.org/officeDocument/2006/relationships/font" Target="fonts/HankenGrotesk-regular.fntdata"/><Relationship Id="rId28" Type="http://schemas.openxmlformats.org/officeDocument/2006/relationships/font" Target="fonts/HankenGrotesk-boldItalic.fntdata"/><Relationship Id="rId27" Type="http://schemas.openxmlformats.org/officeDocument/2006/relationships/font" Target="fonts/HankenGrotes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JosefinSlab-regular.fntdata"/><Relationship Id="rId12" Type="http://schemas.openxmlformats.org/officeDocument/2006/relationships/slide" Target="slides/slide7.xml"/><Relationship Id="rId15" Type="http://schemas.openxmlformats.org/officeDocument/2006/relationships/font" Target="fonts/JosefinSlab-italic.fntdata"/><Relationship Id="rId14" Type="http://schemas.openxmlformats.org/officeDocument/2006/relationships/font" Target="fonts/JosefinSlab-bold.fntdata"/><Relationship Id="rId17" Type="http://schemas.openxmlformats.org/officeDocument/2006/relationships/font" Target="fonts/HankenGroteskMedium-regular.fntdata"/><Relationship Id="rId16" Type="http://schemas.openxmlformats.org/officeDocument/2006/relationships/font" Target="fonts/JosefinSlab-boldItalic.fntdata"/><Relationship Id="rId19" Type="http://schemas.openxmlformats.org/officeDocument/2006/relationships/font" Target="fonts/HankenGroteskMedium-italic.fntdata"/><Relationship Id="rId18" Type="http://schemas.openxmlformats.org/officeDocument/2006/relationships/font" Target="fonts/HankenGrotesk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d4315f0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d4315f0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d4315f0f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d4315f0f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d4315f0f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d4315f0f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d4315f0f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d4315f0f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d4315f0f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d4315f0f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d4315f0f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d4315f0f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Figtree"/>
                <a:ea typeface="Figtree"/>
                <a:cs typeface="Figtree"/>
                <a:sym typeface="Figtree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Figtree"/>
                <a:ea typeface="Figtree"/>
                <a:cs typeface="Figtree"/>
                <a:sym typeface="Figtree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Group 14 - The Net Ninjas 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-422075"/>
            <a:ext cx="9144000" cy="32562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AI Discoveries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 Medium"/>
                <a:ea typeface="Hanken Grotesk Medium"/>
                <a:cs typeface="Hanken Grotesk Medium"/>
                <a:sym typeface="Hanken Grotesk Medium"/>
              </a:rPr>
              <a:t>Brainstorming</a:t>
            </a:r>
            <a:endParaRPr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Figtree"/>
              <a:buChar char="●"/>
            </a:pPr>
            <a:r>
              <a:rPr lang="en">
                <a:latin typeface="Figtree"/>
                <a:ea typeface="Figtree"/>
                <a:cs typeface="Figtree"/>
                <a:sym typeface="Figtree"/>
              </a:rPr>
              <a:t>Used ChatGPT to generate ideas on how to make a magic 8-ball in a web</a:t>
            </a:r>
            <a:r>
              <a:rPr lang="en"/>
              <a:t> application.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ChatGPT to come up with future features to consider for the web app.</a:t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examples didn’t apply to the product (poor context </a:t>
            </a:r>
            <a:r>
              <a:rPr lang="en"/>
              <a:t>recognition)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Advice was too generic at times, it felt like it was applying typical advice to context that did not suit it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Ex: “Gamified Experience” does not really apply to Magic-8 balls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44000" cy="1719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 Medium"/>
                <a:ea typeface="Hanken Grotesk Medium"/>
                <a:cs typeface="Hanken Grotesk Medium"/>
                <a:sym typeface="Hanken Grotesk Medium"/>
              </a:rPr>
              <a:t>Code Generation</a:t>
            </a:r>
            <a:endParaRPr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ChatGPT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generate </a:t>
            </a:r>
            <a:r>
              <a:rPr lang="en"/>
              <a:t>code skeletons for large projects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generate </a:t>
            </a:r>
            <a:r>
              <a:rPr lang="en"/>
              <a:t>unit tests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Saves time for generating simple implementations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generate specific functions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Figtree"/>
              <a:buChar char="●"/>
            </a:pPr>
            <a:r>
              <a:rPr lang="en"/>
              <a:t>Code is uncommented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gtree"/>
              <a:buChar char="●"/>
            </a:pPr>
            <a:r>
              <a:rPr lang="en"/>
              <a:t>Does not follow certain programming conventions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Figtree"/>
              <a:buChar char="○"/>
            </a:pPr>
            <a:r>
              <a:rPr lang="en">
                <a:latin typeface="Figtree"/>
                <a:ea typeface="Figtree"/>
                <a:cs typeface="Figtree"/>
                <a:sym typeface="Figtree"/>
              </a:rPr>
              <a:t>Does not utilize functional programming</a:t>
            </a:r>
            <a:endParaRPr>
              <a:latin typeface="Figtree"/>
              <a:ea typeface="Figtree"/>
              <a:cs typeface="Figtree"/>
              <a:sym typeface="Figtre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Figtree"/>
              <a:buChar char="○"/>
            </a:pPr>
            <a:r>
              <a:rPr lang="en">
                <a:latin typeface="Figtree"/>
                <a:ea typeface="Figtree"/>
                <a:cs typeface="Figtree"/>
                <a:sym typeface="Figtree"/>
              </a:rPr>
              <a:t>Functions modify global variables</a:t>
            </a:r>
            <a:endParaRPr>
              <a:latin typeface="Figtree"/>
              <a:ea typeface="Figtree"/>
              <a:cs typeface="Figtree"/>
              <a:sym typeface="Figt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gtree"/>
              <a:buChar char="●"/>
            </a:pPr>
            <a:r>
              <a:rPr lang="en"/>
              <a:t>Utilizes dead links (does not have the rights to use these images)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gtree"/>
              <a:buChar char="●"/>
            </a:pPr>
            <a:r>
              <a:rPr lang="en"/>
              <a:t>The UI is very sparse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196500" y="3631925"/>
            <a:ext cx="1271700" cy="13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0" y="0"/>
            <a:ext cx="9144000" cy="1719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24253" r="26975" t="0"/>
          <a:stretch/>
        </p:blipFill>
        <p:spPr>
          <a:xfrm>
            <a:off x="6248109" y="3681891"/>
            <a:ext cx="1168382" cy="1268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Music/Sounds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Uses: 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</a:t>
            </a:r>
            <a:r>
              <a:rPr i="1" lang="en" sz="1400"/>
              <a:t>AIVA </a:t>
            </a:r>
            <a:r>
              <a:rPr lang="en" sz="1400"/>
              <a:t>to create music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generate music with some preset themes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Capable of generating music with no experience required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Tested out </a:t>
            </a:r>
            <a:r>
              <a:rPr i="1" lang="en" sz="1400"/>
              <a:t>ElevenLabs </a:t>
            </a:r>
            <a:r>
              <a:rPr lang="en" sz="1400"/>
              <a:t>for voice generation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Drawbacks: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Figtree"/>
              <a:buChar char="●"/>
            </a:pPr>
            <a:r>
              <a:rPr lang="en" sz="1400"/>
              <a:t>May sound “generic”, though is subject to opinion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Voiceovers fall into uncanny valley</a:t>
            </a:r>
            <a:endParaRPr sz="1400"/>
          </a:p>
        </p:txBody>
      </p:sp>
      <p:sp>
        <p:nvSpPr>
          <p:cNvPr id="82" name="Google Shape;82;p16"/>
          <p:cNvSpPr/>
          <p:nvPr/>
        </p:nvSpPr>
        <p:spPr>
          <a:xfrm>
            <a:off x="0" y="0"/>
            <a:ext cx="9144000" cy="1719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Images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Figtree"/>
              <a:buChar char="●"/>
            </a:pPr>
            <a:r>
              <a:rPr lang="en" sz="1400"/>
              <a:t>Used a variety of tools: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Figtree"/>
              <a:buChar char="○"/>
            </a:pPr>
            <a:r>
              <a:rPr i="1" lang="en" sz="1200">
                <a:latin typeface="Figtree"/>
                <a:ea typeface="Figtree"/>
                <a:cs typeface="Figtree"/>
                <a:sym typeface="Figtree"/>
              </a:rPr>
              <a:t>Canvas</a:t>
            </a:r>
            <a:endParaRPr i="1" sz="1200">
              <a:latin typeface="Figtree"/>
              <a:ea typeface="Figtree"/>
              <a:cs typeface="Figtree"/>
              <a:sym typeface="Figtre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Figtree"/>
              <a:buChar char="○"/>
            </a:pPr>
            <a:r>
              <a:rPr i="1" lang="en" sz="1200">
                <a:latin typeface="Figtree"/>
                <a:ea typeface="Figtree"/>
                <a:cs typeface="Figtree"/>
                <a:sym typeface="Figtree"/>
              </a:rPr>
              <a:t>Dream.ai</a:t>
            </a:r>
            <a:endParaRPr i="1" sz="1200">
              <a:latin typeface="Figtree"/>
              <a:ea typeface="Figtree"/>
              <a:cs typeface="Figtree"/>
              <a:sym typeface="Figtre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Figtree"/>
              <a:buChar char="○"/>
            </a:pPr>
            <a:r>
              <a:rPr i="1" lang="en" sz="1200">
                <a:latin typeface="Figtree"/>
                <a:ea typeface="Figtree"/>
                <a:cs typeface="Figtree"/>
                <a:sym typeface="Figtree"/>
              </a:rPr>
              <a:t>Craiyon</a:t>
            </a:r>
            <a:endParaRPr i="1" sz="1200">
              <a:latin typeface="Figtree"/>
              <a:ea typeface="Figtree"/>
              <a:cs typeface="Figtree"/>
              <a:sym typeface="Figtre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Figtree"/>
              <a:buChar char="○"/>
            </a:pPr>
            <a:r>
              <a:rPr i="1" lang="en" sz="1200">
                <a:latin typeface="Figtree"/>
                <a:ea typeface="Figtree"/>
                <a:cs typeface="Figtree"/>
                <a:sym typeface="Figtree"/>
              </a:rPr>
              <a:t>Midjourney </a:t>
            </a:r>
            <a:r>
              <a:rPr lang="en" sz="1200">
                <a:latin typeface="Figtree"/>
                <a:ea typeface="Figtree"/>
                <a:cs typeface="Figtree"/>
                <a:sym typeface="Figtree"/>
              </a:rPr>
              <a:t>didn’t work</a:t>
            </a:r>
            <a:r>
              <a:rPr i="1" lang="en" sz="1200">
                <a:latin typeface="Figtree"/>
                <a:ea typeface="Figtree"/>
                <a:cs typeface="Figtree"/>
                <a:sym typeface="Figtree"/>
              </a:rPr>
              <a:t> </a:t>
            </a:r>
            <a:r>
              <a:rPr lang="en" sz="1200">
                <a:latin typeface="Figtree"/>
                <a:ea typeface="Figtree"/>
                <a:cs typeface="Figtree"/>
                <a:sym typeface="Figtree"/>
              </a:rPr>
              <a:t>(was too busy)</a:t>
            </a:r>
            <a:endParaRPr sz="1200">
              <a:latin typeface="Figtree"/>
              <a:ea typeface="Figtree"/>
              <a:cs typeface="Figtree"/>
              <a:sym typeface="Figt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gtree"/>
              <a:buChar char="●"/>
            </a:pPr>
            <a:r>
              <a:rPr lang="en" sz="1400"/>
              <a:t>Generated many assets for the 8-ball application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gtree"/>
              <a:buChar char="●"/>
            </a:pPr>
            <a:r>
              <a:rPr lang="en" sz="1400"/>
              <a:t>Assets look really good and are very quick to make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Figtree"/>
              <a:buChar char="○"/>
            </a:pPr>
            <a:r>
              <a:rPr lang="en" sz="1200">
                <a:latin typeface="Figtree"/>
                <a:ea typeface="Figtree"/>
                <a:cs typeface="Figtree"/>
                <a:sym typeface="Figtree"/>
              </a:rPr>
              <a:t>Don’t need someone very skilled at graphics to get good graphics</a:t>
            </a:r>
            <a:endParaRPr sz="1200">
              <a:latin typeface="Figtree"/>
              <a:ea typeface="Figtree"/>
              <a:cs typeface="Figtree"/>
              <a:sym typeface="Figtre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Figtree"/>
              <a:buChar char="○"/>
            </a:pPr>
            <a:r>
              <a:rPr lang="en" sz="1200">
                <a:latin typeface="Figtree"/>
                <a:ea typeface="Figtree"/>
                <a:cs typeface="Figtree"/>
                <a:sym typeface="Figtree"/>
              </a:rPr>
              <a:t>Allows for rapid prototyping</a:t>
            </a:r>
            <a:endParaRPr sz="1200"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9" name="Google Shape;89;p17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Figtree"/>
                <a:ea typeface="Figtree"/>
                <a:cs typeface="Figtree"/>
                <a:sym typeface="Figtree"/>
              </a:rPr>
              <a:t>Drawbacks</a:t>
            </a:r>
            <a:endParaRPr sz="1400">
              <a:latin typeface="Figtree"/>
              <a:ea typeface="Figtree"/>
              <a:cs typeface="Figtree"/>
              <a:sym typeface="Figtree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Figtree"/>
              <a:buChar char="●"/>
            </a:pPr>
            <a:r>
              <a:rPr lang="en" sz="1400">
                <a:latin typeface="Figtree"/>
                <a:ea typeface="Figtree"/>
                <a:cs typeface="Figtree"/>
                <a:sym typeface="Figtree"/>
              </a:rPr>
              <a:t>The AI often would often not give images that we wanted</a:t>
            </a:r>
            <a:endParaRPr sz="1400">
              <a:latin typeface="Figtree"/>
              <a:ea typeface="Figtree"/>
              <a:cs typeface="Figtree"/>
              <a:sym typeface="Figt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gtree"/>
              <a:buChar char="●"/>
            </a:pPr>
            <a:r>
              <a:rPr lang="en" sz="1400">
                <a:latin typeface="Figtree"/>
                <a:ea typeface="Figtree"/>
                <a:cs typeface="Figtree"/>
                <a:sym typeface="Figtree"/>
              </a:rPr>
              <a:t>Not good at drawing letters and numbers</a:t>
            </a:r>
            <a:endParaRPr sz="1400">
              <a:latin typeface="Figtree"/>
              <a:ea typeface="Figtree"/>
              <a:cs typeface="Figtree"/>
              <a:sym typeface="Figtre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Figtree"/>
              <a:buChar char="○"/>
            </a:pPr>
            <a:r>
              <a:rPr lang="en" sz="1200">
                <a:latin typeface="Figtree"/>
                <a:ea typeface="Figtree"/>
                <a:cs typeface="Figtree"/>
                <a:sym typeface="Figtree"/>
              </a:rPr>
              <a:t>These are </a:t>
            </a:r>
            <a:r>
              <a:rPr lang="en" sz="1200">
                <a:latin typeface="Figtree"/>
                <a:ea typeface="Figtree"/>
                <a:cs typeface="Figtree"/>
                <a:sym typeface="Figtree"/>
              </a:rPr>
              <a:t>often</a:t>
            </a:r>
            <a:r>
              <a:rPr lang="en" sz="1200">
                <a:latin typeface="Figtree"/>
                <a:ea typeface="Figtree"/>
                <a:cs typeface="Figtree"/>
                <a:sym typeface="Figtree"/>
              </a:rPr>
              <a:t> distorted</a:t>
            </a:r>
            <a:endParaRPr sz="1200">
              <a:latin typeface="Figtree"/>
              <a:ea typeface="Figtree"/>
              <a:cs typeface="Figtree"/>
              <a:sym typeface="Figtree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650" y="2852425"/>
            <a:ext cx="1897401" cy="18974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0" y="0"/>
            <a:ext cx="9144000" cy="1719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Up Code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3734925"/>
            <a:ext cx="8520600" cy="11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Made functions more modular and extendable.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Added simple comments/documentation.</a:t>
            </a:r>
            <a:endParaRPr sz="1400"/>
          </a:p>
        </p:txBody>
      </p:sp>
      <p:sp>
        <p:nvSpPr>
          <p:cNvPr id="98" name="Google Shape;98;p18"/>
          <p:cNvSpPr/>
          <p:nvPr/>
        </p:nvSpPr>
        <p:spPr>
          <a:xfrm>
            <a:off x="0" y="0"/>
            <a:ext cx="9144000" cy="1719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87" y="1339875"/>
            <a:ext cx="8407025" cy="23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68475" y="878175"/>
            <a:ext cx="131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rPr>
              <a:t>AI Original</a:t>
            </a:r>
            <a:endParaRPr sz="1800"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743475" y="878175"/>
            <a:ext cx="20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rPr>
              <a:t>After Comments</a:t>
            </a:r>
            <a:endParaRPr sz="1800"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various AI used is capable of generating creative works without the user having the skills </a:t>
            </a:r>
            <a:r>
              <a:rPr lang="en"/>
              <a:t>necessary</a:t>
            </a:r>
            <a:r>
              <a:rPr lang="en"/>
              <a:t> to do 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without such skills, the user will not have the ability to “correct” the AI’s generated works.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0" y="0"/>
            <a:ext cx="9144000" cy="1719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