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257F37-3B8B-41AC-8C44-B8893C679D8C}" type="datetimeFigureOut">
              <a:rPr lang="es-ES" smtClean="0"/>
              <a:t>23/08/2014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8D601B-B923-4B4B-895E-10849C70955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-747464"/>
            <a:ext cx="6604248" cy="1894362"/>
          </a:xfrm>
        </p:spPr>
        <p:txBody>
          <a:bodyPr/>
          <a:lstStyle/>
          <a:p>
            <a:r>
              <a:rPr lang="es-MX" dirty="0" smtClean="0"/>
              <a:t>Programa Teorema de Pitágoras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27784" y="1196752"/>
            <a:ext cx="6172200" cy="504056"/>
          </a:xfrm>
        </p:spPr>
        <p:txBody>
          <a:bodyPr/>
          <a:lstStyle/>
          <a:p>
            <a:r>
              <a:rPr lang="es-MX" dirty="0" smtClean="0"/>
              <a:t>En Python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987824" y="4869160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un triángulo rectángulo tiene catetos de longitudes a </a:t>
            </a:r>
            <a:r>
              <a:rPr lang="es-MX" dirty="0" smtClean="0"/>
              <a:t>y b</a:t>
            </a:r>
            <a:r>
              <a:rPr lang="es-MX" dirty="0"/>
              <a:t> , y la medida de la hipotenusa es </a:t>
            </a:r>
            <a:r>
              <a:rPr lang="es-MX" dirty="0" smtClean="0"/>
              <a:t>c, </a:t>
            </a:r>
            <a:r>
              <a:rPr lang="es-MX" dirty="0"/>
              <a:t>se establece que:</a:t>
            </a:r>
          </a:p>
          <a:p>
            <a:endParaRPr lang="es-MX" dirty="0" smtClean="0">
              <a:effectLst/>
            </a:endParaRPr>
          </a:p>
          <a:p>
            <a:endParaRPr lang="es-ES" dirty="0"/>
          </a:p>
        </p:txBody>
      </p:sp>
      <p:pic>
        <p:nvPicPr>
          <p:cNvPr id="1026" name="Picture 2" descr="  c^2 = a^2 + b^2 \,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12" y="5805264"/>
            <a:ext cx="1986040" cy="3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853251" y="1982625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usa para calcular la medida de los lados de un triangulo rectángulo y se puede usar en varios casos de la vida real para calcular distancias entre 2 objetos</a:t>
            </a:r>
            <a:endParaRPr lang="es-ES" dirty="0"/>
          </a:p>
        </p:txBody>
      </p:sp>
      <p:pic>
        <p:nvPicPr>
          <p:cNvPr id="1028" name="Picture 4" descr="Pythagorea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30810"/>
            <a:ext cx="324036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/>
          <a:lstStyle/>
          <a:p>
            <a:r>
              <a:rPr lang="es-MX" dirty="0" smtClean="0"/>
              <a:t>Variantes</a:t>
            </a:r>
            <a:endParaRPr lang="es-ES" dirty="0"/>
          </a:p>
        </p:txBody>
      </p:sp>
      <p:pic>
        <p:nvPicPr>
          <p:cNvPr id="2050" name="Picture 2" descr=" a = \sqrt {c^2 - b^2}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" y="1844824"/>
            <a:ext cx="226310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b= \sqrt{c^2-a^2}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8" y="2708920"/>
            <a:ext cx="226310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 c = \sqrt {a^2 + b^2}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7" y="3573016"/>
            <a:ext cx="2263109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ytimg.com/vi/GeSiN6vpNS0/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26467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7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42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Mirador</vt:lpstr>
      <vt:lpstr>Programa Teorema de Pitágoras</vt:lpstr>
      <vt:lpstr>Variantes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Teorema de Pitágoras</dc:title>
  <dc:creator>Derick</dc:creator>
  <cp:lastModifiedBy>Derick</cp:lastModifiedBy>
  <cp:revision>4</cp:revision>
  <dcterms:created xsi:type="dcterms:W3CDTF">2014-08-23T15:35:17Z</dcterms:created>
  <dcterms:modified xsi:type="dcterms:W3CDTF">2014-08-23T17:57:19Z</dcterms:modified>
</cp:coreProperties>
</file>